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jpg" ContentType="image/jpg"/>
  <Override PartName="/ppt/media/image6.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0.jpg" ContentType="image/jpg"/>
  <Override PartName="/ppt/media/image11.jpg" ContentType="image/jpg"/>
  <Override PartName="/ppt/media/image12.jpg" ContentType="image/jpg"/>
  <Override PartName="/ppt/media/image13.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6.jpg" ContentType="image/jpg"/>
  <Override PartName="/ppt/media/image17.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9.jpg" ContentType="image/jpg"/>
  <Override PartName="/ppt/media/image20.jpg" ContentType="image/jpg"/>
  <Override PartName="/ppt/media/image21.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27.jpg" ContentType="image/jpg"/>
  <Override PartName="/ppt/notesSlides/notesSlide39.xml" ContentType="application/vnd.openxmlformats-officedocument.presentationml.notesSlide+xml"/>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4"/>
  </p:sldMasterIdLst>
  <p:notesMasterIdLst>
    <p:notesMasterId r:id="rId49"/>
  </p:notesMasterIdLst>
  <p:handoutMasterIdLst>
    <p:handoutMasterId r:id="rId50"/>
  </p:handoutMasterIdLst>
  <p:sldIdLst>
    <p:sldId id="636" r:id="rId5"/>
    <p:sldId id="637" r:id="rId6"/>
    <p:sldId id="638" r:id="rId7"/>
    <p:sldId id="639" r:id="rId8"/>
    <p:sldId id="640" r:id="rId9"/>
    <p:sldId id="641" r:id="rId10"/>
    <p:sldId id="643" r:id="rId11"/>
    <p:sldId id="642" r:id="rId12"/>
    <p:sldId id="592" r:id="rId13"/>
    <p:sldId id="644" r:id="rId14"/>
    <p:sldId id="594" r:id="rId15"/>
    <p:sldId id="595" r:id="rId16"/>
    <p:sldId id="596" r:id="rId17"/>
    <p:sldId id="645" r:id="rId18"/>
    <p:sldId id="597" r:id="rId19"/>
    <p:sldId id="619" r:id="rId20"/>
    <p:sldId id="634" r:id="rId21"/>
    <p:sldId id="620" r:id="rId22"/>
    <p:sldId id="598" r:id="rId23"/>
    <p:sldId id="599" r:id="rId24"/>
    <p:sldId id="600" r:id="rId25"/>
    <p:sldId id="601" r:id="rId26"/>
    <p:sldId id="603" r:id="rId27"/>
    <p:sldId id="605" r:id="rId28"/>
    <p:sldId id="606" r:id="rId29"/>
    <p:sldId id="607" r:id="rId30"/>
    <p:sldId id="608" r:id="rId31"/>
    <p:sldId id="610" r:id="rId32"/>
    <p:sldId id="611" r:id="rId33"/>
    <p:sldId id="612" r:id="rId34"/>
    <p:sldId id="646" r:id="rId35"/>
    <p:sldId id="613" r:id="rId36"/>
    <p:sldId id="648" r:id="rId37"/>
    <p:sldId id="614" r:id="rId38"/>
    <p:sldId id="618" r:id="rId39"/>
    <p:sldId id="621" r:id="rId40"/>
    <p:sldId id="622" r:id="rId41"/>
    <p:sldId id="623" r:id="rId42"/>
    <p:sldId id="625" r:id="rId43"/>
    <p:sldId id="629" r:id="rId44"/>
    <p:sldId id="630" r:id="rId45"/>
    <p:sldId id="631" r:id="rId46"/>
    <p:sldId id="632" r:id="rId47"/>
    <p:sldId id="635" r:id="rId48"/>
  </p:sldIdLst>
  <p:sldSz cx="9144000" cy="6858000" type="screen4x3"/>
  <p:notesSz cx="6742113" cy="9872663"/>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6600"/>
    <a:srgbClr val="306040"/>
    <a:srgbClr val="CCFFFF"/>
    <a:srgbClr val="FFCCFF"/>
    <a:srgbClr val="FFFFCC"/>
    <a:srgbClr val="003B2F"/>
    <a:srgbClr val="FBFA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152" autoAdjust="0"/>
    <p:restoredTop sz="66625" autoAdjust="0"/>
  </p:normalViewPr>
  <p:slideViewPr>
    <p:cSldViewPr snapToGrid="0">
      <p:cViewPr varScale="1">
        <p:scale>
          <a:sx n="112" d="100"/>
          <a:sy n="112" d="100"/>
        </p:scale>
        <p:origin x="1002" y="102"/>
      </p:cViewPr>
      <p:guideLst>
        <p:guide orient="horz" pos="2160"/>
        <p:guide pos="2880"/>
      </p:guideLst>
    </p:cSldViewPr>
  </p:slideViewPr>
  <p:outlineViewPr>
    <p:cViewPr>
      <p:scale>
        <a:sx n="33" d="100"/>
        <a:sy n="33" d="100"/>
      </p:scale>
      <p:origin x="0" y="168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0" d="100"/>
          <a:sy n="60" d="100"/>
        </p:scale>
        <p:origin x="3283" y="62"/>
      </p:cViewPr>
      <p:guideLst>
        <p:guide orient="horz" pos="3110"/>
        <p:guide pos="21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9350" y="1233488"/>
            <a:ext cx="4443413" cy="3332162"/>
          </a:xfrm>
          <a:prstGeom prst="rect">
            <a:avLst/>
          </a:prstGeom>
          <a:noFill/>
          <a:ln w="12700">
            <a:solidFill>
              <a:prstClr val="black"/>
            </a:solidFill>
          </a:ln>
        </p:spPr>
      </p:sp>
      <p:sp>
        <p:nvSpPr>
          <p:cNvPr id="3" name="Notizenplatzhalter 2"/>
          <p:cNvSpPr>
            <a:spLocks noGrp="1"/>
          </p:cNvSpPr>
          <p:nvPr>
            <p:ph type="body" idx="1"/>
          </p:nvPr>
        </p:nvSpPr>
        <p:spPr>
          <a:xfrm>
            <a:off x="674688" y="4751388"/>
            <a:ext cx="5392737" cy="3887787"/>
          </a:xfrm>
          <a:prstGeom prst="rect">
            <a:avLst/>
          </a:prstGeom>
        </p:spPr>
        <p:txBody>
          <a:bodyPr/>
          <a:lstStyle/>
          <a:p>
            <a:r>
              <a:rPr lang="de-DE" dirty="0"/>
              <a:t>§ 27 WaffG trennt hier ganz klar die Aufsichten von den zur Obhut befähigten Personen. Zur Obhut sind grundsätzlich alle pädagogischen Berufe, wie Lehrer oder Erzieher geeignet, aber ebenso ein Handwerksmeister der Lehrlinge ausbilden darf. Es gelten auch entsprechende Qualifikationen anderer Sportverbände. Die niedrigste Stufe ist beim BSSB die Vereinsübungsleiterlizenz, es gelten aber auch alle Trainerlizenzen und natürlich die speziellen Jugendlizenzen. Aus organisatorischen Gründen sollten die Jugendleiter oder die Personen die in der Kinder und Jugendarbeit eingesetzt sind, beide Befähigungen besitzen. Ansonsten sind immer zwei Personen nötig, wobei die Person mit der Obhutspflicht bestimmt.</a:t>
            </a:r>
          </a:p>
        </p:txBody>
      </p:sp>
    </p:spTree>
    <p:extLst>
      <p:ext uri="{BB962C8B-B14F-4D97-AF65-F5344CB8AC3E}">
        <p14:creationId xmlns:p14="http://schemas.microsoft.com/office/powerpoint/2010/main" val="3507455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Feuerlöscher haben eine bestimmte Nutzungsdauer, danach sind sie zu überprüfen. Wegen der entstehenden Luftverwirbelung sind Pulverlöscher nicht zum Löschen von Pulverbränden geeignet.</a:t>
            </a:r>
          </a:p>
          <a:p>
            <a:r>
              <a:rPr lang="de-DE" dirty="0"/>
              <a:t>Für die Ausführung des Verbandskasten gibt es keine Vorschriften. Allerdings sollte auf das Ablaufdatum geachtet werden. Ein Kfz Verbandskasten ist ausreichend. Aus Datenschutzgründen ist ein Verbandbuch nicht mehr zulässig. Dafür gibt es kleine Zettel in denen mitgeteilt wird was entnommen wurde. Für diese Zettel ist ein Sammelbehälter sinnvoll.</a:t>
            </a:r>
            <a:endParaRPr dirty="0"/>
          </a:p>
        </p:txBody>
      </p:sp>
    </p:spTree>
    <p:extLst>
      <p:ext uri="{BB962C8B-B14F-4D97-AF65-F5344CB8AC3E}">
        <p14:creationId xmlns:p14="http://schemas.microsoft.com/office/powerpoint/2010/main" val="136082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Statt einer Tafel zum Anschreiben, können auch Schilder oder andere Möglichkeiten (Tablett) zur Bekanntgabe der Aufsicht genutzt werden.</a:t>
            </a:r>
            <a:endParaRPr dirty="0"/>
          </a:p>
        </p:txBody>
      </p:sp>
    </p:spTree>
    <p:extLst>
      <p:ext uri="{BB962C8B-B14F-4D97-AF65-F5344CB8AC3E}">
        <p14:creationId xmlns:p14="http://schemas.microsoft.com/office/powerpoint/2010/main" val="3197447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9350" y="1233488"/>
            <a:ext cx="4443413" cy="3332162"/>
          </a:xfrm>
          <a:prstGeom prst="rect">
            <a:avLst/>
          </a:prstGeom>
          <a:noFill/>
          <a:ln w="12700">
            <a:solidFill>
              <a:prstClr val="black"/>
            </a:solidFill>
          </a:ln>
        </p:spPr>
      </p:sp>
      <p:sp>
        <p:nvSpPr>
          <p:cNvPr id="3" name="Notizenplatzhalter 2"/>
          <p:cNvSpPr>
            <a:spLocks noGrp="1"/>
          </p:cNvSpPr>
          <p:nvPr>
            <p:ph type="body" idx="1"/>
          </p:nvPr>
        </p:nvSpPr>
        <p:spPr>
          <a:xfrm>
            <a:off x="674688" y="4751388"/>
            <a:ext cx="5392737" cy="3887787"/>
          </a:xfrm>
          <a:prstGeom prst="rect">
            <a:avLst/>
          </a:prstGeom>
        </p:spPr>
        <p:txBody>
          <a:bodyPr/>
          <a:lstStyle/>
          <a:p>
            <a:r>
              <a:rPr lang="de-DE" dirty="0"/>
              <a:t>Die Hinweistafeln für Waffen und Munition sollten auch die möglichen Anschlagsarten </a:t>
            </a:r>
            <a:r>
              <a:rPr lang="de-DE" dirty="0" err="1"/>
              <a:t>gem</a:t>
            </a:r>
            <a:r>
              <a:rPr lang="de-DE" dirty="0"/>
              <a:t> Genehmigungsbescheid enthalten.</a:t>
            </a:r>
          </a:p>
        </p:txBody>
      </p:sp>
    </p:spTree>
    <p:extLst>
      <p:ext uri="{BB962C8B-B14F-4D97-AF65-F5344CB8AC3E}">
        <p14:creationId xmlns:p14="http://schemas.microsoft.com/office/powerpoint/2010/main" val="326637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Gehörschutz ist auch für die erlaubnisfreien Waffen (Druckluft) erforderlich. Druckluftwaffen produzieren fast den gleichen Sachalldruck wie eine KK-Waffe. Speziell im Kinder- und Jugendbereich sollte daher auf Gehörschutz wert gelegt werden. Sicherheitsbrillen oder gleichgestellte Vorrichtungen sind für das Schießen mit Großkaliber Kurzwaffen Pflicht, dies gilt auch für Vorderlader.</a:t>
            </a:r>
          </a:p>
          <a:p>
            <a:r>
              <a:rPr lang="de-DE" dirty="0"/>
              <a:t>Das „rußen“ von Visierungen mittels Kerzen oder Feuerzeugen ist im Schießstand nicht zulässig.</a:t>
            </a:r>
            <a:endParaRPr dirty="0"/>
          </a:p>
        </p:txBody>
      </p:sp>
    </p:spTree>
    <p:extLst>
      <p:ext uri="{BB962C8B-B14F-4D97-AF65-F5344CB8AC3E}">
        <p14:creationId xmlns:p14="http://schemas.microsoft.com/office/powerpoint/2010/main" val="2277484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Sollte der Stand gewerblich vermietet werden so sind zusätzlich die Hinweistafeln der VBG anzubringen.  </a:t>
            </a:r>
            <a:endParaRPr dirty="0"/>
          </a:p>
        </p:txBody>
      </p:sp>
    </p:spTree>
    <p:extLst>
      <p:ext uri="{BB962C8B-B14F-4D97-AF65-F5344CB8AC3E}">
        <p14:creationId xmlns:p14="http://schemas.microsoft.com/office/powerpoint/2010/main" val="176390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dirty="0"/>
              <a:t>Sollte der Stand gewerblich vermietet werden so sind zusätzlich die Hinweistafeln der VBG anzubringen.  </a:t>
            </a:r>
          </a:p>
          <a:p>
            <a:r>
              <a:rPr lang="de-DE" dirty="0"/>
              <a:t>Betrachtet man das Durchschnittsalter in unseren Vereinen, scheint es sinnvoll einen Defibrillator auf dem Stand vorzuhalten. Eine Pflicht dazu gibt es aber nicht.</a:t>
            </a:r>
            <a:endParaRPr dirty="0"/>
          </a:p>
        </p:txBody>
      </p:sp>
    </p:spTree>
    <p:extLst>
      <p:ext uri="{BB962C8B-B14F-4D97-AF65-F5344CB8AC3E}">
        <p14:creationId xmlns:p14="http://schemas.microsoft.com/office/powerpoint/2010/main" val="1076838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1088109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Auf weiterführenden Meisterschaften werden Vorbereitungszeiten und Probeschießen angesagt. Nur in diesen Zeiten sind Zielübungen möglich. Beim Laden der Waffe hat der Lauf immer Richtung Kugelfang zu zeigen. Dies führt bei Unterspanner-Luftpistolen und bei Seitenspanner-Luftgewehren regelmäßig zu einem Fehlverhalten. Zum Spannen werden die Luftpistolen vor die Brust gehalten, wobei der Lauf nach hinten zeigt. Um mehr Kraft aufzubringen werden die Gewehre an der Brüstung abgestützt und an die Brust gelehnt, wobei bei kleineren Schützen der Lauf dann nach hinten zeigt. Es gibt zwar bessere Alternativen, aber diese sind nicht bequem. Solange sich Personen im Bereich des Kugelfangs aufhalten, ist das Berühren der Waffe grundsätzlich verboten, Zielübungen sind untersagt. Zuwiderhandlungen führen zur sofortigen Disqualifikation, beim Vereinsabend mindestens zum Schießabbruch für den jeweiligen Schützen.</a:t>
            </a:r>
            <a:endParaRPr dirty="0"/>
          </a:p>
        </p:txBody>
      </p:sp>
    </p:spTree>
    <p:extLst>
      <p:ext uri="{BB962C8B-B14F-4D97-AF65-F5344CB8AC3E}">
        <p14:creationId xmlns:p14="http://schemas.microsoft.com/office/powerpoint/2010/main" val="207719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Speziell im Druckluftbereich gibt es die Sitte, dass die Waffe gespannt abgelegt wird. Solange sich mindestens eine Hand an der Waffe befindet, wie bei Stativen, gilt die Waffe als nicht aus der Hand gelegt. </a:t>
            </a:r>
            <a:endParaRPr dirty="0"/>
          </a:p>
        </p:txBody>
      </p:sp>
    </p:spTree>
    <p:extLst>
      <p:ext uri="{BB962C8B-B14F-4D97-AF65-F5344CB8AC3E}">
        <p14:creationId xmlns:p14="http://schemas.microsoft.com/office/powerpoint/2010/main" val="94267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Bei </a:t>
            </a:r>
            <a:r>
              <a:rPr lang="de-DE" dirty="0" err="1"/>
              <a:t>mehrschüssigen</a:t>
            </a:r>
            <a:r>
              <a:rPr lang="de-DE" dirty="0"/>
              <a:t> Waffen kann es vorkommen, dass diese während der Serie eine Störung hat. Nur in diesem Fall wird die geladene Waffe der Aufsicht übergeben, damit diese die Störung bearbeiten kann.</a:t>
            </a:r>
          </a:p>
          <a:p>
            <a:r>
              <a:rPr lang="de-DE" dirty="0"/>
              <a:t>Die Verwendung eines Gehörschutzes wird empfohlen, ist aber bei allen Schießständen angezeigt. Selbst Druckluftstände können bei Verwendung von Pressluftwaffen eine ähnliche Geräuschkulisse wie KK-Stände haben.</a:t>
            </a:r>
          </a:p>
          <a:p>
            <a:r>
              <a:rPr lang="de-DE" dirty="0"/>
              <a:t>Falls jemand sein Mobiltelefon nicht abschalten will oder kann, so ist dieses zumindest in den „Flugmodus“ zuschalten. Mobiltelefone dürfen nur zur Scheibenbeobachtung mit entsprechenden Aufsätzen an Spektiven verwendet werden.</a:t>
            </a:r>
            <a:endParaRPr dirty="0"/>
          </a:p>
        </p:txBody>
      </p:sp>
    </p:spTree>
    <p:extLst>
      <p:ext uri="{BB962C8B-B14F-4D97-AF65-F5344CB8AC3E}">
        <p14:creationId xmlns:p14="http://schemas.microsoft.com/office/powerpoint/2010/main" val="1290803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9350" y="1233488"/>
            <a:ext cx="4443413" cy="3332162"/>
          </a:xfrm>
          <a:prstGeom prst="rect">
            <a:avLst/>
          </a:prstGeom>
          <a:noFill/>
          <a:ln w="12700">
            <a:solidFill>
              <a:prstClr val="black"/>
            </a:solidFill>
          </a:ln>
        </p:spPr>
      </p:sp>
      <p:sp>
        <p:nvSpPr>
          <p:cNvPr id="3" name="Notizenplatzhalter 2"/>
          <p:cNvSpPr>
            <a:spLocks noGrp="1"/>
          </p:cNvSpPr>
          <p:nvPr>
            <p:ph type="body" idx="1"/>
          </p:nvPr>
        </p:nvSpPr>
        <p:spPr>
          <a:xfrm>
            <a:off x="674688" y="4751388"/>
            <a:ext cx="5392737" cy="3887787"/>
          </a:xfrm>
          <a:prstGeom prst="rect">
            <a:avLst/>
          </a:prstGeom>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b="1" spc="-17" dirty="0">
                <a:latin typeface="Arial"/>
                <a:cs typeface="Arial"/>
              </a:rPr>
              <a:t>D</a:t>
            </a:r>
            <a:r>
              <a:rPr lang="de-DE" sz="1200" b="1" spc="-9" dirty="0">
                <a:latin typeface="Arial"/>
                <a:cs typeface="Arial"/>
              </a:rPr>
              <a:t>ie</a:t>
            </a:r>
            <a:r>
              <a:rPr lang="de-DE" sz="1200" b="1" dirty="0">
                <a:latin typeface="Arial"/>
                <a:cs typeface="Arial"/>
              </a:rPr>
              <a:t>   </a:t>
            </a:r>
            <a:r>
              <a:rPr lang="de-DE" sz="1200" b="1" spc="-150" dirty="0">
                <a:latin typeface="Arial"/>
                <a:cs typeface="Arial"/>
              </a:rPr>
              <a:t> </a:t>
            </a:r>
            <a:r>
              <a:rPr lang="de-DE" sz="1200" b="1" spc="-17" dirty="0">
                <a:latin typeface="Arial"/>
                <a:cs typeface="Arial"/>
              </a:rPr>
              <a:t>Du</a:t>
            </a:r>
            <a:r>
              <a:rPr lang="de-DE" sz="1200" b="1" spc="-9" dirty="0">
                <a:latin typeface="Arial"/>
                <a:cs typeface="Arial"/>
              </a:rPr>
              <a:t>rc</a:t>
            </a:r>
            <a:r>
              <a:rPr lang="de-DE" sz="1200" b="1" spc="-4" dirty="0">
                <a:latin typeface="Arial"/>
                <a:cs typeface="Arial"/>
              </a:rPr>
              <a:t>h</a:t>
            </a:r>
            <a:r>
              <a:rPr lang="de-DE" sz="1200" b="1" spc="-13" dirty="0">
                <a:latin typeface="Arial"/>
                <a:cs typeface="Arial"/>
              </a:rPr>
              <a:t>f</a:t>
            </a:r>
            <a:r>
              <a:rPr lang="de-DE" sz="1200" b="1" spc="-4" dirty="0">
                <a:latin typeface="Arial"/>
                <a:cs typeface="Arial"/>
              </a:rPr>
              <a:t>ü</a:t>
            </a:r>
            <a:r>
              <a:rPr lang="de-DE" sz="1200" b="1" spc="-13" dirty="0">
                <a:latin typeface="Arial"/>
                <a:cs typeface="Arial"/>
              </a:rPr>
              <a:t>h</a:t>
            </a:r>
            <a:r>
              <a:rPr lang="de-DE" sz="1200" b="1" dirty="0">
                <a:latin typeface="Arial"/>
                <a:cs typeface="Arial"/>
              </a:rPr>
              <a:t>r</a:t>
            </a:r>
            <a:r>
              <a:rPr lang="de-DE" sz="1200" b="1" spc="-13" dirty="0">
                <a:latin typeface="Arial"/>
                <a:cs typeface="Arial"/>
              </a:rPr>
              <a:t>un</a:t>
            </a:r>
            <a:r>
              <a:rPr lang="de-DE" sz="1200" b="1" spc="-9" dirty="0">
                <a:latin typeface="Arial"/>
                <a:cs typeface="Arial"/>
              </a:rPr>
              <a:t>g</a:t>
            </a:r>
            <a:r>
              <a:rPr lang="de-DE" sz="1200" b="1" dirty="0">
                <a:latin typeface="Arial"/>
                <a:cs typeface="Arial"/>
              </a:rPr>
              <a:t>   </a:t>
            </a:r>
            <a:r>
              <a:rPr lang="de-DE" sz="1200" b="1" spc="-133" dirty="0">
                <a:latin typeface="Arial"/>
                <a:cs typeface="Arial"/>
              </a:rPr>
              <a:t> </a:t>
            </a:r>
            <a:r>
              <a:rPr lang="de-DE" sz="1200" b="1" spc="-30" dirty="0">
                <a:latin typeface="Arial"/>
                <a:cs typeface="Arial"/>
              </a:rPr>
              <a:t>v</a:t>
            </a:r>
            <a:r>
              <a:rPr lang="de-DE" sz="1200" b="1" spc="-4" dirty="0">
                <a:latin typeface="Arial"/>
                <a:cs typeface="Arial"/>
              </a:rPr>
              <a:t>o</a:t>
            </a:r>
            <a:r>
              <a:rPr lang="de-DE" sz="1200" b="1" spc="-9" dirty="0">
                <a:latin typeface="Arial"/>
                <a:cs typeface="Arial"/>
              </a:rPr>
              <a:t>n</a:t>
            </a:r>
            <a:r>
              <a:rPr lang="de-DE" sz="1200" b="1" dirty="0">
                <a:latin typeface="Arial"/>
                <a:cs typeface="Arial"/>
              </a:rPr>
              <a:t>   </a:t>
            </a:r>
            <a:r>
              <a:rPr lang="de-DE" sz="1200" b="1" spc="-141" dirty="0">
                <a:latin typeface="Arial"/>
                <a:cs typeface="Arial"/>
              </a:rPr>
              <a:t> </a:t>
            </a:r>
            <a:r>
              <a:rPr lang="de-DE" sz="1200" b="1" spc="-13" dirty="0">
                <a:latin typeface="Arial"/>
                <a:cs typeface="Arial"/>
              </a:rPr>
              <a:t>L</a:t>
            </a:r>
            <a:r>
              <a:rPr lang="de-DE" sz="1200" b="1" spc="-9" dirty="0">
                <a:latin typeface="Arial"/>
                <a:cs typeface="Arial"/>
              </a:rPr>
              <a:t>e</a:t>
            </a:r>
            <a:r>
              <a:rPr lang="de-DE" sz="1200" b="1" spc="-4" dirty="0">
                <a:latin typeface="Arial"/>
                <a:cs typeface="Arial"/>
              </a:rPr>
              <a:t>h</a:t>
            </a:r>
            <a:r>
              <a:rPr lang="de-DE" sz="1200" b="1" spc="-9" dirty="0">
                <a:latin typeface="Arial"/>
                <a:cs typeface="Arial"/>
              </a:rPr>
              <a:t>r</a:t>
            </a:r>
            <a:r>
              <a:rPr lang="de-DE" sz="1200" b="1" spc="-13" dirty="0">
                <a:latin typeface="Arial"/>
                <a:cs typeface="Arial"/>
              </a:rPr>
              <a:t>g</a:t>
            </a:r>
            <a:r>
              <a:rPr lang="de-DE" sz="1200" b="1" spc="-9" dirty="0">
                <a:latin typeface="Arial"/>
                <a:cs typeface="Arial"/>
              </a:rPr>
              <a:t>ä</a:t>
            </a:r>
            <a:r>
              <a:rPr lang="de-DE" sz="1200" b="1" spc="-13" dirty="0">
                <a:latin typeface="Arial"/>
                <a:cs typeface="Arial"/>
              </a:rPr>
              <a:t>ng</a:t>
            </a:r>
            <a:r>
              <a:rPr lang="de-DE" sz="1200" b="1" spc="-9" dirty="0">
                <a:latin typeface="Arial"/>
                <a:cs typeface="Arial"/>
              </a:rPr>
              <a:t>en</a:t>
            </a:r>
            <a:r>
              <a:rPr lang="de-DE" sz="1200" b="1" dirty="0">
                <a:latin typeface="Arial"/>
                <a:cs typeface="Arial"/>
              </a:rPr>
              <a:t>   </a:t>
            </a:r>
            <a:r>
              <a:rPr lang="de-DE" sz="1200" b="1" spc="-141" dirty="0">
                <a:latin typeface="Arial"/>
                <a:cs typeface="Arial"/>
              </a:rPr>
              <a:t> </a:t>
            </a:r>
            <a:r>
              <a:rPr lang="de-DE" sz="1200" spc="-4" dirty="0">
                <a:latin typeface="Arial"/>
                <a:cs typeface="Arial"/>
              </a:rPr>
              <a:t>z</a:t>
            </a:r>
            <a:r>
              <a:rPr lang="de-DE" sz="1200" spc="-9" dirty="0">
                <a:latin typeface="Arial"/>
                <a:cs typeface="Arial"/>
              </a:rPr>
              <a:t>ur</a:t>
            </a:r>
            <a:r>
              <a:rPr lang="de-DE" sz="1200" dirty="0">
                <a:latin typeface="Arial"/>
                <a:cs typeface="Arial"/>
              </a:rPr>
              <a:t>   </a:t>
            </a:r>
            <a:r>
              <a:rPr lang="de-DE" sz="1200" spc="-141" dirty="0">
                <a:latin typeface="Arial"/>
                <a:cs typeface="Arial"/>
              </a:rPr>
              <a:t> </a:t>
            </a:r>
            <a:r>
              <a:rPr lang="de-DE" sz="1200" spc="-21" dirty="0">
                <a:latin typeface="Arial"/>
                <a:cs typeface="Arial"/>
              </a:rPr>
              <a:t>Q</a:t>
            </a:r>
            <a:r>
              <a:rPr lang="de-DE" sz="1200" spc="-9" dirty="0">
                <a:latin typeface="Arial"/>
                <a:cs typeface="Arial"/>
              </a:rPr>
              <a:t>ua</a:t>
            </a:r>
            <a:r>
              <a:rPr lang="de-DE" sz="1200" dirty="0">
                <a:latin typeface="Arial"/>
                <a:cs typeface="Arial"/>
              </a:rPr>
              <a:t>li</a:t>
            </a:r>
            <a:r>
              <a:rPr lang="de-DE" sz="1200" spc="-4" dirty="0">
                <a:latin typeface="Arial"/>
                <a:cs typeface="Arial"/>
              </a:rPr>
              <a:t>f</a:t>
            </a:r>
            <a:r>
              <a:rPr lang="de-DE" sz="1200" dirty="0">
                <a:latin typeface="Arial"/>
                <a:cs typeface="Arial"/>
              </a:rPr>
              <a:t>i</a:t>
            </a:r>
            <a:r>
              <a:rPr lang="de-DE" sz="1200" spc="-17" dirty="0">
                <a:latin typeface="Arial"/>
                <a:cs typeface="Arial"/>
              </a:rPr>
              <a:t>z</a:t>
            </a:r>
            <a:r>
              <a:rPr lang="de-DE" sz="1200" dirty="0">
                <a:latin typeface="Arial"/>
                <a:cs typeface="Arial"/>
              </a:rPr>
              <a:t>i</a:t>
            </a:r>
            <a:r>
              <a:rPr lang="de-DE" sz="1200" spc="-9" dirty="0">
                <a:latin typeface="Arial"/>
                <a:cs typeface="Arial"/>
              </a:rPr>
              <a:t>e</a:t>
            </a:r>
            <a:r>
              <a:rPr lang="de-DE" sz="1200" spc="-13" dirty="0">
                <a:latin typeface="Arial"/>
                <a:cs typeface="Arial"/>
              </a:rPr>
              <a:t>r</a:t>
            </a:r>
            <a:r>
              <a:rPr lang="de-DE" sz="1200" spc="-9" dirty="0">
                <a:latin typeface="Arial"/>
                <a:cs typeface="Arial"/>
              </a:rPr>
              <a:t>ung</a:t>
            </a:r>
            <a:r>
              <a:rPr lang="de-DE" sz="1200" dirty="0">
                <a:latin typeface="Arial"/>
                <a:cs typeface="Arial"/>
              </a:rPr>
              <a:t>   </a:t>
            </a:r>
            <a:r>
              <a:rPr lang="de-DE" sz="1200" spc="-150" dirty="0">
                <a:latin typeface="Arial"/>
                <a:cs typeface="Arial"/>
              </a:rPr>
              <a:t> </a:t>
            </a:r>
            <a:r>
              <a:rPr lang="de-DE" sz="1200" spc="-4" dirty="0">
                <a:latin typeface="Arial"/>
                <a:cs typeface="Arial"/>
              </a:rPr>
              <a:t>v</a:t>
            </a:r>
            <a:r>
              <a:rPr lang="de-DE" sz="1200" spc="-9" dirty="0">
                <a:latin typeface="Arial"/>
                <a:cs typeface="Arial"/>
              </a:rPr>
              <a:t>on</a:t>
            </a:r>
            <a:r>
              <a:rPr lang="de-DE" sz="1200" dirty="0">
                <a:latin typeface="Arial"/>
                <a:cs typeface="Arial"/>
              </a:rPr>
              <a:t>   </a:t>
            </a:r>
            <a:r>
              <a:rPr lang="de-DE" sz="1200" spc="-150" dirty="0">
                <a:latin typeface="Arial"/>
                <a:cs typeface="Arial"/>
              </a:rPr>
              <a:t> </a:t>
            </a:r>
            <a:r>
              <a:rPr lang="de-DE" sz="1200" spc="-4" dirty="0">
                <a:latin typeface="Arial"/>
                <a:cs typeface="Arial"/>
              </a:rPr>
              <a:t>v</a:t>
            </a:r>
            <a:r>
              <a:rPr lang="de-DE" sz="1200" spc="-9" dirty="0">
                <a:latin typeface="Arial"/>
                <a:cs typeface="Arial"/>
              </a:rPr>
              <a:t>e</a:t>
            </a:r>
            <a:r>
              <a:rPr lang="de-DE" sz="1200" spc="-13" dirty="0">
                <a:latin typeface="Arial"/>
                <a:cs typeface="Arial"/>
              </a:rPr>
              <a:t>r</a:t>
            </a:r>
            <a:r>
              <a:rPr lang="de-DE" sz="1200" spc="-9" dirty="0">
                <a:latin typeface="Arial"/>
                <a:cs typeface="Arial"/>
              </a:rPr>
              <a:t>an</a:t>
            </a:r>
            <a:r>
              <a:rPr lang="de-DE" sz="1200" dirty="0">
                <a:latin typeface="Arial"/>
                <a:cs typeface="Arial"/>
              </a:rPr>
              <a:t>t</a:t>
            </a:r>
            <a:r>
              <a:rPr lang="de-DE" sz="1200" spc="-26" dirty="0">
                <a:latin typeface="Arial"/>
                <a:cs typeface="Arial"/>
              </a:rPr>
              <a:t>w</a:t>
            </a:r>
            <a:r>
              <a:rPr lang="de-DE" sz="1200" dirty="0">
                <a:latin typeface="Arial"/>
                <a:cs typeface="Arial"/>
              </a:rPr>
              <a:t>o</a:t>
            </a:r>
            <a:r>
              <a:rPr lang="de-DE" sz="1200" spc="-13" dirty="0">
                <a:latin typeface="Arial"/>
                <a:cs typeface="Arial"/>
              </a:rPr>
              <a:t>r</a:t>
            </a:r>
            <a:r>
              <a:rPr lang="de-DE" sz="1200" spc="-4" dirty="0">
                <a:latin typeface="Arial"/>
                <a:cs typeface="Arial"/>
              </a:rPr>
              <a:t>t</a:t>
            </a:r>
            <a:r>
              <a:rPr lang="de-DE" sz="1200" dirty="0">
                <a:latin typeface="Arial"/>
                <a:cs typeface="Arial"/>
              </a:rPr>
              <a:t>lic</a:t>
            </a:r>
            <a:r>
              <a:rPr lang="de-DE" sz="1200" spc="-9" dirty="0">
                <a:latin typeface="Arial"/>
                <a:cs typeface="Arial"/>
              </a:rPr>
              <a:t>hen Auf</a:t>
            </a:r>
            <a:r>
              <a:rPr lang="de-DE" sz="1200" spc="-4" dirty="0">
                <a:latin typeface="Arial"/>
                <a:cs typeface="Arial"/>
              </a:rPr>
              <a:t>s</a:t>
            </a:r>
            <a:r>
              <a:rPr lang="de-DE" sz="1200" spc="-13" dirty="0">
                <a:latin typeface="Arial"/>
                <a:cs typeface="Arial"/>
              </a:rPr>
              <a:t>i</a:t>
            </a:r>
            <a:r>
              <a:rPr lang="de-DE" sz="1200" spc="-4" dirty="0">
                <a:latin typeface="Arial"/>
                <a:cs typeface="Arial"/>
              </a:rPr>
              <a:t>c</a:t>
            </a:r>
            <a:r>
              <a:rPr lang="de-DE" sz="1200" spc="-9" dirty="0">
                <a:latin typeface="Arial"/>
                <a:cs typeface="Arial"/>
              </a:rPr>
              <a:t>ht</a:t>
            </a:r>
            <a:r>
              <a:rPr lang="de-DE" sz="1200" spc="-4" dirty="0">
                <a:latin typeface="Arial"/>
                <a:cs typeface="Arial"/>
              </a:rPr>
              <a:t>s</a:t>
            </a:r>
            <a:r>
              <a:rPr lang="de-DE" sz="1200" spc="-9" dirty="0">
                <a:latin typeface="Arial"/>
                <a:cs typeface="Arial"/>
              </a:rPr>
              <a:t>pe</a:t>
            </a:r>
            <a:r>
              <a:rPr lang="de-DE" sz="1200" spc="-13" dirty="0">
                <a:latin typeface="Arial"/>
                <a:cs typeface="Arial"/>
              </a:rPr>
              <a:t>r</a:t>
            </a:r>
            <a:r>
              <a:rPr lang="de-DE" sz="1200" spc="-4" dirty="0">
                <a:latin typeface="Arial"/>
                <a:cs typeface="Arial"/>
              </a:rPr>
              <a:t>s</a:t>
            </a:r>
            <a:r>
              <a:rPr lang="de-DE" sz="1200" spc="-9" dirty="0">
                <a:latin typeface="Arial"/>
                <a:cs typeface="Arial"/>
              </a:rPr>
              <a:t>onen</a:t>
            </a:r>
            <a:r>
              <a:rPr lang="de-DE" sz="1200" spc="97" dirty="0">
                <a:latin typeface="Arial"/>
                <a:cs typeface="Arial"/>
              </a:rPr>
              <a:t> </a:t>
            </a:r>
            <a:r>
              <a:rPr lang="de-DE" sz="1200" b="1" spc="-13" dirty="0">
                <a:latin typeface="Arial"/>
                <a:cs typeface="Arial"/>
              </a:rPr>
              <a:t>h</a:t>
            </a:r>
            <a:r>
              <a:rPr lang="de-DE" sz="1200" b="1" spc="-9" dirty="0">
                <a:latin typeface="Arial"/>
                <a:cs typeface="Arial"/>
              </a:rPr>
              <a:t>at</a:t>
            </a:r>
            <a:r>
              <a:rPr lang="de-DE" sz="1200" b="1" spc="107" dirty="0">
                <a:latin typeface="Arial"/>
                <a:cs typeface="Arial"/>
              </a:rPr>
              <a:t> </a:t>
            </a:r>
            <a:r>
              <a:rPr lang="de-DE" sz="1200" b="1" spc="-13" dirty="0">
                <a:latin typeface="Arial"/>
                <a:cs typeface="Arial"/>
              </a:rPr>
              <a:t>d</a:t>
            </a:r>
            <a:r>
              <a:rPr lang="de-DE" sz="1200" b="1" spc="-9" dirty="0">
                <a:latin typeface="Arial"/>
                <a:cs typeface="Arial"/>
              </a:rPr>
              <a:t>er</a:t>
            </a:r>
            <a:r>
              <a:rPr lang="de-DE" sz="1200" b="1" spc="103" dirty="0">
                <a:latin typeface="Arial"/>
                <a:cs typeface="Arial"/>
              </a:rPr>
              <a:t> </a:t>
            </a:r>
            <a:r>
              <a:rPr lang="de-DE" sz="1200" b="1" spc="-17" dirty="0">
                <a:latin typeface="Arial"/>
                <a:cs typeface="Arial"/>
              </a:rPr>
              <a:t>D</a:t>
            </a:r>
            <a:r>
              <a:rPr lang="de-DE" sz="1200" b="1" spc="-9" dirty="0">
                <a:latin typeface="Arial"/>
                <a:cs typeface="Arial"/>
              </a:rPr>
              <a:t>e</a:t>
            </a:r>
            <a:r>
              <a:rPr lang="de-DE" sz="1200" b="1" spc="-4" dirty="0">
                <a:latin typeface="Arial"/>
                <a:cs typeface="Arial"/>
              </a:rPr>
              <a:t>u</a:t>
            </a:r>
            <a:r>
              <a:rPr lang="de-DE" sz="1200" b="1" spc="-13" dirty="0">
                <a:latin typeface="Arial"/>
                <a:cs typeface="Arial"/>
              </a:rPr>
              <a:t>t</a:t>
            </a:r>
            <a:r>
              <a:rPr lang="de-DE" sz="1200" b="1" dirty="0">
                <a:latin typeface="Arial"/>
                <a:cs typeface="Arial"/>
              </a:rPr>
              <a:t>s</a:t>
            </a:r>
            <a:r>
              <a:rPr lang="de-DE" sz="1200" b="1" spc="-9" dirty="0">
                <a:latin typeface="Arial"/>
                <a:cs typeface="Arial"/>
              </a:rPr>
              <a:t>c</a:t>
            </a:r>
            <a:r>
              <a:rPr lang="de-DE" sz="1200" b="1" spc="-13" dirty="0">
                <a:latin typeface="Arial"/>
                <a:cs typeface="Arial"/>
              </a:rPr>
              <a:t>h</a:t>
            </a:r>
            <a:r>
              <a:rPr lang="de-DE" sz="1200" b="1" spc="-9" dirty="0">
                <a:latin typeface="Arial"/>
                <a:cs typeface="Arial"/>
              </a:rPr>
              <a:t>e</a:t>
            </a:r>
            <a:r>
              <a:rPr lang="de-DE" sz="1200" b="1" spc="97" dirty="0">
                <a:latin typeface="Arial"/>
                <a:cs typeface="Arial"/>
              </a:rPr>
              <a:t> </a:t>
            </a:r>
            <a:r>
              <a:rPr lang="de-DE" sz="1200" b="1" spc="-9" dirty="0">
                <a:latin typeface="Arial"/>
                <a:cs typeface="Arial"/>
              </a:rPr>
              <a:t>Sc</a:t>
            </a:r>
            <a:r>
              <a:rPr lang="de-DE" sz="1200" b="1" spc="-13" dirty="0">
                <a:latin typeface="Arial"/>
                <a:cs typeface="Arial"/>
              </a:rPr>
              <a:t>hüt</a:t>
            </a:r>
            <a:r>
              <a:rPr lang="de-DE" sz="1200" b="1" spc="-4" dirty="0">
                <a:latin typeface="Arial"/>
                <a:cs typeface="Arial"/>
              </a:rPr>
              <a:t>z</a:t>
            </a:r>
            <a:r>
              <a:rPr lang="de-DE" sz="1200" b="1" spc="-9" dirty="0">
                <a:latin typeface="Arial"/>
                <a:cs typeface="Arial"/>
              </a:rPr>
              <a:t>e</a:t>
            </a:r>
            <a:r>
              <a:rPr lang="de-DE" sz="1200" b="1" spc="-13" dirty="0">
                <a:latin typeface="Arial"/>
                <a:cs typeface="Arial"/>
              </a:rPr>
              <a:t>n</a:t>
            </a:r>
            <a:r>
              <a:rPr lang="de-DE" sz="1200" b="1" spc="-4" dirty="0">
                <a:latin typeface="Arial"/>
                <a:cs typeface="Arial"/>
              </a:rPr>
              <a:t>b</a:t>
            </a:r>
            <a:r>
              <a:rPr lang="de-DE" sz="1200" b="1" spc="-13" dirty="0">
                <a:latin typeface="Arial"/>
                <a:cs typeface="Arial"/>
              </a:rPr>
              <a:t>un</a:t>
            </a:r>
            <a:r>
              <a:rPr lang="de-DE" sz="1200" b="1" spc="-9" dirty="0">
                <a:latin typeface="Arial"/>
                <a:cs typeface="Arial"/>
              </a:rPr>
              <a:t>d</a:t>
            </a:r>
            <a:r>
              <a:rPr lang="de-DE" sz="1200" b="1" spc="97" dirty="0">
                <a:latin typeface="Arial"/>
                <a:cs typeface="Arial"/>
              </a:rPr>
              <a:t> </a:t>
            </a:r>
            <a:r>
              <a:rPr lang="de-DE" sz="1200" b="1" spc="-9" dirty="0">
                <a:latin typeface="Arial"/>
                <a:cs typeface="Arial"/>
              </a:rPr>
              <a:t>s</a:t>
            </a:r>
            <a:r>
              <a:rPr lang="de-DE" sz="1200" b="1" dirty="0">
                <a:latin typeface="Arial"/>
                <a:cs typeface="Arial"/>
              </a:rPr>
              <a:t>e</a:t>
            </a:r>
            <a:r>
              <a:rPr lang="de-DE" sz="1200" b="1" spc="-4" dirty="0">
                <a:latin typeface="Arial"/>
                <a:cs typeface="Arial"/>
              </a:rPr>
              <a:t>i</a:t>
            </a:r>
            <a:r>
              <a:rPr lang="de-DE" sz="1200" b="1" spc="-13" dirty="0">
                <a:latin typeface="Arial"/>
                <a:cs typeface="Arial"/>
              </a:rPr>
              <a:t>n</a:t>
            </a:r>
            <a:r>
              <a:rPr lang="de-DE" sz="1200" b="1" spc="-9" dirty="0">
                <a:latin typeface="Arial"/>
                <a:cs typeface="Arial"/>
              </a:rPr>
              <a:t>en</a:t>
            </a:r>
            <a:r>
              <a:rPr lang="de-DE" sz="1200" b="1" spc="107" dirty="0">
                <a:latin typeface="Arial"/>
                <a:cs typeface="Arial"/>
              </a:rPr>
              <a:t> </a:t>
            </a:r>
            <a:r>
              <a:rPr lang="de-DE" sz="1200" b="1" spc="-13" dirty="0">
                <a:latin typeface="Arial"/>
                <a:cs typeface="Arial"/>
              </a:rPr>
              <a:t>M</a:t>
            </a:r>
            <a:r>
              <a:rPr lang="de-DE" sz="1200" b="1" dirty="0">
                <a:latin typeface="Arial"/>
                <a:cs typeface="Arial"/>
              </a:rPr>
              <a:t>i</a:t>
            </a:r>
            <a:r>
              <a:rPr lang="de-DE" sz="1200" b="1" spc="-4" dirty="0">
                <a:latin typeface="Arial"/>
                <a:cs typeface="Arial"/>
              </a:rPr>
              <a:t>t</a:t>
            </a:r>
            <a:r>
              <a:rPr lang="de-DE" sz="1200" b="1" spc="-13" dirty="0">
                <a:latin typeface="Arial"/>
                <a:cs typeface="Arial"/>
              </a:rPr>
              <a:t>g</a:t>
            </a:r>
            <a:r>
              <a:rPr lang="de-DE" sz="1200" b="1" spc="-9" dirty="0">
                <a:latin typeface="Arial"/>
                <a:cs typeface="Arial"/>
              </a:rPr>
              <a:t>lie</a:t>
            </a:r>
            <a:r>
              <a:rPr lang="de-DE" sz="1200" b="1" spc="-13" dirty="0">
                <a:latin typeface="Arial"/>
                <a:cs typeface="Arial"/>
              </a:rPr>
              <a:t>d</a:t>
            </a:r>
            <a:r>
              <a:rPr lang="de-DE" sz="1200" b="1" spc="-9" dirty="0">
                <a:latin typeface="Arial"/>
                <a:cs typeface="Arial"/>
              </a:rPr>
              <a:t>e</a:t>
            </a:r>
            <a:r>
              <a:rPr lang="de-DE" sz="1200" b="1" dirty="0">
                <a:latin typeface="Arial"/>
                <a:cs typeface="Arial"/>
              </a:rPr>
              <a:t>r</a:t>
            </a:r>
            <a:r>
              <a:rPr lang="de-DE" sz="1200" b="1" spc="-9" dirty="0">
                <a:latin typeface="Arial"/>
                <a:cs typeface="Arial"/>
              </a:rPr>
              <a:t>n</a:t>
            </a:r>
            <a:r>
              <a:rPr lang="de-DE" sz="1200" b="1" spc="97" dirty="0">
                <a:latin typeface="Arial"/>
                <a:cs typeface="Arial"/>
              </a:rPr>
              <a:t> </a:t>
            </a:r>
            <a:r>
              <a:rPr lang="de-DE" sz="1200" b="1" spc="-4" dirty="0">
                <a:latin typeface="Arial"/>
                <a:cs typeface="Arial"/>
              </a:rPr>
              <a:t>ü</a:t>
            </a:r>
            <a:r>
              <a:rPr lang="de-DE" sz="1200" b="1" spc="-13" dirty="0">
                <a:latin typeface="Arial"/>
                <a:cs typeface="Arial"/>
              </a:rPr>
              <a:t>b</a:t>
            </a:r>
            <a:r>
              <a:rPr lang="de-DE" sz="1200" b="1" spc="-9" dirty="0">
                <a:latin typeface="Arial"/>
                <a:cs typeface="Arial"/>
              </a:rPr>
              <a:t>er</a:t>
            </a:r>
            <a:r>
              <a:rPr lang="de-DE" sz="1200" b="1" spc="-4" dirty="0">
                <a:latin typeface="Arial"/>
                <a:cs typeface="Arial"/>
              </a:rPr>
              <a:t>t</a:t>
            </a:r>
            <a:r>
              <a:rPr lang="de-DE" sz="1200" b="1" dirty="0">
                <a:latin typeface="Arial"/>
                <a:cs typeface="Arial"/>
              </a:rPr>
              <a:t>r</a:t>
            </a:r>
            <a:r>
              <a:rPr lang="de-DE" sz="1200" b="1" spc="-9" dirty="0">
                <a:latin typeface="Arial"/>
                <a:cs typeface="Arial"/>
              </a:rPr>
              <a:t>a</a:t>
            </a:r>
            <a:r>
              <a:rPr lang="de-DE" sz="1200" b="1" spc="-13" dirty="0">
                <a:latin typeface="Arial"/>
                <a:cs typeface="Arial"/>
              </a:rPr>
              <a:t>g</a:t>
            </a:r>
            <a:r>
              <a:rPr lang="de-DE" sz="1200" b="1" spc="-9" dirty="0">
                <a:latin typeface="Arial"/>
                <a:cs typeface="Arial"/>
              </a:rPr>
              <a:t>e</a:t>
            </a:r>
            <a:r>
              <a:rPr lang="de-DE" sz="1200" b="1" spc="-13" dirty="0">
                <a:latin typeface="Arial"/>
                <a:cs typeface="Arial"/>
              </a:rPr>
              <a:t>n</a:t>
            </a:r>
            <a:r>
              <a:rPr lang="de-DE" sz="1200" spc="-4" dirty="0">
                <a:latin typeface="Arial"/>
                <a:cs typeface="Arial"/>
              </a:rPr>
              <a:t>. </a:t>
            </a:r>
            <a:r>
              <a:rPr lang="de-DE" sz="1200" spc="-17" dirty="0">
                <a:latin typeface="Arial"/>
                <a:cs typeface="Arial"/>
              </a:rPr>
              <a:t>D</a:t>
            </a:r>
            <a:r>
              <a:rPr lang="de-DE" sz="1200" dirty="0">
                <a:latin typeface="Arial"/>
                <a:cs typeface="Arial"/>
              </a:rPr>
              <a:t>i</a:t>
            </a:r>
            <a:r>
              <a:rPr lang="de-DE" sz="1200" spc="-9" dirty="0">
                <a:latin typeface="Arial"/>
                <a:cs typeface="Arial"/>
              </a:rPr>
              <a:t>e</a:t>
            </a:r>
            <a:r>
              <a:rPr lang="de-DE" sz="1200" spc="133" dirty="0">
                <a:latin typeface="Arial"/>
                <a:cs typeface="Arial"/>
              </a:rPr>
              <a:t> </a:t>
            </a:r>
            <a:r>
              <a:rPr lang="de-DE" sz="1200" spc="-9" dirty="0">
                <a:latin typeface="Arial"/>
                <a:cs typeface="Arial"/>
              </a:rPr>
              <a:t>Lande</a:t>
            </a:r>
            <a:r>
              <a:rPr lang="de-DE" sz="1200" spc="-4" dirty="0">
                <a:latin typeface="Arial"/>
                <a:cs typeface="Arial"/>
              </a:rPr>
              <a:t>sv</a:t>
            </a:r>
            <a:r>
              <a:rPr lang="de-DE" sz="1200" spc="-9" dirty="0">
                <a:latin typeface="Arial"/>
                <a:cs typeface="Arial"/>
              </a:rPr>
              <a:t>e</a:t>
            </a:r>
            <a:r>
              <a:rPr lang="de-DE" sz="1200" spc="-13" dirty="0">
                <a:latin typeface="Arial"/>
                <a:cs typeface="Arial"/>
              </a:rPr>
              <a:t>r</a:t>
            </a:r>
            <a:r>
              <a:rPr lang="de-DE" sz="1200" spc="-9" dirty="0">
                <a:latin typeface="Arial"/>
                <a:cs typeface="Arial"/>
              </a:rPr>
              <a:t>b</a:t>
            </a:r>
            <a:r>
              <a:rPr lang="de-DE" sz="1200" spc="-21" dirty="0">
                <a:latin typeface="Arial"/>
                <a:cs typeface="Arial"/>
              </a:rPr>
              <a:t>ä</a:t>
            </a:r>
            <a:r>
              <a:rPr lang="de-DE" sz="1200" spc="-9" dirty="0">
                <a:latin typeface="Arial"/>
                <a:cs typeface="Arial"/>
              </a:rPr>
              <a:t>nde</a:t>
            </a:r>
            <a:r>
              <a:rPr lang="de-DE" sz="1200" spc="133" dirty="0">
                <a:latin typeface="Arial"/>
                <a:cs typeface="Arial"/>
              </a:rPr>
              <a:t> </a:t>
            </a:r>
            <a:r>
              <a:rPr lang="de-DE" sz="1200" spc="-9" dirty="0">
                <a:latin typeface="Arial"/>
                <a:cs typeface="Arial"/>
              </a:rPr>
              <a:t>fü</a:t>
            </a:r>
            <a:r>
              <a:rPr lang="de-DE" sz="1200" dirty="0">
                <a:latin typeface="Arial"/>
                <a:cs typeface="Arial"/>
              </a:rPr>
              <a:t>h</a:t>
            </a:r>
            <a:r>
              <a:rPr lang="de-DE" sz="1200" spc="-13" dirty="0">
                <a:latin typeface="Arial"/>
                <a:cs typeface="Arial"/>
              </a:rPr>
              <a:t>r</a:t>
            </a:r>
            <a:r>
              <a:rPr lang="de-DE" sz="1200" spc="-9" dirty="0">
                <a:latin typeface="Arial"/>
                <a:cs typeface="Arial"/>
              </a:rPr>
              <a:t>en</a:t>
            </a:r>
            <a:r>
              <a:rPr lang="de-DE" sz="1200" spc="133" dirty="0">
                <a:latin typeface="Arial"/>
                <a:cs typeface="Arial"/>
              </a:rPr>
              <a:t> </a:t>
            </a:r>
            <a:r>
              <a:rPr lang="de-DE" sz="1200" spc="-9" dirty="0">
                <a:latin typeface="Arial"/>
                <a:cs typeface="Arial"/>
              </a:rPr>
              <a:t>d</a:t>
            </a:r>
            <a:r>
              <a:rPr lang="de-DE" sz="1200" dirty="0">
                <a:latin typeface="Arial"/>
                <a:cs typeface="Arial"/>
              </a:rPr>
              <a:t>i</a:t>
            </a:r>
            <a:r>
              <a:rPr lang="de-DE" sz="1200" spc="-9" dirty="0">
                <a:latin typeface="Arial"/>
                <a:cs typeface="Arial"/>
              </a:rPr>
              <a:t>e</a:t>
            </a:r>
            <a:r>
              <a:rPr lang="de-DE" sz="1200" spc="133" dirty="0">
                <a:latin typeface="Arial"/>
                <a:cs typeface="Arial"/>
              </a:rPr>
              <a:t> </a:t>
            </a:r>
            <a:r>
              <a:rPr lang="de-DE" sz="1200" spc="-9" dirty="0">
                <a:latin typeface="Arial"/>
                <a:cs typeface="Arial"/>
              </a:rPr>
              <a:t>Au</a:t>
            </a:r>
            <a:r>
              <a:rPr lang="de-DE" sz="1200" spc="-4" dirty="0">
                <a:latin typeface="Arial"/>
                <a:cs typeface="Arial"/>
              </a:rPr>
              <a:t>s</a:t>
            </a:r>
            <a:r>
              <a:rPr lang="de-DE" sz="1200" spc="-9" dirty="0">
                <a:latin typeface="Arial"/>
                <a:cs typeface="Arial"/>
              </a:rPr>
              <a:t>b</a:t>
            </a:r>
            <a:r>
              <a:rPr lang="de-DE" sz="1200" spc="-13" dirty="0">
                <a:latin typeface="Arial"/>
                <a:cs typeface="Arial"/>
              </a:rPr>
              <a:t>i</a:t>
            </a:r>
            <a:r>
              <a:rPr lang="de-DE" sz="1200" dirty="0">
                <a:latin typeface="Arial"/>
                <a:cs typeface="Arial"/>
              </a:rPr>
              <a:t>l</a:t>
            </a:r>
            <a:r>
              <a:rPr lang="de-DE" sz="1200" spc="-9" dirty="0">
                <a:latin typeface="Arial"/>
                <a:cs typeface="Arial"/>
              </a:rPr>
              <a:t>dung</a:t>
            </a:r>
            <a:r>
              <a:rPr lang="de-DE" sz="1200" spc="133" dirty="0">
                <a:latin typeface="Arial"/>
                <a:cs typeface="Arial"/>
              </a:rPr>
              <a:t> </a:t>
            </a:r>
            <a:r>
              <a:rPr lang="de-DE" sz="1200" spc="-9" dirty="0">
                <a:latin typeface="Arial"/>
                <a:cs typeface="Arial"/>
              </a:rPr>
              <a:t>unter</a:t>
            </a:r>
            <a:r>
              <a:rPr lang="de-DE" sz="1200" spc="137" dirty="0">
                <a:latin typeface="Arial"/>
                <a:cs typeface="Arial"/>
              </a:rPr>
              <a:t> </a:t>
            </a:r>
            <a:r>
              <a:rPr lang="de-DE" sz="1200" spc="-9" dirty="0">
                <a:latin typeface="Arial"/>
                <a:cs typeface="Arial"/>
              </a:rPr>
              <a:t>Bea</a:t>
            </a:r>
            <a:r>
              <a:rPr lang="de-DE" sz="1200" spc="-4" dirty="0">
                <a:latin typeface="Arial"/>
                <a:cs typeface="Arial"/>
              </a:rPr>
              <a:t>c</a:t>
            </a:r>
            <a:r>
              <a:rPr lang="de-DE" sz="1200" spc="-9" dirty="0">
                <a:latin typeface="Arial"/>
                <a:cs typeface="Arial"/>
              </a:rPr>
              <a:t>htung</a:t>
            </a:r>
            <a:r>
              <a:rPr lang="de-DE" sz="1200" spc="133" dirty="0">
                <a:latin typeface="Arial"/>
                <a:cs typeface="Arial"/>
              </a:rPr>
              <a:t> </a:t>
            </a:r>
            <a:r>
              <a:rPr lang="de-DE" sz="1200" spc="-9" dirty="0">
                <a:latin typeface="Arial"/>
                <a:cs typeface="Arial"/>
              </a:rPr>
              <a:t>der</a:t>
            </a:r>
            <a:r>
              <a:rPr lang="de-DE" sz="1200" spc="128" dirty="0">
                <a:latin typeface="Arial"/>
                <a:cs typeface="Arial"/>
              </a:rPr>
              <a:t> </a:t>
            </a:r>
            <a:r>
              <a:rPr lang="de-DE" sz="1200" dirty="0">
                <a:latin typeface="Arial"/>
                <a:cs typeface="Arial"/>
              </a:rPr>
              <a:t>v</a:t>
            </a:r>
            <a:r>
              <a:rPr lang="de-DE" sz="1200" spc="-13" dirty="0">
                <a:latin typeface="Arial"/>
                <a:cs typeface="Arial"/>
              </a:rPr>
              <a:t>om</a:t>
            </a:r>
            <a:r>
              <a:rPr lang="de-DE" sz="1200" spc="133" dirty="0">
                <a:latin typeface="Arial"/>
                <a:cs typeface="Arial"/>
              </a:rPr>
              <a:t> </a:t>
            </a:r>
            <a:r>
              <a:rPr lang="de-DE" sz="1200" spc="-17" dirty="0">
                <a:latin typeface="Arial"/>
                <a:cs typeface="Arial"/>
              </a:rPr>
              <a:t>D</a:t>
            </a:r>
            <a:r>
              <a:rPr lang="de-DE" sz="1200" spc="-13" dirty="0">
                <a:latin typeface="Arial"/>
                <a:cs typeface="Arial"/>
              </a:rPr>
              <a:t>SB</a:t>
            </a:r>
            <a:r>
              <a:rPr lang="de-DE" sz="1200" spc="133" dirty="0">
                <a:latin typeface="Arial"/>
                <a:cs typeface="Arial"/>
              </a:rPr>
              <a:t> </a:t>
            </a:r>
            <a:r>
              <a:rPr lang="de-DE" sz="1200" spc="-9" dirty="0">
                <a:latin typeface="Arial"/>
                <a:cs typeface="Arial"/>
              </a:rPr>
              <a:t>e</a:t>
            </a:r>
            <a:r>
              <a:rPr lang="de-DE" sz="1200" spc="-13" dirty="0">
                <a:latin typeface="Arial"/>
                <a:cs typeface="Arial"/>
              </a:rPr>
              <a:t>r</a:t>
            </a:r>
            <a:r>
              <a:rPr lang="de-DE" sz="1200" dirty="0">
                <a:latin typeface="Arial"/>
                <a:cs typeface="Arial"/>
              </a:rPr>
              <a:t>l</a:t>
            </a:r>
            <a:r>
              <a:rPr lang="de-DE" sz="1200" spc="-9" dirty="0">
                <a:latin typeface="Arial"/>
                <a:cs typeface="Arial"/>
              </a:rPr>
              <a:t>a</a:t>
            </a:r>
            <a:r>
              <a:rPr lang="de-DE" sz="1200" spc="-4" dirty="0">
                <a:latin typeface="Arial"/>
                <a:cs typeface="Arial"/>
              </a:rPr>
              <a:t>ss</a:t>
            </a:r>
            <a:r>
              <a:rPr lang="de-DE" sz="1200" spc="-9" dirty="0">
                <a:latin typeface="Arial"/>
                <a:cs typeface="Arial"/>
              </a:rPr>
              <a:t>enen</a:t>
            </a:r>
            <a:r>
              <a:rPr lang="de-DE" sz="1200" spc="-4" dirty="0">
                <a:latin typeface="Arial"/>
                <a:cs typeface="Arial"/>
              </a:rPr>
              <a:t> </a:t>
            </a:r>
            <a:r>
              <a:rPr lang="de-DE" sz="1200" spc="-17" dirty="0">
                <a:latin typeface="Arial"/>
                <a:cs typeface="Arial"/>
              </a:rPr>
              <a:t>R</a:t>
            </a:r>
            <a:r>
              <a:rPr lang="de-DE" sz="1200" spc="-4" dirty="0">
                <a:latin typeface="Arial"/>
                <a:cs typeface="Arial"/>
              </a:rPr>
              <a:t>ic</a:t>
            </a:r>
            <a:r>
              <a:rPr lang="de-DE" sz="1200" spc="-9" dirty="0">
                <a:latin typeface="Arial"/>
                <a:cs typeface="Arial"/>
              </a:rPr>
              <a:t>h</a:t>
            </a:r>
            <a:r>
              <a:rPr lang="de-DE" sz="1200" spc="-17" dirty="0">
                <a:latin typeface="Arial"/>
                <a:cs typeface="Arial"/>
              </a:rPr>
              <a:t>t</a:t>
            </a:r>
            <a:r>
              <a:rPr lang="de-DE" sz="1200" spc="-13" dirty="0">
                <a:latin typeface="Arial"/>
                <a:cs typeface="Arial"/>
              </a:rPr>
              <a:t>l</a:t>
            </a:r>
            <a:r>
              <a:rPr lang="de-DE" sz="1200" dirty="0">
                <a:latin typeface="Arial"/>
                <a:cs typeface="Arial"/>
              </a:rPr>
              <a:t>i</a:t>
            </a:r>
            <a:r>
              <a:rPr lang="de-DE" sz="1200" spc="-9" dirty="0">
                <a:latin typeface="Arial"/>
                <a:cs typeface="Arial"/>
              </a:rPr>
              <a:t>n</a:t>
            </a:r>
            <a:r>
              <a:rPr lang="de-DE" sz="1200" dirty="0">
                <a:latin typeface="Arial"/>
                <a:cs typeface="Arial"/>
              </a:rPr>
              <a:t>i</a:t>
            </a:r>
            <a:r>
              <a:rPr lang="de-DE" sz="1200" spc="-21" dirty="0">
                <a:latin typeface="Arial"/>
                <a:cs typeface="Arial"/>
              </a:rPr>
              <a:t>e</a:t>
            </a:r>
            <a:r>
              <a:rPr lang="de-DE" sz="1200" spc="-9" dirty="0">
                <a:latin typeface="Arial"/>
                <a:cs typeface="Arial"/>
              </a:rPr>
              <a:t>n</a:t>
            </a:r>
            <a:r>
              <a:rPr lang="de-DE" sz="1200" spc="141" dirty="0">
                <a:latin typeface="Arial"/>
                <a:cs typeface="Arial"/>
              </a:rPr>
              <a:t> </a:t>
            </a:r>
            <a:r>
              <a:rPr lang="de-DE" sz="1200" spc="-9" dirty="0">
                <a:latin typeface="Arial"/>
                <a:cs typeface="Arial"/>
              </a:rPr>
              <a:t>du</a:t>
            </a:r>
            <a:r>
              <a:rPr lang="de-DE" sz="1200" spc="-13" dirty="0">
                <a:latin typeface="Arial"/>
                <a:cs typeface="Arial"/>
              </a:rPr>
              <a:t>r</a:t>
            </a:r>
            <a:r>
              <a:rPr lang="de-DE" sz="1200" spc="-4" dirty="0">
                <a:latin typeface="Arial"/>
                <a:cs typeface="Arial"/>
              </a:rPr>
              <a:t>c</a:t>
            </a:r>
            <a:r>
              <a:rPr lang="de-DE" sz="1200" spc="-9" dirty="0">
                <a:latin typeface="Arial"/>
                <a:cs typeface="Arial"/>
              </a:rPr>
              <a:t>h.</a:t>
            </a:r>
            <a:r>
              <a:rPr lang="de-DE" sz="1200" spc="141" dirty="0">
                <a:latin typeface="Arial"/>
                <a:cs typeface="Arial"/>
              </a:rPr>
              <a:t> </a:t>
            </a:r>
            <a:r>
              <a:rPr lang="de-DE" sz="1200" spc="-17" dirty="0">
                <a:latin typeface="Arial"/>
                <a:cs typeface="Arial"/>
              </a:rPr>
              <a:t>D</a:t>
            </a:r>
            <a:r>
              <a:rPr lang="de-DE" sz="1200" dirty="0">
                <a:latin typeface="Arial"/>
                <a:cs typeface="Arial"/>
              </a:rPr>
              <a:t>i</a:t>
            </a:r>
            <a:r>
              <a:rPr lang="de-DE" sz="1200" spc="-9" dirty="0">
                <a:latin typeface="Arial"/>
                <a:cs typeface="Arial"/>
              </a:rPr>
              <a:t>e</a:t>
            </a:r>
            <a:r>
              <a:rPr lang="de-DE" sz="1200" spc="141" dirty="0">
                <a:latin typeface="Arial"/>
                <a:cs typeface="Arial"/>
              </a:rPr>
              <a:t> </a:t>
            </a:r>
            <a:r>
              <a:rPr lang="de-DE" sz="1200" spc="-9" dirty="0">
                <a:latin typeface="Arial"/>
                <a:cs typeface="Arial"/>
              </a:rPr>
              <a:t>e</a:t>
            </a:r>
            <a:r>
              <a:rPr lang="de-DE" sz="1200" spc="-13" dirty="0">
                <a:latin typeface="Arial"/>
                <a:cs typeface="Arial"/>
              </a:rPr>
              <a:t>r</a:t>
            </a:r>
            <a:r>
              <a:rPr lang="de-DE" sz="1200" spc="-9" dirty="0">
                <a:latin typeface="Arial"/>
                <a:cs typeface="Arial"/>
              </a:rPr>
              <a:t>te</a:t>
            </a:r>
            <a:r>
              <a:rPr lang="de-DE" sz="1200" dirty="0">
                <a:latin typeface="Arial"/>
                <a:cs typeface="Arial"/>
              </a:rPr>
              <a:t>il</a:t>
            </a:r>
            <a:r>
              <a:rPr lang="de-DE" sz="1200" spc="-9" dirty="0">
                <a:latin typeface="Arial"/>
                <a:cs typeface="Arial"/>
              </a:rPr>
              <a:t>ten</a:t>
            </a:r>
            <a:r>
              <a:rPr lang="de-DE" sz="1200" spc="141" dirty="0">
                <a:latin typeface="Arial"/>
                <a:cs typeface="Arial"/>
              </a:rPr>
              <a:t> </a:t>
            </a:r>
            <a:r>
              <a:rPr lang="de-DE" sz="1200" spc="-9" dirty="0">
                <a:latin typeface="Arial"/>
                <a:cs typeface="Arial"/>
              </a:rPr>
              <a:t>Qua</a:t>
            </a:r>
            <a:r>
              <a:rPr lang="de-DE" sz="1200" spc="-13" dirty="0">
                <a:latin typeface="Arial"/>
                <a:cs typeface="Arial"/>
              </a:rPr>
              <a:t>l</a:t>
            </a:r>
            <a:r>
              <a:rPr lang="de-DE" sz="1200" dirty="0">
                <a:latin typeface="Arial"/>
                <a:cs typeface="Arial"/>
              </a:rPr>
              <a:t>i</a:t>
            </a:r>
            <a:r>
              <a:rPr lang="de-DE" sz="1200" spc="-4" dirty="0">
                <a:latin typeface="Arial"/>
                <a:cs typeface="Arial"/>
              </a:rPr>
              <a:t>fik</a:t>
            </a:r>
            <a:r>
              <a:rPr lang="de-DE" sz="1200" spc="-9" dirty="0">
                <a:latin typeface="Arial"/>
                <a:cs typeface="Arial"/>
              </a:rPr>
              <a:t>a</a:t>
            </a:r>
            <a:r>
              <a:rPr lang="de-DE" sz="1200" spc="-17" dirty="0">
                <a:latin typeface="Arial"/>
                <a:cs typeface="Arial"/>
              </a:rPr>
              <a:t>t</a:t>
            </a:r>
            <a:r>
              <a:rPr lang="de-DE" sz="1200" dirty="0">
                <a:latin typeface="Arial"/>
                <a:cs typeface="Arial"/>
              </a:rPr>
              <a:t>i</a:t>
            </a:r>
            <a:r>
              <a:rPr lang="de-DE" sz="1200" spc="-9" dirty="0">
                <a:latin typeface="Arial"/>
                <a:cs typeface="Arial"/>
              </a:rPr>
              <a:t>onen</a:t>
            </a:r>
            <a:r>
              <a:rPr lang="de-DE" sz="1200" spc="141" dirty="0">
                <a:latin typeface="Arial"/>
                <a:cs typeface="Arial"/>
              </a:rPr>
              <a:t> </a:t>
            </a:r>
            <a:r>
              <a:rPr lang="de-DE" sz="1200" spc="-9" dirty="0">
                <a:latin typeface="Arial"/>
                <a:cs typeface="Arial"/>
              </a:rPr>
              <a:t>g</a:t>
            </a:r>
            <a:r>
              <a:rPr lang="de-DE" sz="1200" spc="-21" dirty="0">
                <a:latin typeface="Arial"/>
                <a:cs typeface="Arial"/>
              </a:rPr>
              <a:t>e</a:t>
            </a:r>
            <a:r>
              <a:rPr lang="de-DE" sz="1200" spc="-13" dirty="0">
                <a:latin typeface="Arial"/>
                <a:cs typeface="Arial"/>
              </a:rPr>
              <a:t>l</a:t>
            </a:r>
            <a:r>
              <a:rPr lang="de-DE" sz="1200" spc="-9" dirty="0">
                <a:latin typeface="Arial"/>
                <a:cs typeface="Arial"/>
              </a:rPr>
              <a:t>ten</a:t>
            </a:r>
            <a:r>
              <a:rPr lang="de-DE" sz="1200" spc="141" dirty="0">
                <a:latin typeface="Arial"/>
                <a:cs typeface="Arial"/>
              </a:rPr>
              <a:t> </a:t>
            </a:r>
            <a:r>
              <a:rPr lang="de-DE" sz="1200" dirty="0">
                <a:latin typeface="Arial"/>
                <a:cs typeface="Arial"/>
              </a:rPr>
              <a:t>j</a:t>
            </a:r>
            <a:r>
              <a:rPr lang="de-DE" sz="1200" spc="-9" dirty="0">
                <a:latin typeface="Arial"/>
                <a:cs typeface="Arial"/>
              </a:rPr>
              <a:t>edo</a:t>
            </a:r>
            <a:r>
              <a:rPr lang="de-DE" sz="1200" spc="-4" dirty="0">
                <a:latin typeface="Arial"/>
                <a:cs typeface="Arial"/>
              </a:rPr>
              <a:t>c</a:t>
            </a:r>
            <a:r>
              <a:rPr lang="de-DE" sz="1200" spc="-9" dirty="0">
                <a:latin typeface="Arial"/>
                <a:cs typeface="Arial"/>
              </a:rPr>
              <a:t>h</a:t>
            </a:r>
            <a:r>
              <a:rPr lang="de-DE" sz="1200" spc="141" dirty="0">
                <a:latin typeface="Arial"/>
                <a:cs typeface="Arial"/>
              </a:rPr>
              <a:t> </a:t>
            </a:r>
            <a:r>
              <a:rPr lang="de-DE" sz="1200" spc="-9" dirty="0">
                <a:latin typeface="Arial"/>
                <a:cs typeface="Arial"/>
              </a:rPr>
              <a:t>für</a:t>
            </a:r>
            <a:r>
              <a:rPr lang="de-DE" sz="1200" spc="137" dirty="0">
                <a:latin typeface="Arial"/>
                <a:cs typeface="Arial"/>
              </a:rPr>
              <a:t> </a:t>
            </a:r>
            <a:r>
              <a:rPr lang="de-DE" sz="1200" dirty="0">
                <a:latin typeface="Arial"/>
                <a:cs typeface="Arial"/>
              </a:rPr>
              <a:t>d</a:t>
            </a:r>
            <a:r>
              <a:rPr lang="de-DE" sz="1200" spc="-9" dirty="0">
                <a:latin typeface="Arial"/>
                <a:cs typeface="Arial"/>
              </a:rPr>
              <a:t>en</a:t>
            </a:r>
            <a:r>
              <a:rPr lang="de-DE" sz="1200" spc="141" dirty="0">
                <a:latin typeface="Arial"/>
                <a:cs typeface="Arial"/>
              </a:rPr>
              <a:t> </a:t>
            </a:r>
            <a:r>
              <a:rPr lang="de-DE" sz="1200" spc="-9" dirty="0">
                <a:latin typeface="Arial"/>
                <a:cs typeface="Arial"/>
              </a:rPr>
              <a:t>ge</a:t>
            </a:r>
            <a:r>
              <a:rPr lang="de-DE" sz="1200" spc="-4" dirty="0">
                <a:latin typeface="Arial"/>
                <a:cs typeface="Arial"/>
              </a:rPr>
              <a:t>s</a:t>
            </a:r>
            <a:r>
              <a:rPr lang="de-DE" sz="1200" spc="-9" dirty="0">
                <a:latin typeface="Arial"/>
                <a:cs typeface="Arial"/>
              </a:rPr>
              <a:t>amten</a:t>
            </a:r>
            <a:r>
              <a:rPr lang="de-DE" sz="1200" spc="141" dirty="0">
                <a:latin typeface="Arial"/>
                <a:cs typeface="Arial"/>
              </a:rPr>
              <a:t> </a:t>
            </a:r>
            <a:r>
              <a:rPr lang="de-DE" sz="1200" spc="-9" dirty="0">
                <a:latin typeface="Arial"/>
                <a:cs typeface="Arial"/>
              </a:rPr>
              <a:t>Be</a:t>
            </a:r>
            <a:r>
              <a:rPr lang="de-DE" sz="1200" spc="-13" dirty="0">
                <a:latin typeface="Arial"/>
                <a:cs typeface="Arial"/>
              </a:rPr>
              <a:t>r</a:t>
            </a:r>
            <a:r>
              <a:rPr lang="de-DE" sz="1200" spc="-9" dirty="0">
                <a:latin typeface="Arial"/>
                <a:cs typeface="Arial"/>
              </a:rPr>
              <a:t>e</a:t>
            </a:r>
            <a:r>
              <a:rPr lang="de-DE" sz="1200" spc="-4" dirty="0">
                <a:latin typeface="Arial"/>
                <a:cs typeface="Arial"/>
              </a:rPr>
              <a:t>ic</a:t>
            </a:r>
            <a:r>
              <a:rPr lang="de-DE" sz="1200" spc="-9" dirty="0">
                <a:latin typeface="Arial"/>
                <a:cs typeface="Arial"/>
              </a:rPr>
              <a:t>h des</a:t>
            </a:r>
            <a:r>
              <a:rPr lang="de-DE" sz="1200" spc="4" dirty="0">
                <a:latin typeface="Arial"/>
                <a:cs typeface="Arial"/>
              </a:rPr>
              <a:t> </a:t>
            </a:r>
            <a:r>
              <a:rPr lang="de-DE" sz="1200" spc="-17" dirty="0">
                <a:latin typeface="Arial"/>
                <a:cs typeface="Arial"/>
              </a:rPr>
              <a:t>D</a:t>
            </a:r>
            <a:r>
              <a:rPr lang="de-DE" sz="1200" spc="-9" dirty="0">
                <a:latin typeface="Arial"/>
                <a:cs typeface="Arial"/>
              </a:rPr>
              <a:t>SB. </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spc="-9" dirty="0">
                <a:latin typeface="Arial"/>
                <a:cs typeface="Arial"/>
              </a:rPr>
              <a:t>Verantwortliche Aufsicht sollten nie Anfänger sein, sondern immer erfahrene Schützen. Eine Aufsicht muss den Umgang mit beliebigen Schusswaffen beherrschen, da sie sonst nicht weiß was der Schütze tut und ihm auch nicht helfen kann. Ein Waffensachkundekurs verliert für die LRA nach ca. einem Jahr seine  Gültigkeit, weil der Schütze anscheinend nicht mehr daran interessiert ist. Aufsichten bei erlaubnispflichtigen Waffen sollten daher immer eine WBK haben. Ähnliches Gilt auch im Bereich Vorderlader hier ist zwingend eine Erlaubnis nach §27 SprengG notwendig, da die meisten Waffen erlaubnisfrei sind.</a:t>
            </a:r>
            <a:endParaRPr lang="de-DE" sz="1200" dirty="0">
              <a:latin typeface="Arial"/>
              <a:cs typeface="Arial"/>
            </a:endParaRPr>
          </a:p>
          <a:p>
            <a:endParaRPr lang="de-DE" dirty="0"/>
          </a:p>
        </p:txBody>
      </p:sp>
    </p:spTree>
    <p:extLst>
      <p:ext uri="{BB962C8B-B14F-4D97-AF65-F5344CB8AC3E}">
        <p14:creationId xmlns:p14="http://schemas.microsoft.com/office/powerpoint/2010/main" val="2205507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Bei den Kommandos für eine Schießunterbrechung ist zu entscheiden, ob die Sicherheit gefährdet ist oder nicht. Im Falle einer sicherheitsrelevanten Unterbrechung sind die Kommandos „STOP!!“ – „Entladen!“ – „Sportgeräte ablegen“. Im Falle einer sonstigen Unterbrechung (nicht zeitkritisch) „Schießen einstellen“ (Schützen können den geladenen Schuss noch abgeben) – „Entladen“ – „Sportgeräte ablegen“.</a:t>
            </a:r>
            <a:endParaRPr dirty="0"/>
          </a:p>
        </p:txBody>
      </p:sp>
    </p:spTree>
    <p:extLst>
      <p:ext uri="{BB962C8B-B14F-4D97-AF65-F5344CB8AC3E}">
        <p14:creationId xmlns:p14="http://schemas.microsoft.com/office/powerpoint/2010/main" val="1449175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Alle Waffen müssen eine in Deutschland gültige Kennzeichnung aufweisen.  Die kleinste Lauflänge für Sportwaffen beträgt 7,62cm.</a:t>
            </a:r>
          </a:p>
          <a:p>
            <a:r>
              <a:rPr lang="de-DE" dirty="0"/>
              <a:t>Bei Luftgewehr und Luftpistole ist darauf zu achten, dass mit den erlaubnisfreien Waffen geschossen wird. Je nach Geschossgewicht ist eine Mündungsgeschwindigkeit von mehr als ca. 170m/s nicht möglich.</a:t>
            </a:r>
          </a:p>
          <a:p>
            <a:r>
              <a:rPr lang="de-DE" dirty="0"/>
              <a:t>Bei üblicher Sportmunition bestehen die Geschosse aus Blei. Bei Großkaliber wird dieses durch einen Mantel ganz oder teilweise umschlossen.</a:t>
            </a:r>
            <a:endParaRPr dirty="0"/>
          </a:p>
        </p:txBody>
      </p:sp>
    </p:spTree>
    <p:extLst>
      <p:ext uri="{BB962C8B-B14F-4D97-AF65-F5344CB8AC3E}">
        <p14:creationId xmlns:p14="http://schemas.microsoft.com/office/powerpoint/2010/main" val="4283921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Verteidigungsschießen wird in anderen Schießsportverbänden als sportliche Disziplin (IPSC) dargestellt. Obwohl Zeitabläufe, Zielgrößen und Zielentfernung dies klar untermauern, wurde dies durch das BVA genehmigt.</a:t>
            </a:r>
          </a:p>
          <a:p>
            <a:r>
              <a:rPr lang="de-DE" dirty="0"/>
              <a:t>Brüstungen, auch wenn sie höher sind, zählen nicht als Deckung.</a:t>
            </a:r>
          </a:p>
          <a:p>
            <a:r>
              <a:rPr lang="de-DE" dirty="0"/>
              <a:t>Bei allen Disziplinen der </a:t>
            </a:r>
            <a:r>
              <a:rPr lang="de-DE" dirty="0" err="1"/>
              <a:t>SpO</a:t>
            </a:r>
            <a:r>
              <a:rPr lang="de-DE" dirty="0"/>
              <a:t> gibt es keine plötzlich auftauchenden Ziele.</a:t>
            </a:r>
          </a:p>
          <a:p>
            <a:r>
              <a:rPr lang="de-DE" dirty="0"/>
              <a:t>Auch wenn bei einigen Pistolendisziplinen der Ablauf sehr schnell ist, sind das gezielte Schüsse.</a:t>
            </a:r>
          </a:p>
          <a:p>
            <a:r>
              <a:rPr lang="de-DE" dirty="0"/>
              <a:t>Alle Schießübungen basieren auf der Sportordnung </a:t>
            </a:r>
            <a:r>
              <a:rPr lang="de-DE" dirty="0" err="1"/>
              <a:t>u.ä.</a:t>
            </a:r>
            <a:r>
              <a:rPr lang="de-DE" dirty="0"/>
              <a:t>, daher gelten immer feste Regeln.</a:t>
            </a:r>
          </a:p>
          <a:p>
            <a:endParaRPr dirty="0"/>
          </a:p>
        </p:txBody>
      </p:sp>
    </p:spTree>
    <p:extLst>
      <p:ext uri="{BB962C8B-B14F-4D97-AF65-F5344CB8AC3E}">
        <p14:creationId xmlns:p14="http://schemas.microsoft.com/office/powerpoint/2010/main" val="1900061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Für alle Sportschützen muss der Ablauf der jeweiligen Disziplin bekannt sein. Die Aufsicht gibt </a:t>
            </a:r>
            <a:r>
              <a:rPr lang="de-DE" dirty="0" err="1"/>
              <a:t>ggf</a:t>
            </a:r>
            <a:r>
              <a:rPr lang="de-DE" dirty="0"/>
              <a:t> die notwendigen Kommandos. Es empfiehlt sich eine aktuelle Fassung der Sportordnung des Deutschen Schützenbundes auf dem Schießstand zu haben.</a:t>
            </a:r>
            <a:endParaRPr dirty="0"/>
          </a:p>
        </p:txBody>
      </p:sp>
    </p:spTree>
    <p:extLst>
      <p:ext uri="{BB962C8B-B14F-4D97-AF65-F5344CB8AC3E}">
        <p14:creationId xmlns:p14="http://schemas.microsoft.com/office/powerpoint/2010/main" val="3199420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Revolver mit weniger als 7,62 Zentimeter Lauflänge finden im jagdlichen Bereich als Fangschusswaffe ihre Anwendung. Sie sind nicht zum sportlichen Schießen erlaubt. </a:t>
            </a:r>
          </a:p>
          <a:p>
            <a:r>
              <a:rPr lang="de-DE" dirty="0"/>
              <a:t>AK47 unterliegt im original Kaliber (7,62x39) dem Kriegswaffenkontrollgesetz, ist daher vom sportlichen Schießen ausgeschlossen.</a:t>
            </a:r>
          </a:p>
          <a:p>
            <a:r>
              <a:rPr lang="de-DE" dirty="0"/>
              <a:t>Bei modernen Langwaffen hat der Lauf meistens nur 42cm, das längste Teil ist der Schaft der mindestens 60cm haben muss, damit es Langwaffen sind.</a:t>
            </a:r>
          </a:p>
          <a:p>
            <a:r>
              <a:rPr lang="de-DE" dirty="0"/>
              <a:t>Große Kastenmagazine konnten zwar auf die WBK eingetragen werden, dürfen aber auf Wettkämpfen nicht mehr eingesetzt werden.</a:t>
            </a:r>
            <a:endParaRPr dirty="0"/>
          </a:p>
        </p:txBody>
      </p:sp>
    </p:spTree>
    <p:extLst>
      <p:ext uri="{BB962C8B-B14F-4D97-AF65-F5344CB8AC3E}">
        <p14:creationId xmlns:p14="http://schemas.microsoft.com/office/powerpoint/2010/main" val="3734667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dirty="0">
                <a:latin typeface="Arial"/>
                <a:cs typeface="Arial"/>
              </a:rPr>
              <a:t>§</a:t>
            </a:r>
            <a:r>
              <a:rPr lang="de-DE" sz="1200" spc="-17" dirty="0">
                <a:latin typeface="Arial"/>
                <a:cs typeface="Arial"/>
              </a:rPr>
              <a:t> </a:t>
            </a:r>
            <a:r>
              <a:rPr lang="de-DE" sz="1200" spc="-4" dirty="0">
                <a:latin typeface="Arial"/>
                <a:cs typeface="Arial"/>
              </a:rPr>
              <a:t>1</a:t>
            </a:r>
            <a:r>
              <a:rPr lang="de-DE" sz="1200" dirty="0">
                <a:latin typeface="Arial"/>
                <a:cs typeface="Arial"/>
              </a:rPr>
              <a:t>0</a:t>
            </a:r>
            <a:r>
              <a:rPr lang="de-DE" sz="1200" spc="-77" dirty="0">
                <a:latin typeface="Arial"/>
                <a:cs typeface="Arial"/>
              </a:rPr>
              <a:t> </a:t>
            </a:r>
            <a:r>
              <a:rPr lang="de-DE" sz="1200" spc="-43" dirty="0" err="1">
                <a:latin typeface="Arial"/>
                <a:cs typeface="Arial"/>
              </a:rPr>
              <a:t>A</a:t>
            </a:r>
            <a:r>
              <a:rPr lang="de-DE" sz="1200" spc="-26" dirty="0" err="1">
                <a:latin typeface="Arial"/>
                <a:cs typeface="Arial"/>
              </a:rPr>
              <a:t>W</a:t>
            </a:r>
            <a:r>
              <a:rPr lang="de-DE" sz="1200" spc="-4" dirty="0" err="1">
                <a:latin typeface="Arial"/>
                <a:cs typeface="Arial"/>
              </a:rPr>
              <a:t>a</a:t>
            </a:r>
            <a:r>
              <a:rPr lang="de-DE" sz="1200" spc="-17" dirty="0" err="1">
                <a:latin typeface="Arial"/>
                <a:cs typeface="Arial"/>
              </a:rPr>
              <a:t>f</a:t>
            </a:r>
            <a:r>
              <a:rPr lang="de-DE" sz="1200" spc="-9" dirty="0" err="1">
                <a:latin typeface="Arial"/>
                <a:cs typeface="Arial"/>
              </a:rPr>
              <a:t>f</a:t>
            </a:r>
            <a:r>
              <a:rPr lang="de-DE" sz="1200" spc="-115" dirty="0" err="1">
                <a:latin typeface="Arial"/>
                <a:cs typeface="Arial"/>
              </a:rPr>
              <a:t>V</a:t>
            </a:r>
            <a:r>
              <a:rPr lang="de-DE" sz="1200" spc="-115" dirty="0">
                <a:latin typeface="Arial"/>
                <a:cs typeface="Arial"/>
              </a:rPr>
              <a:t> besagt, dass eine  </a:t>
            </a:r>
            <a:r>
              <a:rPr lang="de-DE" sz="1200" b="1" spc="-9" dirty="0">
                <a:latin typeface="Arial"/>
                <a:cs typeface="Arial"/>
              </a:rPr>
              <a:t>qu</a:t>
            </a:r>
            <a:r>
              <a:rPr lang="de-DE" sz="1200" b="1" spc="-4" dirty="0">
                <a:latin typeface="Arial"/>
                <a:cs typeface="Arial"/>
              </a:rPr>
              <a:t>a</a:t>
            </a:r>
            <a:r>
              <a:rPr lang="de-DE" sz="1200" b="1" spc="4" dirty="0">
                <a:latin typeface="Arial"/>
                <a:cs typeface="Arial"/>
              </a:rPr>
              <a:t>li</a:t>
            </a:r>
            <a:r>
              <a:rPr lang="de-DE" sz="1200" b="1" dirty="0">
                <a:latin typeface="Arial"/>
                <a:cs typeface="Arial"/>
              </a:rPr>
              <a:t>f</a:t>
            </a:r>
            <a:r>
              <a:rPr lang="de-DE" sz="1200" b="1" spc="4" dirty="0">
                <a:latin typeface="Arial"/>
                <a:cs typeface="Arial"/>
              </a:rPr>
              <a:t>i</a:t>
            </a:r>
            <a:r>
              <a:rPr lang="de-DE" sz="1200" b="1" spc="-9" dirty="0">
                <a:latin typeface="Arial"/>
                <a:cs typeface="Arial"/>
              </a:rPr>
              <a:t>zi</a:t>
            </a:r>
            <a:r>
              <a:rPr lang="de-DE" sz="1200" b="1" spc="-4" dirty="0">
                <a:latin typeface="Arial"/>
                <a:cs typeface="Arial"/>
              </a:rPr>
              <a:t>e</a:t>
            </a:r>
            <a:r>
              <a:rPr lang="de-DE" sz="1200" b="1" spc="4" dirty="0">
                <a:latin typeface="Arial"/>
                <a:cs typeface="Arial"/>
              </a:rPr>
              <a:t>r</a:t>
            </a:r>
            <a:r>
              <a:rPr lang="de-DE" sz="1200" b="1" spc="-13" dirty="0">
                <a:latin typeface="Arial"/>
                <a:cs typeface="Arial"/>
              </a:rPr>
              <a:t>t</a:t>
            </a:r>
            <a:r>
              <a:rPr lang="de-DE" sz="1200" b="1" dirty="0">
                <a:latin typeface="Arial"/>
                <a:cs typeface="Arial"/>
              </a:rPr>
              <a:t>e </a:t>
            </a:r>
            <a:r>
              <a:rPr lang="de-DE" sz="1200" b="1" spc="-38" dirty="0">
                <a:latin typeface="Arial"/>
                <a:cs typeface="Arial"/>
              </a:rPr>
              <a:t>A</a:t>
            </a:r>
            <a:r>
              <a:rPr lang="de-DE" sz="1200" b="1" spc="-9" dirty="0">
                <a:latin typeface="Arial"/>
                <a:cs typeface="Arial"/>
              </a:rPr>
              <a:t>u</a:t>
            </a:r>
            <a:r>
              <a:rPr lang="de-DE" sz="1200" b="1" dirty="0">
                <a:latin typeface="Arial"/>
                <a:cs typeface="Arial"/>
              </a:rPr>
              <a:t>f</a:t>
            </a:r>
            <a:r>
              <a:rPr lang="de-DE" sz="1200" b="1" spc="-4" dirty="0">
                <a:latin typeface="Arial"/>
                <a:cs typeface="Arial"/>
              </a:rPr>
              <a:t>s</a:t>
            </a:r>
            <a:r>
              <a:rPr lang="de-DE" sz="1200" b="1" spc="4" dirty="0">
                <a:latin typeface="Arial"/>
                <a:cs typeface="Arial"/>
              </a:rPr>
              <a:t>i</a:t>
            </a:r>
            <a:r>
              <a:rPr lang="de-DE" sz="1200" b="1" spc="-4" dirty="0">
                <a:latin typeface="Arial"/>
                <a:cs typeface="Arial"/>
              </a:rPr>
              <a:t>c</a:t>
            </a:r>
            <a:r>
              <a:rPr lang="de-DE" sz="1200" b="1" spc="-9" dirty="0">
                <a:latin typeface="Arial"/>
                <a:cs typeface="Arial"/>
              </a:rPr>
              <a:t>h</a:t>
            </a:r>
            <a:r>
              <a:rPr lang="de-DE" sz="1200" b="1" dirty="0">
                <a:latin typeface="Arial"/>
                <a:cs typeface="Arial"/>
              </a:rPr>
              <a:t>t</a:t>
            </a:r>
            <a:r>
              <a:rPr lang="de-DE" sz="1200" b="1" spc="-4" dirty="0">
                <a:latin typeface="Arial"/>
                <a:cs typeface="Arial"/>
              </a:rPr>
              <a:t>s</a:t>
            </a:r>
            <a:r>
              <a:rPr lang="de-DE" sz="1200" b="1" spc="-9" dirty="0">
                <a:latin typeface="Arial"/>
                <a:cs typeface="Arial"/>
              </a:rPr>
              <a:t>p</a:t>
            </a:r>
            <a:r>
              <a:rPr lang="de-DE" sz="1200" b="1" spc="-4" dirty="0">
                <a:latin typeface="Arial"/>
                <a:cs typeface="Arial"/>
              </a:rPr>
              <a:t>e</a:t>
            </a:r>
            <a:r>
              <a:rPr lang="de-DE" sz="1200" b="1" spc="4" dirty="0">
                <a:latin typeface="Arial"/>
                <a:cs typeface="Arial"/>
              </a:rPr>
              <a:t>r</a:t>
            </a:r>
            <a:r>
              <a:rPr lang="de-DE" sz="1200" b="1" spc="-4" dirty="0">
                <a:latin typeface="Arial"/>
                <a:cs typeface="Arial"/>
              </a:rPr>
              <a:t>s</a:t>
            </a:r>
            <a:r>
              <a:rPr lang="de-DE" sz="1200" b="1" spc="-9" dirty="0">
                <a:latin typeface="Arial"/>
                <a:cs typeface="Arial"/>
              </a:rPr>
              <a:t>o</a:t>
            </a:r>
            <a:r>
              <a:rPr lang="de-DE" sz="1200" b="1" dirty="0">
                <a:latin typeface="Arial"/>
                <a:cs typeface="Arial"/>
              </a:rPr>
              <a:t>n</a:t>
            </a:r>
            <a:r>
              <a:rPr lang="de-DE" sz="1200" b="1" spc="-21" dirty="0">
                <a:latin typeface="Arial"/>
                <a:cs typeface="Arial"/>
              </a:rPr>
              <a:t> </a:t>
            </a:r>
            <a:r>
              <a:rPr lang="de-DE" sz="1200" b="1" spc="-4" dirty="0">
                <a:latin typeface="Arial"/>
                <a:cs typeface="Arial"/>
              </a:rPr>
              <a:t>a</a:t>
            </a:r>
            <a:r>
              <a:rPr lang="de-DE" sz="1200" b="1" spc="-9" dirty="0">
                <a:latin typeface="Arial"/>
                <a:cs typeface="Arial"/>
              </a:rPr>
              <a:t>u</a:t>
            </a:r>
            <a:r>
              <a:rPr lang="de-DE" sz="1200" b="1" dirty="0">
                <a:latin typeface="Arial"/>
                <a:cs typeface="Arial"/>
              </a:rPr>
              <a:t>f</a:t>
            </a:r>
            <a:r>
              <a:rPr lang="de-DE" sz="1200" b="1" spc="-17" dirty="0">
                <a:latin typeface="Arial"/>
                <a:cs typeface="Arial"/>
              </a:rPr>
              <a:t> </a:t>
            </a:r>
            <a:r>
              <a:rPr lang="de-DE" sz="1200" b="1" spc="-9" dirty="0">
                <a:latin typeface="Arial"/>
                <a:cs typeface="Arial"/>
              </a:rPr>
              <a:t>d</a:t>
            </a:r>
            <a:r>
              <a:rPr lang="de-DE" sz="1200" b="1" spc="-4" dirty="0">
                <a:latin typeface="Arial"/>
                <a:cs typeface="Arial"/>
              </a:rPr>
              <a:t>e</a:t>
            </a:r>
            <a:r>
              <a:rPr lang="de-DE" sz="1200" b="1" dirty="0">
                <a:latin typeface="Arial"/>
                <a:cs typeface="Arial"/>
              </a:rPr>
              <a:t>r </a:t>
            </a:r>
            <a:r>
              <a:rPr lang="de-DE" sz="1200" b="1" spc="-4" dirty="0">
                <a:latin typeface="Arial"/>
                <a:cs typeface="Arial"/>
              </a:rPr>
              <a:t>Sc</a:t>
            </a:r>
            <a:r>
              <a:rPr lang="de-DE" sz="1200" b="1" spc="-9" dirty="0">
                <a:latin typeface="Arial"/>
                <a:cs typeface="Arial"/>
              </a:rPr>
              <a:t>h</a:t>
            </a:r>
            <a:r>
              <a:rPr lang="de-DE" sz="1200" b="1" spc="4" dirty="0">
                <a:latin typeface="Arial"/>
                <a:cs typeface="Arial"/>
              </a:rPr>
              <a:t>i</a:t>
            </a:r>
            <a:r>
              <a:rPr lang="de-DE" sz="1200" b="1" spc="-4" dirty="0">
                <a:latin typeface="Arial"/>
                <a:cs typeface="Arial"/>
              </a:rPr>
              <a:t>e</a:t>
            </a:r>
            <a:r>
              <a:rPr lang="de-DE" sz="1200" b="1" spc="-9" dirty="0">
                <a:latin typeface="Arial"/>
                <a:cs typeface="Arial"/>
              </a:rPr>
              <a:t>ß</a:t>
            </a:r>
            <a:r>
              <a:rPr lang="de-DE" sz="1200" b="1" spc="-4" dirty="0">
                <a:latin typeface="Arial"/>
                <a:cs typeface="Arial"/>
              </a:rPr>
              <a:t>s</a:t>
            </a:r>
            <a:r>
              <a:rPr lang="de-DE" sz="1200" b="1" dirty="0">
                <a:latin typeface="Arial"/>
                <a:cs typeface="Arial"/>
              </a:rPr>
              <a:t>t</a:t>
            </a:r>
            <a:r>
              <a:rPr lang="de-DE" sz="1200" b="1" spc="-4" dirty="0">
                <a:latin typeface="Arial"/>
                <a:cs typeface="Arial"/>
              </a:rPr>
              <a:t>ä</a:t>
            </a:r>
            <a:r>
              <a:rPr lang="de-DE" sz="1200" b="1" spc="-13" dirty="0">
                <a:latin typeface="Arial"/>
                <a:cs typeface="Arial"/>
              </a:rPr>
              <a:t>t</a:t>
            </a:r>
            <a:r>
              <a:rPr lang="de-DE" sz="1200" b="1" dirty="0">
                <a:latin typeface="Arial"/>
                <a:cs typeface="Arial"/>
              </a:rPr>
              <a:t>te</a:t>
            </a:r>
            <a:r>
              <a:rPr lang="de-DE" sz="1200" b="1" spc="-38" dirty="0">
                <a:latin typeface="Arial"/>
                <a:cs typeface="Arial"/>
              </a:rPr>
              <a:t> </a:t>
            </a:r>
            <a:r>
              <a:rPr lang="de-DE" sz="1200" b="1" spc="-4" dirty="0">
                <a:latin typeface="Arial"/>
                <a:cs typeface="Arial"/>
              </a:rPr>
              <a:t>a</a:t>
            </a:r>
            <a:r>
              <a:rPr lang="de-DE" sz="1200" b="1" spc="-9" dirty="0">
                <a:latin typeface="Arial"/>
                <a:cs typeface="Arial"/>
              </a:rPr>
              <a:t>n</a:t>
            </a:r>
            <a:r>
              <a:rPr lang="de-DE" sz="1200" b="1" spc="17" dirty="0">
                <a:latin typeface="Arial"/>
                <a:cs typeface="Arial"/>
              </a:rPr>
              <a:t>w</a:t>
            </a:r>
            <a:r>
              <a:rPr lang="de-DE" sz="1200" b="1" spc="-13" dirty="0">
                <a:latin typeface="Arial"/>
                <a:cs typeface="Arial"/>
              </a:rPr>
              <a:t>e</a:t>
            </a:r>
            <a:r>
              <a:rPr lang="de-DE" sz="1200" b="1" spc="-4" dirty="0">
                <a:latin typeface="Arial"/>
                <a:cs typeface="Arial"/>
              </a:rPr>
              <a:t>s</a:t>
            </a:r>
            <a:r>
              <a:rPr lang="de-DE" sz="1200" b="1" spc="-13" dirty="0">
                <a:latin typeface="Arial"/>
                <a:cs typeface="Arial"/>
              </a:rPr>
              <a:t>e</a:t>
            </a:r>
            <a:r>
              <a:rPr lang="de-DE" sz="1200" b="1" spc="-9" dirty="0">
                <a:latin typeface="Arial"/>
                <a:cs typeface="Arial"/>
              </a:rPr>
              <a:t>n</a:t>
            </a:r>
            <a:r>
              <a:rPr lang="de-DE" sz="1200" b="1" dirty="0">
                <a:latin typeface="Arial"/>
                <a:cs typeface="Arial"/>
              </a:rPr>
              <a:t>d</a:t>
            </a:r>
            <a:r>
              <a:rPr lang="de-DE" sz="1200" b="1" spc="-43" dirty="0">
                <a:latin typeface="Arial"/>
                <a:cs typeface="Arial"/>
              </a:rPr>
              <a:t> </a:t>
            </a:r>
            <a:r>
              <a:rPr lang="de-DE" sz="1200" b="1" spc="-4" dirty="0">
                <a:latin typeface="Arial"/>
                <a:cs typeface="Arial"/>
              </a:rPr>
              <a:t>se</a:t>
            </a:r>
            <a:r>
              <a:rPr lang="de-DE" sz="1200" b="1" spc="4" dirty="0">
                <a:latin typeface="Arial"/>
                <a:cs typeface="Arial"/>
              </a:rPr>
              <a:t>i</a:t>
            </a:r>
            <a:r>
              <a:rPr lang="de-DE" sz="1200" b="1" dirty="0">
                <a:latin typeface="Arial"/>
                <a:cs typeface="Arial"/>
              </a:rPr>
              <a:t>n</a:t>
            </a:r>
            <a:r>
              <a:rPr lang="de-DE" sz="1200" b="1" spc="-21" dirty="0">
                <a:latin typeface="Arial"/>
                <a:cs typeface="Arial"/>
              </a:rPr>
              <a:t> </a:t>
            </a:r>
            <a:r>
              <a:rPr lang="de-DE" sz="1200" b="1" spc="-4" dirty="0">
                <a:latin typeface="Arial"/>
                <a:cs typeface="Arial"/>
              </a:rPr>
              <a:t>m</a:t>
            </a:r>
            <a:r>
              <a:rPr lang="de-DE" sz="1200" b="1" spc="-9" dirty="0">
                <a:latin typeface="Arial"/>
                <a:cs typeface="Arial"/>
              </a:rPr>
              <a:t>u</a:t>
            </a:r>
            <a:r>
              <a:rPr lang="de-DE" sz="1200" b="1" spc="-4" dirty="0">
                <a:latin typeface="Arial"/>
                <a:cs typeface="Arial"/>
              </a:rPr>
              <a:t>ss, die zur O</a:t>
            </a:r>
            <a:r>
              <a:rPr lang="de-DE" sz="1200" b="1" spc="-9" dirty="0">
                <a:latin typeface="Arial"/>
                <a:cs typeface="Arial"/>
              </a:rPr>
              <a:t>bhu</a:t>
            </a:r>
            <a:r>
              <a:rPr lang="de-DE" sz="1200" b="1" dirty="0">
                <a:latin typeface="Arial"/>
                <a:cs typeface="Arial"/>
              </a:rPr>
              <a:t>t</a:t>
            </a:r>
            <a:r>
              <a:rPr lang="de-DE" sz="1200" b="1" spc="-17" dirty="0">
                <a:latin typeface="Arial"/>
                <a:cs typeface="Arial"/>
              </a:rPr>
              <a:t> </a:t>
            </a:r>
            <a:r>
              <a:rPr lang="de-DE" sz="1200" b="1" spc="-9" dirty="0">
                <a:latin typeface="Arial"/>
                <a:cs typeface="Arial"/>
              </a:rPr>
              <a:t>üb</a:t>
            </a:r>
            <a:r>
              <a:rPr lang="de-DE" sz="1200" b="1" spc="-4" dirty="0">
                <a:latin typeface="Arial"/>
                <a:cs typeface="Arial"/>
              </a:rPr>
              <a:t>e</a:t>
            </a:r>
            <a:r>
              <a:rPr lang="de-DE" sz="1200" b="1" dirty="0">
                <a:latin typeface="Arial"/>
                <a:cs typeface="Arial"/>
              </a:rPr>
              <a:t>r</a:t>
            </a:r>
            <a:r>
              <a:rPr lang="de-DE" sz="1200" b="1" spc="-13" dirty="0">
                <a:latin typeface="Arial"/>
                <a:cs typeface="Arial"/>
              </a:rPr>
              <a:t> </a:t>
            </a:r>
            <a:r>
              <a:rPr lang="de-DE" sz="1200" b="1" spc="-9" dirty="0">
                <a:latin typeface="Arial"/>
                <a:cs typeface="Arial"/>
              </a:rPr>
              <a:t>d</a:t>
            </a:r>
            <a:r>
              <a:rPr lang="de-DE" sz="1200" b="1" spc="-4" dirty="0">
                <a:latin typeface="Arial"/>
                <a:cs typeface="Arial"/>
              </a:rPr>
              <a:t>a</a:t>
            </a:r>
            <a:r>
              <a:rPr lang="de-DE" sz="1200" b="1" dirty="0">
                <a:latin typeface="Arial"/>
                <a:cs typeface="Arial"/>
              </a:rPr>
              <a:t>s</a:t>
            </a:r>
            <a:r>
              <a:rPr lang="de-DE" sz="1200" b="1" spc="-17" dirty="0">
                <a:latin typeface="Arial"/>
                <a:cs typeface="Arial"/>
              </a:rPr>
              <a:t> </a:t>
            </a:r>
            <a:r>
              <a:rPr lang="de-DE" sz="1200" b="1" spc="-4" dirty="0">
                <a:latin typeface="Arial"/>
                <a:cs typeface="Arial"/>
              </a:rPr>
              <a:t>Sc</a:t>
            </a:r>
            <a:r>
              <a:rPr lang="de-DE" sz="1200" b="1" spc="-9" dirty="0">
                <a:latin typeface="Arial"/>
                <a:cs typeface="Arial"/>
              </a:rPr>
              <a:t>h</a:t>
            </a:r>
            <a:r>
              <a:rPr lang="de-DE" sz="1200" b="1" spc="4" dirty="0">
                <a:latin typeface="Arial"/>
                <a:cs typeface="Arial"/>
              </a:rPr>
              <a:t>i</a:t>
            </a:r>
            <a:r>
              <a:rPr lang="de-DE" sz="1200" b="1" spc="-4" dirty="0">
                <a:latin typeface="Arial"/>
                <a:cs typeface="Arial"/>
              </a:rPr>
              <a:t>e</a:t>
            </a:r>
            <a:r>
              <a:rPr lang="de-DE" sz="1200" b="1" spc="-9" dirty="0">
                <a:latin typeface="Arial"/>
                <a:cs typeface="Arial"/>
              </a:rPr>
              <a:t>ß</a:t>
            </a:r>
            <a:r>
              <a:rPr lang="de-DE" sz="1200" b="1" spc="-4" dirty="0">
                <a:latin typeface="Arial"/>
                <a:cs typeface="Arial"/>
              </a:rPr>
              <a:t>e</a:t>
            </a:r>
            <a:r>
              <a:rPr lang="de-DE" sz="1200" b="1" dirty="0">
                <a:latin typeface="Arial"/>
                <a:cs typeface="Arial"/>
              </a:rPr>
              <a:t>n</a:t>
            </a:r>
            <a:r>
              <a:rPr lang="de-DE" sz="1200" b="1" spc="-30" dirty="0">
                <a:latin typeface="Arial"/>
                <a:cs typeface="Arial"/>
              </a:rPr>
              <a:t> </a:t>
            </a:r>
            <a:r>
              <a:rPr lang="de-DE" sz="1200" b="1" spc="-9" dirty="0">
                <a:latin typeface="Arial"/>
                <a:cs typeface="Arial"/>
              </a:rPr>
              <a:t>du</a:t>
            </a:r>
            <a:r>
              <a:rPr lang="de-DE" sz="1200" b="1" spc="4" dirty="0">
                <a:latin typeface="Arial"/>
                <a:cs typeface="Arial"/>
              </a:rPr>
              <a:t>r</a:t>
            </a:r>
            <a:r>
              <a:rPr lang="de-DE" sz="1200" b="1" spc="-4" dirty="0">
                <a:latin typeface="Arial"/>
                <a:cs typeface="Arial"/>
              </a:rPr>
              <a:t>c</a:t>
            </a:r>
            <a:r>
              <a:rPr lang="de-DE" sz="1200" b="1" dirty="0">
                <a:latin typeface="Arial"/>
                <a:cs typeface="Arial"/>
              </a:rPr>
              <a:t>h</a:t>
            </a:r>
            <a:r>
              <a:rPr lang="de-DE" sz="1200" b="1" spc="-13" dirty="0">
                <a:latin typeface="Arial"/>
                <a:cs typeface="Arial"/>
              </a:rPr>
              <a:t> </a:t>
            </a:r>
            <a:r>
              <a:rPr lang="de-DE" sz="1200" b="1" spc="-9" dirty="0">
                <a:latin typeface="Arial"/>
                <a:cs typeface="Arial"/>
              </a:rPr>
              <a:t>K</a:t>
            </a:r>
            <a:r>
              <a:rPr lang="de-DE" sz="1200" b="1" spc="4" dirty="0">
                <a:latin typeface="Arial"/>
                <a:cs typeface="Arial"/>
              </a:rPr>
              <a:t>i</a:t>
            </a:r>
            <a:r>
              <a:rPr lang="de-DE" sz="1200" b="1" spc="-9" dirty="0">
                <a:latin typeface="Arial"/>
                <a:cs typeface="Arial"/>
              </a:rPr>
              <a:t>nd</a:t>
            </a:r>
            <a:r>
              <a:rPr lang="de-DE" sz="1200" b="1" spc="-4" dirty="0">
                <a:latin typeface="Arial"/>
                <a:cs typeface="Arial"/>
              </a:rPr>
              <a:t>e</a:t>
            </a:r>
            <a:r>
              <a:rPr lang="de-DE" sz="1200" b="1" dirty="0">
                <a:latin typeface="Arial"/>
                <a:cs typeface="Arial"/>
              </a:rPr>
              <a:t>r </a:t>
            </a:r>
            <a:r>
              <a:rPr lang="de-DE" sz="1200" b="1" spc="-9" dirty="0">
                <a:latin typeface="Arial"/>
                <a:cs typeface="Arial"/>
              </a:rPr>
              <a:t>un</a:t>
            </a:r>
            <a:r>
              <a:rPr lang="de-DE" sz="1200" b="1" dirty="0">
                <a:latin typeface="Arial"/>
                <a:cs typeface="Arial"/>
              </a:rPr>
              <a:t>d</a:t>
            </a:r>
            <a:r>
              <a:rPr lang="de-DE" sz="1200" b="1" spc="-13" dirty="0">
                <a:latin typeface="Arial"/>
                <a:cs typeface="Arial"/>
              </a:rPr>
              <a:t> </a:t>
            </a:r>
            <a:r>
              <a:rPr lang="de-DE" sz="1200" b="1" spc="-4" dirty="0">
                <a:latin typeface="Arial"/>
                <a:cs typeface="Arial"/>
              </a:rPr>
              <a:t>J</a:t>
            </a:r>
            <a:r>
              <a:rPr lang="de-DE" sz="1200" b="1" spc="-9" dirty="0">
                <a:latin typeface="Arial"/>
                <a:cs typeface="Arial"/>
              </a:rPr>
              <a:t>ug</a:t>
            </a:r>
            <a:r>
              <a:rPr lang="de-DE" sz="1200" b="1" spc="-4" dirty="0">
                <a:latin typeface="Arial"/>
                <a:cs typeface="Arial"/>
              </a:rPr>
              <a:t>e</a:t>
            </a:r>
            <a:r>
              <a:rPr lang="de-DE" sz="1200" b="1" spc="-9" dirty="0">
                <a:latin typeface="Arial"/>
                <a:cs typeface="Arial"/>
              </a:rPr>
              <a:t>nd</a:t>
            </a:r>
            <a:r>
              <a:rPr lang="de-DE" sz="1200" b="1" spc="4" dirty="0">
                <a:latin typeface="Arial"/>
                <a:cs typeface="Arial"/>
              </a:rPr>
              <a:t>li</a:t>
            </a:r>
            <a:r>
              <a:rPr lang="de-DE" sz="1200" b="1" spc="-13" dirty="0">
                <a:latin typeface="Arial"/>
                <a:cs typeface="Arial"/>
              </a:rPr>
              <a:t>c</a:t>
            </a:r>
            <a:r>
              <a:rPr lang="de-DE" sz="1200" b="1" spc="-9" dirty="0">
                <a:latin typeface="Arial"/>
                <a:cs typeface="Arial"/>
              </a:rPr>
              <a:t>h</a:t>
            </a:r>
            <a:r>
              <a:rPr lang="de-DE" sz="1200" b="1" dirty="0">
                <a:latin typeface="Arial"/>
                <a:cs typeface="Arial"/>
              </a:rPr>
              <a:t>e</a:t>
            </a:r>
            <a:r>
              <a:rPr lang="de-DE" sz="1200" b="1" spc="-38" dirty="0">
                <a:latin typeface="Arial"/>
                <a:cs typeface="Arial"/>
              </a:rPr>
              <a:t> ausgebildet ist. </a:t>
            </a:r>
            <a:r>
              <a:rPr lang="de-DE" sz="1200" spc="-9" dirty="0">
                <a:latin typeface="Arial"/>
                <a:cs typeface="Arial"/>
              </a:rPr>
              <a:t>D</a:t>
            </a:r>
            <a:r>
              <a:rPr lang="de-DE" sz="1200" dirty="0">
                <a:latin typeface="Arial"/>
                <a:cs typeface="Arial"/>
              </a:rPr>
              <a:t>i</a:t>
            </a:r>
            <a:r>
              <a:rPr lang="de-DE" sz="1200" spc="-4" dirty="0">
                <a:latin typeface="Arial"/>
                <a:cs typeface="Arial"/>
              </a:rPr>
              <a:t>e</a:t>
            </a:r>
            <a:r>
              <a:rPr lang="de-DE" sz="1200" spc="4" dirty="0">
                <a:latin typeface="Arial"/>
                <a:cs typeface="Arial"/>
              </a:rPr>
              <a:t>s</a:t>
            </a:r>
            <a:r>
              <a:rPr lang="de-DE" sz="1200" dirty="0">
                <a:latin typeface="Arial"/>
                <a:cs typeface="Arial"/>
              </a:rPr>
              <a:t>e</a:t>
            </a:r>
            <a:r>
              <a:rPr lang="de-DE" sz="1200" spc="-17" dirty="0">
                <a:latin typeface="Arial"/>
                <a:cs typeface="Arial"/>
              </a:rPr>
              <a:t> </a:t>
            </a:r>
            <a:r>
              <a:rPr lang="de-DE" sz="1200" spc="-4" dirty="0">
                <a:latin typeface="Arial"/>
                <a:cs typeface="Arial"/>
              </a:rPr>
              <a:t>Pe</a:t>
            </a:r>
            <a:r>
              <a:rPr lang="de-DE" sz="1200" dirty="0">
                <a:latin typeface="Arial"/>
                <a:cs typeface="Arial"/>
              </a:rPr>
              <a:t>r</a:t>
            </a:r>
            <a:r>
              <a:rPr lang="de-DE" sz="1200" spc="4" dirty="0">
                <a:latin typeface="Arial"/>
                <a:cs typeface="Arial"/>
              </a:rPr>
              <a:t>s</a:t>
            </a:r>
            <a:r>
              <a:rPr lang="de-DE" sz="1200" spc="-4" dirty="0">
                <a:latin typeface="Arial"/>
                <a:cs typeface="Arial"/>
              </a:rPr>
              <a:t>o</a:t>
            </a:r>
            <a:r>
              <a:rPr lang="de-DE" sz="1200" dirty="0">
                <a:latin typeface="Arial"/>
                <a:cs typeface="Arial"/>
              </a:rPr>
              <a:t>n</a:t>
            </a:r>
            <a:r>
              <a:rPr lang="de-DE" sz="1200" spc="-26" dirty="0">
                <a:latin typeface="Arial"/>
                <a:cs typeface="Arial"/>
              </a:rPr>
              <a:t> </a:t>
            </a:r>
            <a:r>
              <a:rPr lang="de-DE" sz="1200" spc="-9" dirty="0">
                <a:latin typeface="Arial"/>
                <a:cs typeface="Arial"/>
              </a:rPr>
              <a:t>m</a:t>
            </a:r>
            <a:r>
              <a:rPr lang="de-DE" sz="1200" spc="-4" dirty="0">
                <a:latin typeface="Arial"/>
                <a:cs typeface="Arial"/>
              </a:rPr>
              <a:t>u</a:t>
            </a:r>
            <a:r>
              <a:rPr lang="de-DE" sz="1200" spc="4" dirty="0">
                <a:latin typeface="Arial"/>
                <a:cs typeface="Arial"/>
              </a:rPr>
              <a:t>s</a:t>
            </a:r>
            <a:r>
              <a:rPr lang="de-DE" sz="1200" dirty="0">
                <a:latin typeface="Arial"/>
                <a:cs typeface="Arial"/>
              </a:rPr>
              <a:t>s</a:t>
            </a:r>
            <a:r>
              <a:rPr lang="de-DE" sz="1200" spc="-21" dirty="0">
                <a:latin typeface="Arial"/>
                <a:cs typeface="Arial"/>
              </a:rPr>
              <a:t> </a:t>
            </a:r>
            <a:r>
              <a:rPr lang="de-DE" sz="1200" spc="4" dirty="0">
                <a:latin typeface="Arial"/>
                <a:cs typeface="Arial"/>
              </a:rPr>
              <a:t>f</a:t>
            </a:r>
            <a:r>
              <a:rPr lang="de-DE" sz="1200" spc="-4" dirty="0">
                <a:latin typeface="Arial"/>
                <a:cs typeface="Arial"/>
              </a:rPr>
              <a:t>ü</a:t>
            </a:r>
            <a:r>
              <a:rPr lang="de-DE" sz="1200" dirty="0">
                <a:latin typeface="Arial"/>
                <a:cs typeface="Arial"/>
              </a:rPr>
              <a:t>r</a:t>
            </a:r>
            <a:r>
              <a:rPr lang="de-DE" sz="1200" spc="-17" dirty="0">
                <a:latin typeface="Arial"/>
                <a:cs typeface="Arial"/>
              </a:rPr>
              <a:t> </a:t>
            </a:r>
            <a:r>
              <a:rPr lang="de-DE" sz="1200" spc="-4" dirty="0">
                <a:latin typeface="Arial"/>
                <a:cs typeface="Arial"/>
              </a:rPr>
              <a:t>d</a:t>
            </a:r>
            <a:r>
              <a:rPr lang="de-DE" sz="1200" dirty="0">
                <a:latin typeface="Arial"/>
                <a:cs typeface="Arial"/>
              </a:rPr>
              <a:t>ie </a:t>
            </a:r>
            <a:r>
              <a:rPr lang="de-DE" sz="1200" spc="-4" dirty="0">
                <a:latin typeface="Arial"/>
                <a:cs typeface="Arial"/>
              </a:rPr>
              <a:t>S</a:t>
            </a:r>
            <a:r>
              <a:rPr lang="de-DE" sz="1200" spc="4" dirty="0">
                <a:latin typeface="Arial"/>
                <a:cs typeface="Arial"/>
              </a:rPr>
              <a:t>c</a:t>
            </a:r>
            <a:r>
              <a:rPr lang="de-DE" sz="1200" spc="-4" dirty="0">
                <a:latin typeface="Arial"/>
                <a:cs typeface="Arial"/>
              </a:rPr>
              <a:t>h</a:t>
            </a:r>
            <a:r>
              <a:rPr lang="de-DE" sz="1200" dirty="0">
                <a:latin typeface="Arial"/>
                <a:cs typeface="Arial"/>
              </a:rPr>
              <a:t>i</a:t>
            </a:r>
            <a:r>
              <a:rPr lang="de-DE" sz="1200" spc="-4" dirty="0">
                <a:latin typeface="Arial"/>
                <a:cs typeface="Arial"/>
              </a:rPr>
              <a:t>e</a:t>
            </a:r>
            <a:r>
              <a:rPr lang="de-DE" sz="1200" spc="-9" dirty="0">
                <a:latin typeface="Arial"/>
                <a:cs typeface="Arial"/>
              </a:rPr>
              <a:t>ß</a:t>
            </a:r>
            <a:r>
              <a:rPr lang="de-DE" sz="1200" spc="-4" dirty="0">
                <a:latin typeface="Arial"/>
                <a:cs typeface="Arial"/>
              </a:rPr>
              <a:t>au</a:t>
            </a:r>
            <a:r>
              <a:rPr lang="de-DE" sz="1200" spc="4" dirty="0">
                <a:latin typeface="Arial"/>
                <a:cs typeface="Arial"/>
              </a:rPr>
              <a:t>s</a:t>
            </a:r>
            <a:r>
              <a:rPr lang="de-DE" sz="1200" spc="-4" dirty="0">
                <a:latin typeface="Arial"/>
                <a:cs typeface="Arial"/>
              </a:rPr>
              <a:t>b</a:t>
            </a:r>
            <a:r>
              <a:rPr lang="de-DE" sz="1200" dirty="0">
                <a:latin typeface="Arial"/>
                <a:cs typeface="Arial"/>
              </a:rPr>
              <a:t>il</a:t>
            </a:r>
            <a:r>
              <a:rPr lang="de-DE" sz="1200" spc="-13" dirty="0">
                <a:latin typeface="Arial"/>
                <a:cs typeface="Arial"/>
              </a:rPr>
              <a:t>d</a:t>
            </a:r>
            <a:r>
              <a:rPr lang="de-DE" sz="1200" spc="-4" dirty="0">
                <a:latin typeface="Arial"/>
                <a:cs typeface="Arial"/>
              </a:rPr>
              <a:t>u</a:t>
            </a:r>
            <a:r>
              <a:rPr lang="de-DE" sz="1200" spc="-13" dirty="0">
                <a:latin typeface="Arial"/>
                <a:cs typeface="Arial"/>
              </a:rPr>
              <a:t>n</a:t>
            </a:r>
            <a:r>
              <a:rPr lang="de-DE" sz="1200" dirty="0">
                <a:latin typeface="Arial"/>
                <a:cs typeface="Arial"/>
              </a:rPr>
              <a:t>g</a:t>
            </a:r>
            <a:r>
              <a:rPr lang="de-DE" sz="1200" spc="-38" dirty="0">
                <a:latin typeface="Arial"/>
                <a:cs typeface="Arial"/>
              </a:rPr>
              <a:t> </a:t>
            </a:r>
            <a:r>
              <a:rPr lang="de-DE" sz="1200" spc="-4" dirty="0">
                <a:latin typeface="Arial"/>
                <a:cs typeface="Arial"/>
              </a:rPr>
              <a:t>de</a:t>
            </a:r>
            <a:r>
              <a:rPr lang="de-DE" sz="1200" dirty="0">
                <a:latin typeface="Arial"/>
                <a:cs typeface="Arial"/>
              </a:rPr>
              <a:t>r</a:t>
            </a:r>
            <a:r>
              <a:rPr lang="de-DE" sz="1200" spc="-17" dirty="0">
                <a:latin typeface="Arial"/>
                <a:cs typeface="Arial"/>
              </a:rPr>
              <a:t> </a:t>
            </a:r>
            <a:r>
              <a:rPr lang="de-DE" sz="1200" spc="-4" dirty="0">
                <a:latin typeface="Arial"/>
                <a:cs typeface="Arial"/>
              </a:rPr>
              <a:t>K</a:t>
            </a:r>
            <a:r>
              <a:rPr lang="de-DE" sz="1200" dirty="0">
                <a:latin typeface="Arial"/>
                <a:cs typeface="Arial"/>
              </a:rPr>
              <a:t>i</a:t>
            </a:r>
            <a:r>
              <a:rPr lang="de-DE" sz="1200" spc="-4" dirty="0">
                <a:latin typeface="Arial"/>
                <a:cs typeface="Arial"/>
              </a:rPr>
              <a:t>nde</a:t>
            </a:r>
            <a:r>
              <a:rPr lang="de-DE" sz="1200" dirty="0">
                <a:latin typeface="Arial"/>
                <a:cs typeface="Arial"/>
              </a:rPr>
              <a:t>r</a:t>
            </a:r>
            <a:r>
              <a:rPr lang="de-DE" sz="1200" spc="-17" dirty="0">
                <a:latin typeface="Arial"/>
                <a:cs typeface="Arial"/>
              </a:rPr>
              <a:t> </a:t>
            </a:r>
            <a:r>
              <a:rPr lang="de-DE" sz="1200" spc="-4" dirty="0">
                <a:latin typeface="Arial"/>
                <a:cs typeface="Arial"/>
              </a:rPr>
              <a:t>un</a:t>
            </a:r>
            <a:r>
              <a:rPr lang="de-DE" sz="1200" dirty="0">
                <a:latin typeface="Arial"/>
                <a:cs typeface="Arial"/>
              </a:rPr>
              <a:t>d</a:t>
            </a:r>
            <a:r>
              <a:rPr lang="de-DE" sz="1200" spc="-17" dirty="0">
                <a:latin typeface="Arial"/>
                <a:cs typeface="Arial"/>
              </a:rPr>
              <a:t> </a:t>
            </a:r>
            <a:r>
              <a:rPr lang="de-DE" sz="1200" spc="4" dirty="0">
                <a:latin typeface="Arial"/>
                <a:cs typeface="Arial"/>
              </a:rPr>
              <a:t>J</a:t>
            </a:r>
            <a:r>
              <a:rPr lang="de-DE" sz="1200" spc="-4" dirty="0">
                <a:latin typeface="Arial"/>
                <a:cs typeface="Arial"/>
              </a:rPr>
              <a:t>ugend</a:t>
            </a:r>
            <a:r>
              <a:rPr lang="de-DE" sz="1200" dirty="0">
                <a:latin typeface="Arial"/>
                <a:cs typeface="Arial"/>
              </a:rPr>
              <a:t>li</a:t>
            </a:r>
            <a:r>
              <a:rPr lang="de-DE" sz="1200" spc="4" dirty="0">
                <a:latin typeface="Arial"/>
                <a:cs typeface="Arial"/>
              </a:rPr>
              <a:t>c</a:t>
            </a:r>
            <a:r>
              <a:rPr lang="de-DE" sz="1200" spc="-13" dirty="0">
                <a:latin typeface="Arial"/>
                <a:cs typeface="Arial"/>
              </a:rPr>
              <a:t>h</a:t>
            </a:r>
            <a:r>
              <a:rPr lang="de-DE" sz="1200" spc="-4" dirty="0">
                <a:latin typeface="Arial"/>
                <a:cs typeface="Arial"/>
              </a:rPr>
              <a:t>e</a:t>
            </a:r>
            <a:r>
              <a:rPr lang="de-DE" sz="1200" dirty="0">
                <a:latin typeface="Arial"/>
                <a:cs typeface="Arial"/>
              </a:rPr>
              <a:t>n</a:t>
            </a:r>
            <a:r>
              <a:rPr lang="de-DE" sz="1200" spc="-38" dirty="0">
                <a:latin typeface="Arial"/>
                <a:cs typeface="Arial"/>
              </a:rPr>
              <a:t> </a:t>
            </a:r>
            <a:r>
              <a:rPr lang="de-DE" sz="1200" spc="-17" dirty="0">
                <a:latin typeface="Arial"/>
                <a:cs typeface="Arial"/>
              </a:rPr>
              <a:t>v</a:t>
            </a:r>
            <a:r>
              <a:rPr lang="de-DE" sz="1200" spc="-4" dirty="0">
                <a:latin typeface="Arial"/>
                <a:cs typeface="Arial"/>
              </a:rPr>
              <a:t>e</a:t>
            </a:r>
            <a:r>
              <a:rPr lang="de-DE" sz="1200" dirty="0">
                <a:latin typeface="Arial"/>
                <a:cs typeface="Arial"/>
              </a:rPr>
              <a:t>r</a:t>
            </a:r>
            <a:r>
              <a:rPr lang="de-DE" sz="1200" spc="-4" dirty="0">
                <a:latin typeface="Arial"/>
                <a:cs typeface="Arial"/>
              </a:rPr>
              <a:t>an</a:t>
            </a:r>
            <a:r>
              <a:rPr lang="de-DE" sz="1200" spc="4" dirty="0">
                <a:latin typeface="Arial"/>
                <a:cs typeface="Arial"/>
              </a:rPr>
              <a:t>t</a:t>
            </a:r>
            <a:r>
              <a:rPr lang="de-DE" sz="1200" spc="-17" dirty="0">
                <a:latin typeface="Arial"/>
                <a:cs typeface="Arial"/>
              </a:rPr>
              <a:t>w</a:t>
            </a:r>
            <a:r>
              <a:rPr lang="de-DE" sz="1200" spc="-4" dirty="0">
                <a:latin typeface="Arial"/>
                <a:cs typeface="Arial"/>
              </a:rPr>
              <a:t>o</a:t>
            </a:r>
            <a:r>
              <a:rPr lang="de-DE" sz="1200" dirty="0">
                <a:latin typeface="Arial"/>
                <a:cs typeface="Arial"/>
              </a:rPr>
              <a:t>r</a:t>
            </a:r>
            <a:r>
              <a:rPr lang="de-DE" sz="1200" spc="4" dirty="0">
                <a:latin typeface="Arial"/>
                <a:cs typeface="Arial"/>
              </a:rPr>
              <a:t>t</a:t>
            </a:r>
            <a:r>
              <a:rPr lang="de-DE" sz="1200" dirty="0">
                <a:latin typeface="Arial"/>
                <a:cs typeface="Arial"/>
              </a:rPr>
              <a:t>li</a:t>
            </a:r>
            <a:r>
              <a:rPr lang="de-DE" sz="1200" spc="4" dirty="0">
                <a:latin typeface="Arial"/>
                <a:cs typeface="Arial"/>
              </a:rPr>
              <a:t>c</a:t>
            </a:r>
            <a:r>
              <a:rPr lang="de-DE" sz="1200" spc="-4" dirty="0">
                <a:latin typeface="Arial"/>
                <a:cs typeface="Arial"/>
              </a:rPr>
              <a:t>h leiten und gegenübe</a:t>
            </a:r>
            <a:r>
              <a:rPr lang="de-DE" sz="1200" dirty="0">
                <a:latin typeface="Arial"/>
                <a:cs typeface="Arial"/>
              </a:rPr>
              <a:t>r</a:t>
            </a:r>
            <a:r>
              <a:rPr lang="de-DE" sz="1200" spc="-38" dirty="0">
                <a:latin typeface="Arial"/>
                <a:cs typeface="Arial"/>
              </a:rPr>
              <a:t> </a:t>
            </a:r>
            <a:r>
              <a:rPr lang="de-DE" sz="1200" spc="-4" dirty="0">
                <a:latin typeface="Arial"/>
                <a:cs typeface="Arial"/>
              </a:rPr>
              <a:t>de</a:t>
            </a:r>
            <a:r>
              <a:rPr lang="de-DE" sz="1200" dirty="0">
                <a:latin typeface="Arial"/>
                <a:cs typeface="Arial"/>
              </a:rPr>
              <a:t>r</a:t>
            </a:r>
            <a:r>
              <a:rPr lang="de-DE" sz="1200" spc="-90" dirty="0">
                <a:latin typeface="Arial"/>
                <a:cs typeface="Arial"/>
              </a:rPr>
              <a:t> </a:t>
            </a:r>
            <a:r>
              <a:rPr lang="de-DE" sz="1200" spc="-4" dirty="0">
                <a:latin typeface="Arial"/>
                <a:cs typeface="Arial"/>
              </a:rPr>
              <a:t>Au</a:t>
            </a:r>
            <a:r>
              <a:rPr lang="de-DE" sz="1200" spc="4" dirty="0">
                <a:latin typeface="Arial"/>
                <a:cs typeface="Arial"/>
              </a:rPr>
              <a:t>fs</a:t>
            </a:r>
            <a:r>
              <a:rPr lang="de-DE" sz="1200" dirty="0">
                <a:latin typeface="Arial"/>
                <a:cs typeface="Arial"/>
              </a:rPr>
              <a:t>i</a:t>
            </a:r>
            <a:r>
              <a:rPr lang="de-DE" sz="1200" spc="4" dirty="0">
                <a:latin typeface="Arial"/>
                <a:cs typeface="Arial"/>
              </a:rPr>
              <a:t>c</a:t>
            </a:r>
            <a:r>
              <a:rPr lang="de-DE" sz="1200" spc="-4" dirty="0">
                <a:latin typeface="Arial"/>
                <a:cs typeface="Arial"/>
              </a:rPr>
              <a:t>h</a:t>
            </a:r>
            <a:r>
              <a:rPr lang="de-DE" sz="1200" dirty="0">
                <a:latin typeface="Arial"/>
                <a:cs typeface="Arial"/>
              </a:rPr>
              <a:t>t</a:t>
            </a:r>
            <a:r>
              <a:rPr lang="de-DE" sz="1200" spc="-34" dirty="0">
                <a:latin typeface="Arial"/>
                <a:cs typeface="Arial"/>
              </a:rPr>
              <a:t> </a:t>
            </a:r>
            <a:r>
              <a:rPr lang="de-DE" sz="1200" spc="-4" dirty="0">
                <a:latin typeface="Arial"/>
                <a:cs typeface="Arial"/>
              </a:rPr>
              <a:t>be</a:t>
            </a:r>
            <a:r>
              <a:rPr lang="de-DE" sz="1200" dirty="0">
                <a:latin typeface="Arial"/>
                <a:cs typeface="Arial"/>
              </a:rPr>
              <a:t>im </a:t>
            </a:r>
            <a:r>
              <a:rPr lang="de-DE" sz="1200" spc="-4" dirty="0">
                <a:latin typeface="Arial"/>
                <a:cs typeface="Arial"/>
              </a:rPr>
              <a:t>S</a:t>
            </a:r>
            <a:r>
              <a:rPr lang="de-DE" sz="1200" spc="4" dirty="0">
                <a:latin typeface="Arial"/>
                <a:cs typeface="Arial"/>
              </a:rPr>
              <a:t>c</a:t>
            </a:r>
            <a:r>
              <a:rPr lang="de-DE" sz="1200" spc="-4" dirty="0">
                <a:latin typeface="Arial"/>
                <a:cs typeface="Arial"/>
              </a:rPr>
              <a:t>hü</a:t>
            </a:r>
            <a:r>
              <a:rPr lang="de-DE" sz="1200" spc="4" dirty="0">
                <a:latin typeface="Arial"/>
                <a:cs typeface="Arial"/>
              </a:rPr>
              <a:t>tz</a:t>
            </a:r>
            <a:r>
              <a:rPr lang="de-DE" sz="1200" spc="-4" dirty="0">
                <a:latin typeface="Arial"/>
                <a:cs typeface="Arial"/>
              </a:rPr>
              <a:t>e</a:t>
            </a:r>
            <a:r>
              <a:rPr lang="de-DE" sz="1200" dirty="0">
                <a:latin typeface="Arial"/>
                <a:cs typeface="Arial"/>
              </a:rPr>
              <a:t>n</a:t>
            </a:r>
            <a:r>
              <a:rPr lang="de-DE" sz="1200" spc="-38" dirty="0">
                <a:latin typeface="Arial"/>
                <a:cs typeface="Arial"/>
              </a:rPr>
              <a:t> </a:t>
            </a:r>
            <a:r>
              <a:rPr lang="de-DE" sz="1200" spc="-17" dirty="0">
                <a:latin typeface="Arial"/>
                <a:cs typeface="Arial"/>
              </a:rPr>
              <a:t>w</a:t>
            </a:r>
            <a:r>
              <a:rPr lang="de-DE" sz="1200" spc="-4" dirty="0">
                <a:latin typeface="Arial"/>
                <a:cs typeface="Arial"/>
              </a:rPr>
              <a:t>e</a:t>
            </a:r>
            <a:r>
              <a:rPr lang="de-DE" sz="1200" dirty="0">
                <a:latin typeface="Arial"/>
                <a:cs typeface="Arial"/>
              </a:rPr>
              <a:t>i</a:t>
            </a:r>
            <a:r>
              <a:rPr lang="de-DE" sz="1200" spc="4" dirty="0">
                <a:latin typeface="Arial"/>
                <a:cs typeface="Arial"/>
              </a:rPr>
              <a:t>s</a:t>
            </a:r>
            <a:r>
              <a:rPr lang="de-DE" sz="1200" spc="-4" dirty="0">
                <a:latin typeface="Arial"/>
                <a:cs typeface="Arial"/>
              </a:rPr>
              <a:t>ung</a:t>
            </a:r>
            <a:r>
              <a:rPr lang="de-DE" sz="1200" spc="4" dirty="0">
                <a:latin typeface="Arial"/>
                <a:cs typeface="Arial"/>
              </a:rPr>
              <a:t>s</a:t>
            </a:r>
            <a:r>
              <a:rPr lang="de-DE" sz="1200" spc="-4" dirty="0">
                <a:latin typeface="Arial"/>
                <a:cs typeface="Arial"/>
              </a:rPr>
              <a:t>be</a:t>
            </a:r>
            <a:r>
              <a:rPr lang="de-DE" sz="1200" spc="4" dirty="0">
                <a:latin typeface="Arial"/>
                <a:cs typeface="Arial"/>
              </a:rPr>
              <a:t>f</a:t>
            </a:r>
            <a:r>
              <a:rPr lang="de-DE" sz="1200" spc="-13" dirty="0">
                <a:latin typeface="Arial"/>
                <a:cs typeface="Arial"/>
              </a:rPr>
              <a:t>u</a:t>
            </a:r>
            <a:r>
              <a:rPr lang="de-DE" sz="1200" spc="-4" dirty="0">
                <a:latin typeface="Arial"/>
                <a:cs typeface="Arial"/>
              </a:rPr>
              <a:t>g</a:t>
            </a:r>
            <a:r>
              <a:rPr lang="de-DE" sz="1200" dirty="0">
                <a:latin typeface="Arial"/>
                <a:cs typeface="Arial"/>
              </a:rPr>
              <a:t>t</a:t>
            </a:r>
            <a:r>
              <a:rPr lang="de-DE" sz="1200" spc="-43" dirty="0">
                <a:latin typeface="Arial"/>
                <a:cs typeface="Arial"/>
              </a:rPr>
              <a:t> </a:t>
            </a:r>
            <a:r>
              <a:rPr lang="de-DE" sz="1200" spc="4" dirty="0">
                <a:latin typeface="Arial"/>
                <a:cs typeface="Arial"/>
              </a:rPr>
              <a:t>s</a:t>
            </a:r>
            <a:r>
              <a:rPr lang="de-DE" sz="1200" spc="-4" dirty="0">
                <a:latin typeface="Arial"/>
                <a:cs typeface="Arial"/>
              </a:rPr>
              <a:t>e</a:t>
            </a:r>
            <a:r>
              <a:rPr lang="de-DE" sz="1200" dirty="0">
                <a:latin typeface="Arial"/>
                <a:cs typeface="Arial"/>
              </a:rPr>
              <a:t>in</a:t>
            </a:r>
            <a:r>
              <a:rPr lang="de-DE" sz="1200" spc="-17" dirty="0">
                <a:latin typeface="Arial"/>
                <a:cs typeface="Arial"/>
              </a:rPr>
              <a:t> </a:t>
            </a:r>
            <a:r>
              <a:rPr lang="de-DE" sz="1200" spc="-4" dirty="0">
                <a:latin typeface="Arial"/>
                <a:cs typeface="Arial"/>
              </a:rPr>
              <a:t>ode</a:t>
            </a:r>
            <a:r>
              <a:rPr lang="de-DE" sz="1200" dirty="0">
                <a:latin typeface="Arial"/>
                <a:cs typeface="Arial"/>
              </a:rPr>
              <a:t>r</a:t>
            </a:r>
            <a:r>
              <a:rPr lang="de-DE" sz="1200" spc="-17" dirty="0">
                <a:latin typeface="Arial"/>
                <a:cs typeface="Arial"/>
              </a:rPr>
              <a:t> </a:t>
            </a:r>
            <a:r>
              <a:rPr lang="de-DE" sz="1200" spc="-4" dirty="0">
                <a:latin typeface="Arial"/>
                <a:cs typeface="Arial"/>
              </a:rPr>
              <a:t>d</a:t>
            </a:r>
            <a:r>
              <a:rPr lang="de-DE" sz="1200" dirty="0">
                <a:latin typeface="Arial"/>
                <a:cs typeface="Arial"/>
              </a:rPr>
              <a:t>ie</a:t>
            </a:r>
            <a:r>
              <a:rPr lang="de-DE" sz="1200" spc="-77" dirty="0">
                <a:latin typeface="Arial"/>
                <a:cs typeface="Arial"/>
              </a:rPr>
              <a:t> </a:t>
            </a:r>
            <a:r>
              <a:rPr lang="de-DE" sz="1200" spc="-4" dirty="0">
                <a:latin typeface="Arial"/>
                <a:cs typeface="Arial"/>
              </a:rPr>
              <a:t>Au</a:t>
            </a:r>
            <a:r>
              <a:rPr lang="de-DE" sz="1200" spc="4" dirty="0">
                <a:latin typeface="Arial"/>
                <a:cs typeface="Arial"/>
              </a:rPr>
              <a:t>fs</a:t>
            </a:r>
            <a:r>
              <a:rPr lang="de-DE" sz="1200" dirty="0">
                <a:latin typeface="Arial"/>
                <a:cs typeface="Arial"/>
              </a:rPr>
              <a:t>i</a:t>
            </a:r>
            <a:r>
              <a:rPr lang="de-DE" sz="1200" spc="4" dirty="0">
                <a:latin typeface="Arial"/>
                <a:cs typeface="Arial"/>
              </a:rPr>
              <a:t>c</a:t>
            </a:r>
            <a:r>
              <a:rPr lang="de-DE" sz="1200" spc="-4" dirty="0">
                <a:latin typeface="Arial"/>
                <a:cs typeface="Arial"/>
              </a:rPr>
              <a:t>h</a:t>
            </a:r>
            <a:r>
              <a:rPr lang="de-DE" sz="1200" dirty="0">
                <a:latin typeface="Arial"/>
                <a:cs typeface="Arial"/>
              </a:rPr>
              <a:t>t</a:t>
            </a:r>
            <a:r>
              <a:rPr lang="de-DE" sz="1200" spc="-34" dirty="0">
                <a:latin typeface="Arial"/>
                <a:cs typeface="Arial"/>
              </a:rPr>
              <a:t> </a:t>
            </a:r>
            <a:r>
              <a:rPr lang="de-DE" sz="1200" spc="4" dirty="0">
                <a:latin typeface="Arial"/>
                <a:cs typeface="Arial"/>
              </a:rPr>
              <a:t>s</a:t>
            </a:r>
            <a:r>
              <a:rPr lang="de-DE" sz="1200" spc="-4" dirty="0">
                <a:latin typeface="Arial"/>
                <a:cs typeface="Arial"/>
              </a:rPr>
              <a:t>e</a:t>
            </a:r>
            <a:r>
              <a:rPr lang="de-DE" sz="1200" dirty="0">
                <a:latin typeface="Arial"/>
                <a:cs typeface="Arial"/>
              </a:rPr>
              <a:t>l</a:t>
            </a:r>
            <a:r>
              <a:rPr lang="de-DE" sz="1200" spc="-4" dirty="0">
                <a:latin typeface="Arial"/>
                <a:cs typeface="Arial"/>
              </a:rPr>
              <a:t>b</a:t>
            </a:r>
            <a:r>
              <a:rPr lang="de-DE" sz="1200" spc="4" dirty="0">
                <a:latin typeface="Arial"/>
                <a:cs typeface="Arial"/>
              </a:rPr>
              <a:t>s</a:t>
            </a:r>
            <a:r>
              <a:rPr lang="de-DE" sz="1200" dirty="0">
                <a:latin typeface="Arial"/>
                <a:cs typeface="Arial"/>
              </a:rPr>
              <a:t>t</a:t>
            </a:r>
            <a:r>
              <a:rPr lang="de-DE" sz="1200" spc="-34" dirty="0">
                <a:latin typeface="Arial"/>
                <a:cs typeface="Arial"/>
              </a:rPr>
              <a:t> </a:t>
            </a:r>
            <a:r>
              <a:rPr lang="de-DE" sz="1200" spc="-4" dirty="0">
                <a:latin typeface="Arial"/>
                <a:cs typeface="Arial"/>
              </a:rPr>
              <a:t>übe</a:t>
            </a:r>
            <a:r>
              <a:rPr lang="de-DE" sz="1200" dirty="0">
                <a:latin typeface="Arial"/>
                <a:cs typeface="Arial"/>
              </a:rPr>
              <a:t>r</a:t>
            </a:r>
            <a:r>
              <a:rPr lang="de-DE" sz="1200" spc="-4" dirty="0">
                <a:latin typeface="Arial"/>
                <a:cs typeface="Arial"/>
              </a:rPr>
              <a:t>neh</a:t>
            </a:r>
            <a:r>
              <a:rPr lang="de-DE" sz="1200" spc="-9" dirty="0">
                <a:latin typeface="Arial"/>
                <a:cs typeface="Arial"/>
              </a:rPr>
              <a:t>m</a:t>
            </a:r>
            <a:r>
              <a:rPr lang="de-DE" sz="1200" spc="-4" dirty="0">
                <a:latin typeface="Arial"/>
                <a:cs typeface="Arial"/>
              </a:rPr>
              <a:t>e</a:t>
            </a:r>
            <a:r>
              <a:rPr lang="de-DE" sz="1200" dirty="0">
                <a:latin typeface="Arial"/>
                <a:cs typeface="Arial"/>
              </a:rPr>
              <a:t>n. Ausnahmegenehmigungen und schriftliche Erlaubnis ist auf dem Stand vorzuhalten. </a:t>
            </a:r>
          </a:p>
          <a:p>
            <a:endParaRPr dirty="0"/>
          </a:p>
        </p:txBody>
      </p:sp>
    </p:spTree>
    <p:extLst>
      <p:ext uri="{BB962C8B-B14F-4D97-AF65-F5344CB8AC3E}">
        <p14:creationId xmlns:p14="http://schemas.microsoft.com/office/powerpoint/2010/main" val="2363920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Schießsportliche Vereinigung ist z.B. der Gau, der Bezirk und der BSSB. Jede Ebene hat für die Durchführung der jeweiligen Meisterschaft, der zuständigen Behörde die Aufsichten zu melden!</a:t>
            </a:r>
            <a:endParaRPr dirty="0"/>
          </a:p>
        </p:txBody>
      </p:sp>
    </p:spTree>
    <p:extLst>
      <p:ext uri="{BB962C8B-B14F-4D97-AF65-F5344CB8AC3E}">
        <p14:creationId xmlns:p14="http://schemas.microsoft.com/office/powerpoint/2010/main" val="3787847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Es gibt zwei Möglichkeiten der </a:t>
            </a:r>
            <a:r>
              <a:rPr lang="de-DE" dirty="0" err="1"/>
              <a:t>Aufsichtenbestellung</a:t>
            </a:r>
            <a:r>
              <a:rPr lang="de-DE" dirty="0"/>
              <a:t> </a:t>
            </a:r>
            <a:br>
              <a:rPr lang="de-DE" dirty="0"/>
            </a:br>
            <a:r>
              <a:rPr lang="de-DE" dirty="0"/>
              <a:t>1. Der Behörde anzeigen</a:t>
            </a:r>
          </a:p>
          <a:p>
            <a:r>
              <a:rPr lang="de-DE" dirty="0"/>
              <a:t>2. Beim Verein registrieren</a:t>
            </a:r>
          </a:p>
          <a:p>
            <a:r>
              <a:rPr lang="de-DE" dirty="0"/>
              <a:t>Sollte man keine Aufsichten bei der Behörde melden, schaut es für diese so aus, dass man keine hat. Eine Aufforderung zur Überprüfung zu kommen. Gemeldete Aufsichten werden durch die Behörde überprüft (§5, §6). Eine Überprüfung ist seitens des Vereins nicht möglich.</a:t>
            </a:r>
            <a:endParaRPr dirty="0"/>
          </a:p>
        </p:txBody>
      </p:sp>
    </p:spTree>
    <p:extLst>
      <p:ext uri="{BB962C8B-B14F-4D97-AF65-F5344CB8AC3E}">
        <p14:creationId xmlns:p14="http://schemas.microsoft.com/office/powerpoint/2010/main" val="1069752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3500954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9350" y="1233488"/>
            <a:ext cx="4443413" cy="3332162"/>
          </a:xfrm>
          <a:prstGeom prst="rect">
            <a:avLst/>
          </a:prstGeom>
          <a:noFill/>
          <a:ln w="12700">
            <a:solidFill>
              <a:prstClr val="black"/>
            </a:solidFill>
          </a:ln>
        </p:spPr>
      </p:sp>
      <p:sp>
        <p:nvSpPr>
          <p:cNvPr id="3" name="Notizenplatzhalter 2"/>
          <p:cNvSpPr>
            <a:spLocks noGrp="1"/>
          </p:cNvSpPr>
          <p:nvPr>
            <p:ph type="body" idx="1"/>
          </p:nvPr>
        </p:nvSpPr>
        <p:spPr>
          <a:xfrm>
            <a:off x="674688" y="4751388"/>
            <a:ext cx="5392737" cy="3887787"/>
          </a:xfrm>
          <a:prstGeom prst="rect">
            <a:avLst/>
          </a:prstGeom>
        </p:spPr>
        <p:txBody>
          <a:bodyPr/>
          <a:lstStyle/>
          <a:p>
            <a:r>
              <a:rPr lang="de-DE" dirty="0"/>
              <a:t>Schießbuden unterliegen nicht den Regeln für Aufsichten. Für einen Tag der offenen Tür empfiehlt es sich neben dem Schützenheim eine Schießbude aufzubauen.</a:t>
            </a:r>
          </a:p>
        </p:txBody>
      </p:sp>
    </p:spTree>
    <p:extLst>
      <p:ext uri="{BB962C8B-B14F-4D97-AF65-F5344CB8AC3E}">
        <p14:creationId xmlns:p14="http://schemas.microsoft.com/office/powerpoint/2010/main" val="196693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9350" y="1233488"/>
            <a:ext cx="4443413" cy="3332162"/>
          </a:xfrm>
          <a:prstGeom prst="rect">
            <a:avLst/>
          </a:prstGeom>
          <a:noFill/>
          <a:ln w="12700">
            <a:solidFill>
              <a:prstClr val="black"/>
            </a:solidFill>
          </a:ln>
        </p:spPr>
      </p:sp>
      <p:sp>
        <p:nvSpPr>
          <p:cNvPr id="3" name="Notizenplatzhalter 2"/>
          <p:cNvSpPr>
            <a:spLocks noGrp="1"/>
          </p:cNvSpPr>
          <p:nvPr>
            <p:ph type="body" idx="1"/>
          </p:nvPr>
        </p:nvSpPr>
        <p:spPr>
          <a:xfrm>
            <a:off x="674688" y="4751388"/>
            <a:ext cx="5392737" cy="3887787"/>
          </a:xfrm>
          <a:prstGeom prst="rect">
            <a:avLst/>
          </a:prstGeom>
        </p:spPr>
        <p:txBody>
          <a:bodyPr/>
          <a:lstStyle/>
          <a:p>
            <a:r>
              <a:rPr lang="de-DE" dirty="0"/>
              <a:t>Im §27(1) WaffG ist zunächst einmal zu klären um welche Art des Schießstandes es sich handelt. Abhängig davon gibt es Richtlinien für den Bau der Anlage. Dort werden die sicherheitstechnischen Mindestanforderungen geklärt.</a:t>
            </a:r>
          </a:p>
        </p:txBody>
      </p:sp>
    </p:spTree>
    <p:extLst>
      <p:ext uri="{BB962C8B-B14F-4D97-AF65-F5344CB8AC3E}">
        <p14:creationId xmlns:p14="http://schemas.microsoft.com/office/powerpoint/2010/main" val="2773456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Sobald sich aber mehr als eine Person, die zur Aufsicht befähigt ist im Schießstand aufhalten um zu schießen, ist zwingend eine Aufsicht erforderlich.</a:t>
            </a:r>
            <a:endParaRPr dirty="0"/>
          </a:p>
        </p:txBody>
      </p:sp>
    </p:spTree>
    <p:extLst>
      <p:ext uri="{BB962C8B-B14F-4D97-AF65-F5344CB8AC3E}">
        <p14:creationId xmlns:p14="http://schemas.microsoft.com/office/powerpoint/2010/main" val="1749957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9350" y="1233488"/>
            <a:ext cx="4443413" cy="3332162"/>
          </a:xfrm>
          <a:prstGeom prst="rect">
            <a:avLst/>
          </a:prstGeom>
          <a:noFill/>
          <a:ln w="12700">
            <a:solidFill>
              <a:prstClr val="black"/>
            </a:solidFill>
          </a:ln>
        </p:spPr>
      </p:sp>
      <p:sp>
        <p:nvSpPr>
          <p:cNvPr id="3" name="Notizenplatzhalter 2"/>
          <p:cNvSpPr>
            <a:spLocks noGrp="1"/>
          </p:cNvSpPr>
          <p:nvPr>
            <p:ph type="body" idx="1"/>
          </p:nvPr>
        </p:nvSpPr>
        <p:spPr>
          <a:xfrm>
            <a:off x="674688" y="4751388"/>
            <a:ext cx="5392737" cy="3887787"/>
          </a:xfrm>
          <a:prstGeom prst="rect">
            <a:avLst/>
          </a:prstGeom>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dirty="0"/>
              <a:t>Ganz allgemein haben Aufsichten einen sicheren Schießbetrieb zu gewährleisten und Altersvorgaben zu kontrollieren. Wichtig die 10 Gebote beachten! Aufgaben zum allgemeinen Schießbetrieb finden sich in der Sportordnung zur Aufsicht, Schießleiter und Kampfrichter.</a:t>
            </a:r>
          </a:p>
          <a:p>
            <a:endParaRPr lang="de-DE" dirty="0"/>
          </a:p>
        </p:txBody>
      </p:sp>
    </p:spTree>
    <p:extLst>
      <p:ext uri="{BB962C8B-B14F-4D97-AF65-F5344CB8AC3E}">
        <p14:creationId xmlns:p14="http://schemas.microsoft.com/office/powerpoint/2010/main" val="3829376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Waffen sollten stets im Blickfeld des Schützen sein. Da im Stüberl im Regelfall keine Gewehrständer sind, müssen Gewehre im Schießstand verbleiben. Ein unbeobachtetes Auto auf öffentlichem Grund ist nicht geeignet.</a:t>
            </a:r>
            <a:endParaRPr dirty="0"/>
          </a:p>
        </p:txBody>
      </p:sp>
    </p:spTree>
    <p:extLst>
      <p:ext uri="{BB962C8B-B14F-4D97-AF65-F5344CB8AC3E}">
        <p14:creationId xmlns:p14="http://schemas.microsoft.com/office/powerpoint/2010/main" val="3062438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Bei Großveranstaltungen, wie Gauschießen, ist darauf zu achten, dass </a:t>
            </a:r>
            <a:r>
              <a:rPr lang="de-DE" dirty="0" err="1"/>
              <a:t>ggf</a:t>
            </a:r>
            <a:r>
              <a:rPr lang="de-DE" dirty="0"/>
              <a:t> Sanitäter vor Ort sind. Pulverlöscher sind nicht geeignet Pulverbrände zu löschen. </a:t>
            </a:r>
            <a:endParaRPr dirty="0"/>
          </a:p>
        </p:txBody>
      </p:sp>
    </p:spTree>
    <p:extLst>
      <p:ext uri="{BB962C8B-B14F-4D97-AF65-F5344CB8AC3E}">
        <p14:creationId xmlns:p14="http://schemas.microsoft.com/office/powerpoint/2010/main" val="365200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Gehörschutz und Schutzbrille sind zwar nur Gebote, aber im Großkaliberkurzwaffenbereich Vorschrift.</a:t>
            </a:r>
            <a:endParaRPr dirty="0"/>
          </a:p>
        </p:txBody>
      </p:sp>
    </p:spTree>
    <p:extLst>
      <p:ext uri="{BB962C8B-B14F-4D97-AF65-F5344CB8AC3E}">
        <p14:creationId xmlns:p14="http://schemas.microsoft.com/office/powerpoint/2010/main" val="2508723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Gem. den Bauvorschriften von 2014 muss die Lüftung eine Verdrängungs- oder Kolbenlüftung sein. Jede Aufsicht hat sich vor Beginn des Schießen von der ordnungsgemäßen Funktion zu überzeugen.</a:t>
            </a:r>
            <a:endParaRPr dirty="0"/>
          </a:p>
        </p:txBody>
      </p:sp>
    </p:spTree>
    <p:extLst>
      <p:ext uri="{BB962C8B-B14F-4D97-AF65-F5344CB8AC3E}">
        <p14:creationId xmlns:p14="http://schemas.microsoft.com/office/powerpoint/2010/main" val="3851378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Die Entsorgung von TLP-Resten obliegt ausgebildetem Fachpersonal (§27 SprengG). Grundsätzlich hat die Aufsicht sorge zu tragen, dass die ersten 5m einer Raumschießanlage von TLP-Resten gereinigt werden.</a:t>
            </a:r>
            <a:endParaRPr dirty="0"/>
          </a:p>
        </p:txBody>
      </p:sp>
    </p:spTree>
    <p:extLst>
      <p:ext uri="{BB962C8B-B14F-4D97-AF65-F5344CB8AC3E}">
        <p14:creationId xmlns:p14="http://schemas.microsoft.com/office/powerpoint/2010/main" val="1833136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10860" marR="324707"/>
            <a:r>
              <a:rPr lang="de-DE" sz="1200" spc="-4" dirty="0">
                <a:latin typeface="+mn-lt"/>
                <a:cs typeface="Arial"/>
              </a:rPr>
              <a:t>Kon</a:t>
            </a:r>
            <a:r>
              <a:rPr lang="de-DE" sz="1200" spc="4" dirty="0">
                <a:latin typeface="+mn-lt"/>
                <a:cs typeface="Arial"/>
              </a:rPr>
              <a:t>k</a:t>
            </a:r>
            <a:r>
              <a:rPr lang="de-DE" sz="1200" dirty="0">
                <a:latin typeface="+mn-lt"/>
                <a:cs typeface="Arial"/>
              </a:rPr>
              <a:t>r</a:t>
            </a:r>
            <a:r>
              <a:rPr lang="de-DE" sz="1200" spc="-4" dirty="0">
                <a:latin typeface="+mn-lt"/>
                <a:cs typeface="Arial"/>
              </a:rPr>
              <a:t>e</a:t>
            </a:r>
            <a:r>
              <a:rPr lang="de-DE" sz="1200" spc="4" dirty="0">
                <a:latin typeface="+mn-lt"/>
                <a:cs typeface="Arial"/>
              </a:rPr>
              <a:t>t</a:t>
            </a:r>
            <a:r>
              <a:rPr lang="de-DE" sz="1200" dirty="0">
                <a:latin typeface="+mn-lt"/>
                <a:cs typeface="Arial"/>
              </a:rPr>
              <a:t>e</a:t>
            </a:r>
            <a:r>
              <a:rPr lang="de-DE" sz="1200" spc="-38" dirty="0">
                <a:latin typeface="+mn-lt"/>
                <a:cs typeface="Arial"/>
              </a:rPr>
              <a:t> </a:t>
            </a:r>
            <a:r>
              <a:rPr lang="de-DE" sz="1200" spc="-4" dirty="0">
                <a:latin typeface="+mn-lt"/>
                <a:cs typeface="Arial"/>
              </a:rPr>
              <a:t>Ge</a:t>
            </a:r>
            <a:r>
              <a:rPr lang="de-DE" sz="1200" spc="4" dirty="0">
                <a:latin typeface="+mn-lt"/>
                <a:cs typeface="Arial"/>
              </a:rPr>
              <a:t>s</a:t>
            </a:r>
            <a:r>
              <a:rPr lang="de-DE" sz="1200" spc="-4" dirty="0">
                <a:latin typeface="+mn-lt"/>
                <a:cs typeface="Arial"/>
              </a:rPr>
              <a:t>undh</a:t>
            </a:r>
            <a:r>
              <a:rPr lang="de-DE" sz="1200" spc="-13" dirty="0">
                <a:latin typeface="+mn-lt"/>
                <a:cs typeface="Arial"/>
              </a:rPr>
              <a:t>e</a:t>
            </a:r>
            <a:r>
              <a:rPr lang="de-DE" sz="1200" dirty="0">
                <a:latin typeface="+mn-lt"/>
                <a:cs typeface="Arial"/>
              </a:rPr>
              <a:t>i</a:t>
            </a:r>
            <a:r>
              <a:rPr lang="de-DE" sz="1200" spc="4" dirty="0">
                <a:latin typeface="+mn-lt"/>
                <a:cs typeface="Arial"/>
              </a:rPr>
              <a:t>t</a:t>
            </a:r>
            <a:r>
              <a:rPr lang="de-DE" sz="1200" spc="-9" dirty="0">
                <a:latin typeface="+mn-lt"/>
                <a:cs typeface="Arial"/>
              </a:rPr>
              <a:t>s</a:t>
            </a:r>
            <a:r>
              <a:rPr lang="de-DE" sz="1200" spc="-4" dirty="0">
                <a:latin typeface="+mn-lt"/>
                <a:cs typeface="Arial"/>
              </a:rPr>
              <a:t>g</a:t>
            </a:r>
            <a:r>
              <a:rPr lang="de-DE" sz="1200" spc="-13" dirty="0">
                <a:latin typeface="+mn-lt"/>
                <a:cs typeface="Arial"/>
              </a:rPr>
              <a:t>e</a:t>
            </a:r>
            <a:r>
              <a:rPr lang="de-DE" sz="1200" spc="4" dirty="0">
                <a:latin typeface="+mn-lt"/>
                <a:cs typeface="Arial"/>
              </a:rPr>
              <a:t>f</a:t>
            </a:r>
            <a:r>
              <a:rPr lang="de-DE" sz="1200" spc="-13" dirty="0">
                <a:latin typeface="+mn-lt"/>
                <a:cs typeface="Arial"/>
              </a:rPr>
              <a:t>a</a:t>
            </a:r>
            <a:r>
              <a:rPr lang="de-DE" sz="1200" spc="-4" dirty="0">
                <a:latin typeface="+mn-lt"/>
                <a:cs typeface="Arial"/>
              </a:rPr>
              <a:t>h</a:t>
            </a:r>
            <a:r>
              <a:rPr lang="de-DE" sz="1200" spc="-13" dirty="0">
                <a:latin typeface="+mn-lt"/>
                <a:cs typeface="Arial"/>
              </a:rPr>
              <a:t>r</a:t>
            </a:r>
            <a:r>
              <a:rPr lang="de-DE" sz="1200" spc="-4" dirty="0">
                <a:latin typeface="+mn-lt"/>
                <a:cs typeface="Arial"/>
              </a:rPr>
              <a:t>e</a:t>
            </a:r>
            <a:r>
              <a:rPr lang="de-DE" sz="1200" dirty="0">
                <a:latin typeface="+mn-lt"/>
                <a:cs typeface="Arial"/>
              </a:rPr>
              <a:t>n</a:t>
            </a:r>
            <a:r>
              <a:rPr lang="de-DE" sz="1200" spc="-38" dirty="0">
                <a:latin typeface="+mn-lt"/>
                <a:cs typeface="Arial"/>
              </a:rPr>
              <a:t> </a:t>
            </a:r>
            <a:r>
              <a:rPr lang="de-DE" sz="1200" spc="-4" dirty="0">
                <a:latin typeface="+mn-lt"/>
                <a:cs typeface="Arial"/>
              </a:rPr>
              <a:t>be</a:t>
            </a:r>
            <a:r>
              <a:rPr lang="de-DE" sz="1200" spc="4" dirty="0">
                <a:latin typeface="+mn-lt"/>
                <a:cs typeface="Arial"/>
              </a:rPr>
              <a:t>st</a:t>
            </a:r>
            <a:r>
              <a:rPr lang="de-DE" sz="1200" spc="-4" dirty="0">
                <a:latin typeface="+mn-lt"/>
                <a:cs typeface="Arial"/>
              </a:rPr>
              <a:t>eh</a:t>
            </a:r>
            <a:r>
              <a:rPr lang="de-DE" sz="1200" spc="-13" dirty="0">
                <a:latin typeface="+mn-lt"/>
                <a:cs typeface="Arial"/>
              </a:rPr>
              <a:t>e</a:t>
            </a:r>
            <a:r>
              <a:rPr lang="de-DE" sz="1200" dirty="0">
                <a:latin typeface="+mn-lt"/>
                <a:cs typeface="Arial"/>
              </a:rPr>
              <a:t>n</a:t>
            </a:r>
            <a:r>
              <a:rPr lang="de-DE" sz="1200" spc="-38" dirty="0">
                <a:latin typeface="+mn-lt"/>
                <a:cs typeface="Arial"/>
              </a:rPr>
              <a:t> </a:t>
            </a:r>
            <a:r>
              <a:rPr lang="de-DE" sz="1200" spc="-4" dirty="0">
                <a:latin typeface="+mn-lt"/>
                <a:cs typeface="Arial"/>
              </a:rPr>
              <a:t>a</a:t>
            </a:r>
            <a:r>
              <a:rPr lang="de-DE" sz="1200" dirty="0">
                <a:latin typeface="+mn-lt"/>
                <a:cs typeface="Arial"/>
              </a:rPr>
              <a:t>l</a:t>
            </a:r>
            <a:r>
              <a:rPr lang="de-DE" sz="1200" spc="4" dirty="0">
                <a:latin typeface="+mn-lt"/>
                <a:cs typeface="Arial"/>
              </a:rPr>
              <a:t>s</a:t>
            </a:r>
            <a:r>
              <a:rPr lang="de-DE" sz="1200" dirty="0">
                <a:latin typeface="+mn-lt"/>
                <a:cs typeface="Arial"/>
              </a:rPr>
              <a:t>o</a:t>
            </a:r>
            <a:r>
              <a:rPr lang="de-DE" sz="1200" spc="-17" dirty="0">
                <a:latin typeface="+mn-lt"/>
                <a:cs typeface="Arial"/>
              </a:rPr>
              <a:t> </a:t>
            </a:r>
            <a:r>
              <a:rPr lang="de-DE" sz="1200" spc="-4" dirty="0">
                <a:latin typeface="+mn-lt"/>
                <a:cs typeface="Arial"/>
              </a:rPr>
              <a:t>e</a:t>
            </a:r>
            <a:r>
              <a:rPr lang="de-DE" sz="1200" dirty="0">
                <a:latin typeface="+mn-lt"/>
                <a:cs typeface="Arial"/>
              </a:rPr>
              <a:t>r</a:t>
            </a:r>
            <a:r>
              <a:rPr lang="de-DE" sz="1200" spc="4" dirty="0">
                <a:latin typeface="+mn-lt"/>
                <a:cs typeface="Arial"/>
              </a:rPr>
              <a:t>s</a:t>
            </a:r>
            <a:r>
              <a:rPr lang="de-DE" sz="1200" dirty="0">
                <a:latin typeface="+mn-lt"/>
                <a:cs typeface="Arial"/>
              </a:rPr>
              <a:t>t</a:t>
            </a:r>
            <a:r>
              <a:rPr lang="de-DE" sz="1200" spc="-21" dirty="0">
                <a:latin typeface="+mn-lt"/>
                <a:cs typeface="Arial"/>
              </a:rPr>
              <a:t> </a:t>
            </a:r>
            <a:r>
              <a:rPr lang="de-DE" sz="1200" spc="-9" dirty="0">
                <a:latin typeface="+mn-lt"/>
                <a:cs typeface="Arial"/>
              </a:rPr>
              <a:t>m</a:t>
            </a:r>
            <a:r>
              <a:rPr lang="de-DE" sz="1200" dirty="0">
                <a:latin typeface="+mn-lt"/>
                <a:cs typeface="Arial"/>
              </a:rPr>
              <a:t>it</a:t>
            </a:r>
            <a:r>
              <a:rPr lang="de-DE" sz="1200" spc="-13" dirty="0">
                <a:latin typeface="+mn-lt"/>
                <a:cs typeface="Arial"/>
              </a:rPr>
              <a:t> </a:t>
            </a:r>
            <a:r>
              <a:rPr lang="de-DE" sz="1200" spc="-4" dirty="0">
                <a:latin typeface="+mn-lt"/>
                <a:cs typeface="Arial"/>
              </a:rPr>
              <a:t>Be</a:t>
            </a:r>
            <a:r>
              <a:rPr lang="de-DE" sz="1200" spc="4" dirty="0">
                <a:latin typeface="+mn-lt"/>
                <a:cs typeface="Arial"/>
              </a:rPr>
              <a:t>t</a:t>
            </a:r>
            <a:r>
              <a:rPr lang="de-DE" sz="1200" dirty="0">
                <a:latin typeface="+mn-lt"/>
                <a:cs typeface="Arial"/>
              </a:rPr>
              <a:t>r</a:t>
            </a:r>
            <a:r>
              <a:rPr lang="de-DE" sz="1200" spc="-4" dirty="0">
                <a:latin typeface="+mn-lt"/>
                <a:cs typeface="Arial"/>
              </a:rPr>
              <a:t>e</a:t>
            </a:r>
            <a:r>
              <a:rPr lang="de-DE" sz="1200" spc="4" dirty="0">
                <a:latin typeface="+mn-lt"/>
                <a:cs typeface="Arial"/>
              </a:rPr>
              <a:t>t</a:t>
            </a:r>
            <a:r>
              <a:rPr lang="de-DE" sz="1200" spc="-4" dirty="0">
                <a:latin typeface="+mn-lt"/>
                <a:cs typeface="Arial"/>
              </a:rPr>
              <a:t>e</a:t>
            </a:r>
            <a:r>
              <a:rPr lang="de-DE" sz="1200" dirty="0">
                <a:latin typeface="+mn-lt"/>
                <a:cs typeface="Arial"/>
              </a:rPr>
              <a:t>n</a:t>
            </a:r>
            <a:r>
              <a:rPr lang="de-DE" sz="1200" spc="-38" dirty="0">
                <a:latin typeface="+mn-lt"/>
                <a:cs typeface="Arial"/>
              </a:rPr>
              <a:t> </a:t>
            </a:r>
            <a:r>
              <a:rPr lang="de-DE" sz="1200" spc="-4" dirty="0">
                <a:latin typeface="+mn-lt"/>
                <a:cs typeface="Arial"/>
              </a:rPr>
              <a:t>de</a:t>
            </a:r>
            <a:r>
              <a:rPr lang="de-DE" sz="1200" dirty="0">
                <a:latin typeface="+mn-lt"/>
                <a:cs typeface="Arial"/>
              </a:rPr>
              <a:t>r</a:t>
            </a:r>
            <a:r>
              <a:rPr lang="de-DE" sz="1200" spc="-17" dirty="0">
                <a:latin typeface="+mn-lt"/>
                <a:cs typeface="Arial"/>
              </a:rPr>
              <a:t> </a:t>
            </a:r>
            <a:r>
              <a:rPr lang="de-DE" sz="1200" spc="-4" dirty="0">
                <a:latin typeface="+mn-lt"/>
                <a:cs typeface="Arial"/>
              </a:rPr>
              <a:t>S</a:t>
            </a:r>
            <a:r>
              <a:rPr lang="de-DE" sz="1200" spc="4" dirty="0">
                <a:latin typeface="+mn-lt"/>
                <a:cs typeface="Arial"/>
              </a:rPr>
              <a:t>c</a:t>
            </a:r>
            <a:r>
              <a:rPr lang="de-DE" sz="1200" spc="-4" dirty="0">
                <a:latin typeface="+mn-lt"/>
                <a:cs typeface="Arial"/>
              </a:rPr>
              <a:t>h</a:t>
            </a:r>
            <a:r>
              <a:rPr lang="de-DE" sz="1200" dirty="0">
                <a:latin typeface="+mn-lt"/>
                <a:cs typeface="Arial"/>
              </a:rPr>
              <a:t>i</a:t>
            </a:r>
            <a:r>
              <a:rPr lang="de-DE" sz="1200" spc="-4" dirty="0">
                <a:latin typeface="+mn-lt"/>
                <a:cs typeface="Arial"/>
              </a:rPr>
              <a:t>e</a:t>
            </a:r>
            <a:r>
              <a:rPr lang="de-DE" sz="1200" spc="-9" dirty="0">
                <a:latin typeface="+mn-lt"/>
                <a:cs typeface="Arial"/>
              </a:rPr>
              <a:t>ß</a:t>
            </a:r>
            <a:r>
              <a:rPr lang="de-DE" sz="1200" spc="-4" dirty="0">
                <a:latin typeface="+mn-lt"/>
                <a:cs typeface="Arial"/>
              </a:rPr>
              <a:t>bah</a:t>
            </a:r>
            <a:r>
              <a:rPr lang="de-DE" sz="1200" dirty="0">
                <a:latin typeface="+mn-lt"/>
                <a:cs typeface="Arial"/>
              </a:rPr>
              <a:t>n</a:t>
            </a:r>
            <a:r>
              <a:rPr lang="de-DE" sz="1200" spc="-38" dirty="0">
                <a:latin typeface="+mn-lt"/>
                <a:cs typeface="Arial"/>
              </a:rPr>
              <a:t> </a:t>
            </a:r>
            <a:r>
              <a:rPr lang="de-DE" sz="1200" spc="-4" dirty="0">
                <a:latin typeface="+mn-lt"/>
                <a:cs typeface="Arial"/>
              </a:rPr>
              <a:t>un</a:t>
            </a:r>
            <a:r>
              <a:rPr lang="de-DE" sz="1200" dirty="0">
                <a:latin typeface="+mn-lt"/>
                <a:cs typeface="Arial"/>
              </a:rPr>
              <a:t>d</a:t>
            </a:r>
            <a:r>
              <a:rPr lang="de-DE" sz="1200" spc="-9" dirty="0">
                <a:latin typeface="+mn-lt"/>
                <a:cs typeface="Arial"/>
              </a:rPr>
              <a:t> </a:t>
            </a:r>
            <a:r>
              <a:rPr lang="de-DE" sz="1200" spc="-4" dirty="0">
                <a:latin typeface="+mn-lt"/>
                <a:cs typeface="Arial"/>
              </a:rPr>
              <a:t>h</a:t>
            </a:r>
            <a:r>
              <a:rPr lang="de-DE" sz="1200" dirty="0">
                <a:latin typeface="+mn-lt"/>
                <a:cs typeface="Arial"/>
              </a:rPr>
              <a:t>i</a:t>
            </a:r>
            <a:r>
              <a:rPr lang="de-DE" sz="1200" spc="-4" dirty="0">
                <a:latin typeface="+mn-lt"/>
                <a:cs typeface="Arial"/>
              </a:rPr>
              <a:t>e</a:t>
            </a:r>
            <a:r>
              <a:rPr lang="de-DE" sz="1200" dirty="0">
                <a:latin typeface="+mn-lt"/>
                <a:cs typeface="Arial"/>
              </a:rPr>
              <a:t>r </a:t>
            </a:r>
            <a:r>
              <a:rPr lang="de-DE" sz="1200" spc="4" dirty="0">
                <a:latin typeface="+mn-lt"/>
                <a:cs typeface="Arial"/>
              </a:rPr>
              <a:t>I</a:t>
            </a:r>
            <a:r>
              <a:rPr lang="de-DE" sz="1200" spc="-4" dirty="0">
                <a:latin typeface="+mn-lt"/>
                <a:cs typeface="Arial"/>
              </a:rPr>
              <a:t>n</a:t>
            </a:r>
            <a:r>
              <a:rPr lang="de-DE" sz="1200" spc="4" dirty="0">
                <a:latin typeface="+mn-lt"/>
                <a:cs typeface="Arial"/>
              </a:rPr>
              <a:t>s</a:t>
            </a:r>
            <a:r>
              <a:rPr lang="de-DE" sz="1200" spc="-4" dirty="0">
                <a:latin typeface="+mn-lt"/>
                <a:cs typeface="Arial"/>
              </a:rPr>
              <a:t>be</a:t>
            </a:r>
            <a:r>
              <a:rPr lang="de-DE" sz="1200" spc="4" dirty="0">
                <a:latin typeface="+mn-lt"/>
                <a:cs typeface="Arial"/>
              </a:rPr>
              <a:t>s</a:t>
            </a:r>
            <a:r>
              <a:rPr lang="de-DE" sz="1200" spc="-13" dirty="0">
                <a:latin typeface="+mn-lt"/>
                <a:cs typeface="Arial"/>
              </a:rPr>
              <a:t>o</a:t>
            </a:r>
            <a:r>
              <a:rPr lang="de-DE" sz="1200" spc="-4" dirty="0">
                <a:latin typeface="+mn-lt"/>
                <a:cs typeface="Arial"/>
              </a:rPr>
              <a:t>n</a:t>
            </a:r>
            <a:r>
              <a:rPr lang="de-DE" sz="1200" spc="-13" dirty="0">
                <a:latin typeface="+mn-lt"/>
                <a:cs typeface="Arial"/>
              </a:rPr>
              <a:t>d</a:t>
            </a:r>
            <a:r>
              <a:rPr lang="de-DE" sz="1200" spc="-4" dirty="0">
                <a:latin typeface="+mn-lt"/>
                <a:cs typeface="Arial"/>
              </a:rPr>
              <a:t>e</a:t>
            </a:r>
            <a:r>
              <a:rPr lang="de-DE" sz="1200" dirty="0">
                <a:latin typeface="+mn-lt"/>
                <a:cs typeface="Arial"/>
              </a:rPr>
              <a:t>re</a:t>
            </a:r>
            <a:r>
              <a:rPr lang="de-DE" sz="1200" spc="-47" dirty="0">
                <a:latin typeface="+mn-lt"/>
                <a:cs typeface="Arial"/>
              </a:rPr>
              <a:t> </a:t>
            </a:r>
            <a:r>
              <a:rPr lang="de-DE" sz="1200" spc="-4" dirty="0">
                <a:latin typeface="+mn-lt"/>
                <a:cs typeface="Arial"/>
              </a:rPr>
              <a:t>be</a:t>
            </a:r>
            <a:r>
              <a:rPr lang="de-DE" sz="1200" dirty="0">
                <a:latin typeface="+mn-lt"/>
                <a:cs typeface="Arial"/>
              </a:rPr>
              <a:t>im</a:t>
            </a:r>
            <a:r>
              <a:rPr lang="de-DE" sz="1200" spc="-81" dirty="0">
                <a:latin typeface="+mn-lt"/>
                <a:cs typeface="Arial"/>
              </a:rPr>
              <a:t> </a:t>
            </a:r>
            <a:r>
              <a:rPr lang="de-DE" sz="1200" spc="-4" dirty="0">
                <a:latin typeface="+mn-lt"/>
                <a:cs typeface="Arial"/>
              </a:rPr>
              <a:t>Au</a:t>
            </a:r>
            <a:r>
              <a:rPr lang="de-DE" sz="1200" spc="4" dirty="0">
                <a:latin typeface="+mn-lt"/>
                <a:cs typeface="Arial"/>
              </a:rPr>
              <a:t>fs</a:t>
            </a:r>
            <a:r>
              <a:rPr lang="de-DE" sz="1200" spc="-4" dirty="0">
                <a:latin typeface="+mn-lt"/>
                <a:cs typeface="Arial"/>
              </a:rPr>
              <a:t>a</a:t>
            </a:r>
            <a:r>
              <a:rPr lang="de-DE" sz="1200" spc="-9" dirty="0">
                <a:latin typeface="+mn-lt"/>
                <a:cs typeface="Arial"/>
              </a:rPr>
              <a:t>mm</a:t>
            </a:r>
            <a:r>
              <a:rPr lang="de-DE" sz="1200" spc="-4" dirty="0">
                <a:latin typeface="+mn-lt"/>
                <a:cs typeface="Arial"/>
              </a:rPr>
              <a:t>e</a:t>
            </a:r>
            <a:r>
              <a:rPr lang="de-DE" sz="1200" dirty="0">
                <a:latin typeface="+mn-lt"/>
                <a:cs typeface="Arial"/>
              </a:rPr>
              <a:t>ln</a:t>
            </a:r>
            <a:r>
              <a:rPr lang="de-DE" sz="1200" spc="-26" dirty="0">
                <a:latin typeface="+mn-lt"/>
                <a:cs typeface="Arial"/>
              </a:rPr>
              <a:t> </a:t>
            </a:r>
            <a:r>
              <a:rPr lang="de-DE" sz="1200" spc="-17" dirty="0">
                <a:latin typeface="+mn-lt"/>
                <a:cs typeface="Arial"/>
              </a:rPr>
              <a:t>v</a:t>
            </a:r>
            <a:r>
              <a:rPr lang="de-DE" sz="1200" spc="-4" dirty="0">
                <a:latin typeface="+mn-lt"/>
                <a:cs typeface="Arial"/>
              </a:rPr>
              <a:t>o</a:t>
            </a:r>
            <a:r>
              <a:rPr lang="de-DE" sz="1200" dirty="0">
                <a:latin typeface="+mn-lt"/>
                <a:cs typeface="Arial"/>
              </a:rPr>
              <a:t>n</a:t>
            </a:r>
            <a:r>
              <a:rPr lang="de-DE" sz="1200" spc="-9" dirty="0">
                <a:latin typeface="+mn-lt"/>
                <a:cs typeface="Arial"/>
              </a:rPr>
              <a:t> </a:t>
            </a:r>
            <a:r>
              <a:rPr lang="de-DE" sz="1200" dirty="0">
                <a:latin typeface="+mn-lt"/>
                <a:cs typeface="Arial"/>
              </a:rPr>
              <a:t>l</a:t>
            </a:r>
            <a:r>
              <a:rPr lang="de-DE" sz="1200" spc="-4" dirty="0">
                <a:latin typeface="+mn-lt"/>
                <a:cs typeface="Arial"/>
              </a:rPr>
              <a:t>ee</a:t>
            </a:r>
            <a:r>
              <a:rPr lang="de-DE" sz="1200" dirty="0">
                <a:latin typeface="+mn-lt"/>
                <a:cs typeface="Arial"/>
              </a:rPr>
              <a:t>r</a:t>
            </a:r>
            <a:r>
              <a:rPr lang="de-DE" sz="1200" spc="-4" dirty="0">
                <a:latin typeface="+mn-lt"/>
                <a:cs typeface="Arial"/>
              </a:rPr>
              <a:t>e</a:t>
            </a:r>
            <a:r>
              <a:rPr lang="de-DE" sz="1200" dirty="0">
                <a:latin typeface="+mn-lt"/>
                <a:cs typeface="Arial"/>
              </a:rPr>
              <a:t>n</a:t>
            </a:r>
            <a:r>
              <a:rPr lang="de-DE" sz="1200" spc="-17" dirty="0">
                <a:latin typeface="+mn-lt"/>
                <a:cs typeface="Arial"/>
              </a:rPr>
              <a:t> </a:t>
            </a:r>
            <a:r>
              <a:rPr lang="de-DE" sz="1200" spc="-4" dirty="0">
                <a:latin typeface="+mn-lt"/>
                <a:cs typeface="Arial"/>
              </a:rPr>
              <a:t>Pa</a:t>
            </a:r>
            <a:r>
              <a:rPr lang="de-DE" sz="1200" spc="4" dirty="0">
                <a:latin typeface="+mn-lt"/>
                <a:cs typeface="Arial"/>
              </a:rPr>
              <a:t>t</a:t>
            </a:r>
            <a:r>
              <a:rPr lang="de-DE" sz="1200" dirty="0">
                <a:latin typeface="+mn-lt"/>
                <a:cs typeface="Arial"/>
              </a:rPr>
              <a:t>r</a:t>
            </a:r>
            <a:r>
              <a:rPr lang="de-DE" sz="1200" spc="-4" dirty="0">
                <a:latin typeface="+mn-lt"/>
                <a:cs typeface="Arial"/>
              </a:rPr>
              <a:t>one</a:t>
            </a:r>
            <a:r>
              <a:rPr lang="de-DE" sz="1200" spc="-13" dirty="0">
                <a:latin typeface="+mn-lt"/>
                <a:cs typeface="Arial"/>
              </a:rPr>
              <a:t>n</a:t>
            </a:r>
            <a:r>
              <a:rPr lang="de-DE" sz="1200" spc="-4" dirty="0">
                <a:latin typeface="+mn-lt"/>
                <a:cs typeface="Arial"/>
              </a:rPr>
              <a:t>hü</a:t>
            </a:r>
            <a:r>
              <a:rPr lang="de-DE" sz="1200" dirty="0">
                <a:latin typeface="+mn-lt"/>
                <a:cs typeface="Arial"/>
              </a:rPr>
              <a:t>l</a:t>
            </a:r>
            <a:r>
              <a:rPr lang="de-DE" sz="1200" spc="-9" dirty="0">
                <a:latin typeface="+mn-lt"/>
                <a:cs typeface="Arial"/>
              </a:rPr>
              <a:t>s</a:t>
            </a:r>
            <a:r>
              <a:rPr lang="de-DE" sz="1200" spc="-4" dirty="0">
                <a:latin typeface="+mn-lt"/>
                <a:cs typeface="Arial"/>
              </a:rPr>
              <a:t>e</a:t>
            </a:r>
            <a:r>
              <a:rPr lang="de-DE" sz="1200" dirty="0">
                <a:latin typeface="+mn-lt"/>
                <a:cs typeface="Arial"/>
              </a:rPr>
              <a:t>n</a:t>
            </a:r>
            <a:r>
              <a:rPr lang="de-DE" sz="1200" spc="-47" dirty="0">
                <a:latin typeface="+mn-lt"/>
                <a:cs typeface="Arial"/>
              </a:rPr>
              <a:t> </a:t>
            </a:r>
            <a:r>
              <a:rPr lang="de-DE" sz="1200" spc="-4" dirty="0">
                <a:latin typeface="+mn-lt"/>
                <a:cs typeface="Arial"/>
              </a:rPr>
              <a:t>un</a:t>
            </a:r>
            <a:r>
              <a:rPr lang="de-DE" sz="1200" dirty="0">
                <a:latin typeface="+mn-lt"/>
                <a:cs typeface="Arial"/>
              </a:rPr>
              <a:t>d</a:t>
            </a:r>
            <a:r>
              <a:rPr lang="de-DE" sz="1200" spc="-9" dirty="0">
                <a:latin typeface="+mn-lt"/>
                <a:cs typeface="Arial"/>
              </a:rPr>
              <a:t> R</a:t>
            </a:r>
            <a:r>
              <a:rPr lang="de-DE" sz="1200" spc="-4" dirty="0">
                <a:latin typeface="+mn-lt"/>
                <a:cs typeface="Arial"/>
              </a:rPr>
              <a:t>e</a:t>
            </a:r>
            <a:r>
              <a:rPr lang="de-DE" sz="1200" dirty="0">
                <a:latin typeface="+mn-lt"/>
                <a:cs typeface="Arial"/>
              </a:rPr>
              <a:t>i</a:t>
            </a:r>
            <a:r>
              <a:rPr lang="de-DE" sz="1200" spc="-4" dirty="0">
                <a:latin typeface="+mn-lt"/>
                <a:cs typeface="Arial"/>
              </a:rPr>
              <a:t>n</a:t>
            </a:r>
            <a:r>
              <a:rPr lang="de-DE" sz="1200" dirty="0">
                <a:latin typeface="+mn-lt"/>
                <a:cs typeface="Arial"/>
              </a:rPr>
              <a:t>i</a:t>
            </a:r>
            <a:r>
              <a:rPr lang="de-DE" sz="1200" spc="-4" dirty="0">
                <a:latin typeface="+mn-lt"/>
                <a:cs typeface="Arial"/>
              </a:rPr>
              <a:t>ge</a:t>
            </a:r>
            <a:r>
              <a:rPr lang="de-DE" sz="1200" dirty="0">
                <a:latin typeface="+mn-lt"/>
                <a:cs typeface="Arial"/>
              </a:rPr>
              <a:t>n</a:t>
            </a:r>
            <a:r>
              <a:rPr lang="de-DE" sz="1200" spc="-26" dirty="0">
                <a:latin typeface="+mn-lt"/>
                <a:cs typeface="Arial"/>
              </a:rPr>
              <a:t> </a:t>
            </a:r>
            <a:r>
              <a:rPr lang="de-DE" sz="1200" spc="-17" dirty="0">
                <a:latin typeface="+mn-lt"/>
                <a:cs typeface="Arial"/>
              </a:rPr>
              <a:t>v</a:t>
            </a:r>
            <a:r>
              <a:rPr lang="de-DE" sz="1200" spc="-4" dirty="0">
                <a:latin typeface="+mn-lt"/>
                <a:cs typeface="Arial"/>
              </a:rPr>
              <a:t>o</a:t>
            </a:r>
            <a:r>
              <a:rPr lang="de-DE" sz="1200" dirty="0">
                <a:latin typeface="+mn-lt"/>
                <a:cs typeface="Arial"/>
              </a:rPr>
              <a:t>n</a:t>
            </a:r>
            <a:r>
              <a:rPr lang="de-DE" sz="1200" spc="4" dirty="0">
                <a:latin typeface="+mn-lt"/>
                <a:cs typeface="Arial"/>
              </a:rPr>
              <a:t> </a:t>
            </a:r>
            <a:r>
              <a:rPr lang="de-DE" sz="1200" spc="-4" dirty="0">
                <a:latin typeface="+mn-lt"/>
                <a:cs typeface="Arial"/>
              </a:rPr>
              <a:t>S</a:t>
            </a:r>
            <a:r>
              <a:rPr lang="de-DE" sz="1200" spc="4" dirty="0">
                <a:latin typeface="+mn-lt"/>
                <a:cs typeface="Arial"/>
              </a:rPr>
              <a:t>c</a:t>
            </a:r>
            <a:r>
              <a:rPr lang="de-DE" sz="1200" spc="-4" dirty="0">
                <a:latin typeface="+mn-lt"/>
                <a:cs typeface="Arial"/>
              </a:rPr>
              <a:t>h</a:t>
            </a:r>
            <a:r>
              <a:rPr lang="de-DE" sz="1200" dirty="0">
                <a:latin typeface="+mn-lt"/>
                <a:cs typeface="Arial"/>
              </a:rPr>
              <a:t>i</a:t>
            </a:r>
            <a:r>
              <a:rPr lang="de-DE" sz="1200" spc="-4" dirty="0">
                <a:latin typeface="+mn-lt"/>
                <a:cs typeface="Arial"/>
              </a:rPr>
              <a:t>e</a:t>
            </a:r>
            <a:r>
              <a:rPr lang="de-DE" sz="1200" spc="-9" dirty="0">
                <a:latin typeface="+mn-lt"/>
                <a:cs typeface="Arial"/>
              </a:rPr>
              <a:t>ß</a:t>
            </a:r>
            <a:r>
              <a:rPr lang="de-DE" sz="1200" spc="-4" dirty="0">
                <a:latin typeface="+mn-lt"/>
                <a:cs typeface="Arial"/>
              </a:rPr>
              <a:t>bah</a:t>
            </a:r>
            <a:r>
              <a:rPr lang="de-DE" sz="1200" dirty="0">
                <a:latin typeface="+mn-lt"/>
                <a:cs typeface="Arial"/>
              </a:rPr>
              <a:t>n</a:t>
            </a:r>
            <a:r>
              <a:rPr lang="de-DE" sz="1200" spc="-38" dirty="0">
                <a:latin typeface="+mn-lt"/>
                <a:cs typeface="Arial"/>
              </a:rPr>
              <a:t> </a:t>
            </a:r>
            <a:r>
              <a:rPr lang="de-DE" sz="1200" spc="-4" dirty="0">
                <a:latin typeface="+mn-lt"/>
                <a:cs typeface="Arial"/>
              </a:rPr>
              <a:t>un</a:t>
            </a:r>
            <a:r>
              <a:rPr lang="de-DE" sz="1200" dirty="0">
                <a:latin typeface="+mn-lt"/>
                <a:cs typeface="Arial"/>
              </a:rPr>
              <a:t>d </a:t>
            </a:r>
            <a:r>
              <a:rPr lang="de-DE" sz="1200" spc="-4" dirty="0">
                <a:latin typeface="+mn-lt"/>
                <a:cs typeface="Arial"/>
              </a:rPr>
              <a:t>Ge</a:t>
            </a:r>
            <a:r>
              <a:rPr lang="de-DE" sz="1200" spc="4" dirty="0">
                <a:latin typeface="+mn-lt"/>
                <a:cs typeface="Arial"/>
              </a:rPr>
              <a:t>sc</a:t>
            </a:r>
            <a:r>
              <a:rPr lang="de-DE" sz="1200" spc="-4" dirty="0">
                <a:latin typeface="+mn-lt"/>
                <a:cs typeface="Arial"/>
              </a:rPr>
              <a:t>ho</a:t>
            </a:r>
            <a:r>
              <a:rPr lang="de-DE" sz="1200" spc="-9" dirty="0">
                <a:latin typeface="+mn-lt"/>
                <a:cs typeface="Arial"/>
              </a:rPr>
              <a:t>s</a:t>
            </a:r>
            <a:r>
              <a:rPr lang="de-DE" sz="1200" spc="4" dirty="0">
                <a:latin typeface="+mn-lt"/>
                <a:cs typeface="Arial"/>
              </a:rPr>
              <a:t>s</a:t>
            </a:r>
            <a:r>
              <a:rPr lang="de-DE" sz="1200" spc="-9" dirty="0">
                <a:latin typeface="+mn-lt"/>
                <a:cs typeface="Arial"/>
              </a:rPr>
              <a:t>f</a:t>
            </a:r>
            <a:r>
              <a:rPr lang="de-DE" sz="1200" spc="-4" dirty="0">
                <a:latin typeface="+mn-lt"/>
                <a:cs typeface="Arial"/>
              </a:rPr>
              <a:t>a</a:t>
            </a:r>
            <a:r>
              <a:rPr lang="de-DE" sz="1200" spc="-13" dirty="0">
                <a:latin typeface="+mn-lt"/>
                <a:cs typeface="Arial"/>
              </a:rPr>
              <a:t>n</a:t>
            </a:r>
            <a:r>
              <a:rPr lang="de-DE" sz="1200" spc="-4" dirty="0">
                <a:latin typeface="+mn-lt"/>
                <a:cs typeface="Arial"/>
              </a:rPr>
              <a:t>g</a:t>
            </a:r>
            <a:r>
              <a:rPr lang="de-DE" sz="1200" spc="-13" dirty="0">
                <a:latin typeface="+mn-lt"/>
                <a:cs typeface="Arial"/>
              </a:rPr>
              <a:t>b</a:t>
            </a:r>
            <a:r>
              <a:rPr lang="de-DE" sz="1200" spc="-4" dirty="0">
                <a:latin typeface="+mn-lt"/>
                <a:cs typeface="Arial"/>
              </a:rPr>
              <a:t>e</a:t>
            </a:r>
            <a:r>
              <a:rPr lang="de-DE" sz="1200" spc="-13" dirty="0">
                <a:latin typeface="+mn-lt"/>
                <a:cs typeface="Arial"/>
              </a:rPr>
              <a:t>r</a:t>
            </a:r>
            <a:r>
              <a:rPr lang="de-DE" sz="1200" spc="-4" dirty="0">
                <a:latin typeface="+mn-lt"/>
                <a:cs typeface="Arial"/>
              </a:rPr>
              <a:t>e</a:t>
            </a:r>
            <a:r>
              <a:rPr lang="de-DE" sz="1200" dirty="0">
                <a:latin typeface="+mn-lt"/>
                <a:cs typeface="Arial"/>
              </a:rPr>
              <a:t>i</a:t>
            </a:r>
            <a:r>
              <a:rPr lang="de-DE" sz="1200" spc="-9" dirty="0">
                <a:latin typeface="+mn-lt"/>
                <a:cs typeface="Arial"/>
              </a:rPr>
              <a:t>c</a:t>
            </a:r>
            <a:r>
              <a:rPr lang="de-DE" sz="1200" spc="-4" dirty="0">
                <a:latin typeface="+mn-lt"/>
                <a:cs typeface="Arial"/>
              </a:rPr>
              <a:t>h</a:t>
            </a:r>
            <a:r>
              <a:rPr lang="de-DE" sz="1200" dirty="0">
                <a:latin typeface="+mn-lt"/>
                <a:cs typeface="Arial"/>
              </a:rPr>
              <a:t>. In DL-Ständen muss die Auflage der Balustrade aus abwaschbarem Material bestehen, Filz oder Teppich sind nicht mehr zugelassen. Eine erhebliche Gefährdung geht auch von den Diabolos selbst aus. Produktionsrückstände sammeln sich an den Fingern.  Speziell im Jugendbereich sollte man darauf Wert legen, dass die Schütz*innen nachdem Schießen die Hände waschen.</a:t>
            </a:r>
          </a:p>
          <a:p>
            <a:pPr>
              <a:spcBef>
                <a:spcPts val="10"/>
              </a:spcBef>
            </a:pPr>
            <a:endParaRPr lang="de-DE" sz="1200" dirty="0">
              <a:latin typeface="+mn-lt"/>
              <a:cs typeface="Times New Roman"/>
            </a:endParaRPr>
          </a:p>
          <a:p>
            <a:pPr marL="10860" marR="108054"/>
            <a:r>
              <a:rPr lang="de-DE" sz="1200" spc="-9" dirty="0">
                <a:latin typeface="+mn-lt"/>
                <a:cs typeface="Arial"/>
              </a:rPr>
              <a:t>D</a:t>
            </a:r>
            <a:r>
              <a:rPr lang="de-DE" sz="1200" dirty="0">
                <a:latin typeface="+mn-lt"/>
                <a:cs typeface="Arial"/>
              </a:rPr>
              <a:t>ie</a:t>
            </a:r>
            <a:r>
              <a:rPr lang="de-DE" sz="1200" spc="-9" dirty="0">
                <a:latin typeface="+mn-lt"/>
                <a:cs typeface="Arial"/>
              </a:rPr>
              <a:t> </a:t>
            </a:r>
            <a:r>
              <a:rPr lang="de-DE" sz="1200" spc="4" dirty="0">
                <a:latin typeface="+mn-lt"/>
                <a:cs typeface="Arial"/>
              </a:rPr>
              <a:t>z</a:t>
            </a:r>
            <a:r>
              <a:rPr lang="de-DE" sz="1200" spc="-4" dirty="0">
                <a:latin typeface="+mn-lt"/>
                <a:cs typeface="Arial"/>
              </a:rPr>
              <a:t>u</a:t>
            </a:r>
            <a:r>
              <a:rPr lang="de-DE" sz="1200" spc="4" dirty="0">
                <a:latin typeface="+mn-lt"/>
                <a:cs typeface="Arial"/>
              </a:rPr>
              <a:t>s</a:t>
            </a:r>
            <a:r>
              <a:rPr lang="de-DE" sz="1200" spc="-4" dirty="0">
                <a:latin typeface="+mn-lt"/>
                <a:cs typeface="Arial"/>
              </a:rPr>
              <a:t>ä</a:t>
            </a:r>
            <a:r>
              <a:rPr lang="de-DE" sz="1200" spc="4" dirty="0">
                <a:latin typeface="+mn-lt"/>
                <a:cs typeface="Arial"/>
              </a:rPr>
              <a:t>tz</a:t>
            </a:r>
            <a:r>
              <a:rPr lang="de-DE" sz="1200" dirty="0">
                <a:latin typeface="+mn-lt"/>
                <a:cs typeface="Arial"/>
              </a:rPr>
              <a:t>li</a:t>
            </a:r>
            <a:r>
              <a:rPr lang="de-DE" sz="1200" spc="-9" dirty="0">
                <a:latin typeface="+mn-lt"/>
                <a:cs typeface="Arial"/>
              </a:rPr>
              <a:t>c</a:t>
            </a:r>
            <a:r>
              <a:rPr lang="de-DE" sz="1200" dirty="0">
                <a:latin typeface="+mn-lt"/>
                <a:cs typeface="Arial"/>
              </a:rPr>
              <a:t>h</a:t>
            </a:r>
            <a:r>
              <a:rPr lang="de-DE" sz="1200" spc="-38" dirty="0">
                <a:latin typeface="+mn-lt"/>
                <a:cs typeface="Arial"/>
              </a:rPr>
              <a:t> </a:t>
            </a:r>
            <a:r>
              <a:rPr lang="de-DE" sz="1200" spc="-4" dirty="0">
                <a:latin typeface="+mn-lt"/>
                <a:cs typeface="Arial"/>
              </a:rPr>
              <a:t>an</a:t>
            </a:r>
            <a:r>
              <a:rPr lang="de-DE" sz="1200" spc="4" dirty="0">
                <a:latin typeface="+mn-lt"/>
                <a:cs typeface="Arial"/>
              </a:rPr>
              <a:t>f</a:t>
            </a:r>
            <a:r>
              <a:rPr lang="de-DE" sz="1200" spc="-4" dirty="0">
                <a:latin typeface="+mn-lt"/>
                <a:cs typeface="Arial"/>
              </a:rPr>
              <a:t>a</a:t>
            </a:r>
            <a:r>
              <a:rPr lang="de-DE" sz="1200" dirty="0">
                <a:latin typeface="+mn-lt"/>
                <a:cs typeface="Arial"/>
              </a:rPr>
              <a:t>ll</a:t>
            </a:r>
            <a:r>
              <a:rPr lang="de-DE" sz="1200" spc="-4" dirty="0">
                <a:latin typeface="+mn-lt"/>
                <a:cs typeface="Arial"/>
              </a:rPr>
              <a:t>ende</a:t>
            </a:r>
            <a:r>
              <a:rPr lang="de-DE" sz="1200" dirty="0">
                <a:latin typeface="+mn-lt"/>
                <a:cs typeface="Arial"/>
              </a:rPr>
              <a:t>n</a:t>
            </a:r>
            <a:r>
              <a:rPr lang="de-DE" sz="1200" spc="-111" dirty="0">
                <a:latin typeface="+mn-lt"/>
                <a:cs typeface="Arial"/>
              </a:rPr>
              <a:t> </a:t>
            </a:r>
            <a:r>
              <a:rPr lang="de-DE" sz="1200" spc="-4" dirty="0">
                <a:latin typeface="+mn-lt"/>
                <a:cs typeface="Arial"/>
              </a:rPr>
              <a:t>Ab</a:t>
            </a:r>
            <a:r>
              <a:rPr lang="de-DE" sz="1200" spc="4" dirty="0">
                <a:latin typeface="+mn-lt"/>
                <a:cs typeface="Arial"/>
              </a:rPr>
              <a:t>f</a:t>
            </a:r>
            <a:r>
              <a:rPr lang="de-DE" sz="1200" spc="-4" dirty="0">
                <a:latin typeface="+mn-lt"/>
                <a:cs typeface="Arial"/>
              </a:rPr>
              <a:t>a</a:t>
            </a:r>
            <a:r>
              <a:rPr lang="de-DE" sz="1200" dirty="0">
                <a:latin typeface="+mn-lt"/>
                <a:cs typeface="Arial"/>
              </a:rPr>
              <a:t>ll</a:t>
            </a:r>
            <a:r>
              <a:rPr lang="de-DE" sz="1200" spc="4" dirty="0">
                <a:latin typeface="+mn-lt"/>
                <a:cs typeface="Arial"/>
              </a:rPr>
              <a:t>st</a:t>
            </a:r>
            <a:r>
              <a:rPr lang="de-DE" sz="1200" spc="-4" dirty="0">
                <a:latin typeface="+mn-lt"/>
                <a:cs typeface="Arial"/>
              </a:rPr>
              <a:t>o</a:t>
            </a:r>
            <a:r>
              <a:rPr lang="de-DE" sz="1200" spc="-30" dirty="0">
                <a:latin typeface="+mn-lt"/>
                <a:cs typeface="Arial"/>
              </a:rPr>
              <a:t>f</a:t>
            </a:r>
            <a:r>
              <a:rPr lang="de-DE" sz="1200" spc="-9" dirty="0">
                <a:latin typeface="+mn-lt"/>
                <a:cs typeface="Arial"/>
              </a:rPr>
              <a:t>f</a:t>
            </a:r>
            <a:r>
              <a:rPr lang="de-DE" sz="1200" dirty="0">
                <a:latin typeface="+mn-lt"/>
                <a:cs typeface="Arial"/>
              </a:rPr>
              <a:t>e</a:t>
            </a:r>
            <a:r>
              <a:rPr lang="de-DE" sz="1200" spc="-38" dirty="0">
                <a:latin typeface="+mn-lt"/>
                <a:cs typeface="Arial"/>
              </a:rPr>
              <a:t> </a:t>
            </a:r>
            <a:r>
              <a:rPr lang="de-DE" sz="1200" spc="-17" dirty="0">
                <a:latin typeface="+mn-lt"/>
                <a:cs typeface="Arial"/>
              </a:rPr>
              <a:t>w</a:t>
            </a:r>
            <a:r>
              <a:rPr lang="de-DE" sz="1200" dirty="0">
                <a:latin typeface="+mn-lt"/>
                <a:cs typeface="Arial"/>
              </a:rPr>
              <a:t>ie</a:t>
            </a:r>
            <a:r>
              <a:rPr lang="de-DE" sz="1200" spc="4" dirty="0">
                <a:latin typeface="+mn-lt"/>
                <a:cs typeface="Arial"/>
              </a:rPr>
              <a:t> </a:t>
            </a:r>
            <a:r>
              <a:rPr lang="de-DE" sz="1200" spc="-4" dirty="0">
                <a:latin typeface="+mn-lt"/>
                <a:cs typeface="Arial"/>
              </a:rPr>
              <a:t>Pap</a:t>
            </a:r>
            <a:r>
              <a:rPr lang="de-DE" sz="1200" dirty="0">
                <a:latin typeface="+mn-lt"/>
                <a:cs typeface="Arial"/>
              </a:rPr>
              <a:t>i</a:t>
            </a:r>
            <a:r>
              <a:rPr lang="de-DE" sz="1200" spc="-4" dirty="0">
                <a:latin typeface="+mn-lt"/>
                <a:cs typeface="Arial"/>
              </a:rPr>
              <a:t>e</a:t>
            </a:r>
            <a:r>
              <a:rPr lang="de-DE" sz="1200" dirty="0">
                <a:latin typeface="+mn-lt"/>
                <a:cs typeface="Arial"/>
              </a:rPr>
              <a:t>r</a:t>
            </a:r>
            <a:r>
              <a:rPr lang="de-DE" sz="1200" spc="4" dirty="0">
                <a:latin typeface="+mn-lt"/>
                <a:cs typeface="Arial"/>
              </a:rPr>
              <a:t>sc</a:t>
            </a:r>
            <a:r>
              <a:rPr lang="de-DE" sz="1200" spc="-4" dirty="0">
                <a:latin typeface="+mn-lt"/>
                <a:cs typeface="Arial"/>
              </a:rPr>
              <a:t>hn</a:t>
            </a:r>
            <a:r>
              <a:rPr lang="de-DE" sz="1200" dirty="0">
                <a:latin typeface="+mn-lt"/>
                <a:cs typeface="Arial"/>
              </a:rPr>
              <a:t>i</a:t>
            </a:r>
            <a:r>
              <a:rPr lang="de-DE" sz="1200" spc="-13" dirty="0">
                <a:latin typeface="+mn-lt"/>
                <a:cs typeface="Arial"/>
              </a:rPr>
              <a:t>p</a:t>
            </a:r>
            <a:r>
              <a:rPr lang="de-DE" sz="1200" spc="4" dirty="0">
                <a:latin typeface="+mn-lt"/>
                <a:cs typeface="Arial"/>
              </a:rPr>
              <a:t>s</a:t>
            </a:r>
            <a:r>
              <a:rPr lang="de-DE" sz="1200" spc="-13" dirty="0">
                <a:latin typeface="+mn-lt"/>
                <a:cs typeface="Arial"/>
              </a:rPr>
              <a:t>e</a:t>
            </a:r>
            <a:r>
              <a:rPr lang="de-DE" sz="1200" dirty="0">
                <a:latin typeface="+mn-lt"/>
                <a:cs typeface="Arial"/>
              </a:rPr>
              <a:t>l,</a:t>
            </a:r>
            <a:r>
              <a:rPr lang="de-DE" sz="1200" spc="-34" dirty="0">
                <a:latin typeface="+mn-lt"/>
                <a:cs typeface="Arial"/>
              </a:rPr>
              <a:t> </a:t>
            </a:r>
            <a:r>
              <a:rPr lang="de-DE" sz="1200" spc="-9" dirty="0">
                <a:latin typeface="+mn-lt"/>
                <a:cs typeface="Arial"/>
              </a:rPr>
              <a:t>H</a:t>
            </a:r>
            <a:r>
              <a:rPr lang="de-DE" sz="1200" spc="-4" dirty="0">
                <a:latin typeface="+mn-lt"/>
                <a:cs typeface="Arial"/>
              </a:rPr>
              <a:t>o</a:t>
            </a:r>
            <a:r>
              <a:rPr lang="de-DE" sz="1200" dirty="0">
                <a:latin typeface="+mn-lt"/>
                <a:cs typeface="Arial"/>
              </a:rPr>
              <a:t>l</a:t>
            </a:r>
            <a:r>
              <a:rPr lang="de-DE" sz="1200" spc="4" dirty="0">
                <a:latin typeface="+mn-lt"/>
                <a:cs typeface="Arial"/>
              </a:rPr>
              <a:t>zs</a:t>
            </a:r>
            <a:r>
              <a:rPr lang="de-DE" sz="1200" spc="-4" dirty="0">
                <a:latin typeface="+mn-lt"/>
                <a:cs typeface="Arial"/>
              </a:rPr>
              <a:t>p</a:t>
            </a:r>
            <a:r>
              <a:rPr lang="de-DE" sz="1200" dirty="0">
                <a:latin typeface="+mn-lt"/>
                <a:cs typeface="Arial"/>
              </a:rPr>
              <a:t>li</a:t>
            </a:r>
            <a:r>
              <a:rPr lang="de-DE" sz="1200" spc="4" dirty="0">
                <a:latin typeface="+mn-lt"/>
                <a:cs typeface="Arial"/>
              </a:rPr>
              <a:t>tt</a:t>
            </a:r>
            <a:r>
              <a:rPr lang="de-DE" sz="1200" spc="-13" dirty="0">
                <a:latin typeface="+mn-lt"/>
                <a:cs typeface="Arial"/>
              </a:rPr>
              <a:t>e</a:t>
            </a:r>
            <a:r>
              <a:rPr lang="de-DE" sz="1200" spc="-64" dirty="0">
                <a:latin typeface="+mn-lt"/>
                <a:cs typeface="Arial"/>
              </a:rPr>
              <a:t>r</a:t>
            </a:r>
            <a:r>
              <a:rPr lang="de-DE" sz="1200" dirty="0">
                <a:latin typeface="+mn-lt"/>
                <a:cs typeface="Arial"/>
              </a:rPr>
              <a:t>,</a:t>
            </a:r>
            <a:r>
              <a:rPr lang="de-DE" sz="1200" spc="-43" dirty="0">
                <a:latin typeface="+mn-lt"/>
                <a:cs typeface="Arial"/>
              </a:rPr>
              <a:t> </a:t>
            </a:r>
            <a:r>
              <a:rPr lang="de-DE" sz="1200" spc="-4" dirty="0">
                <a:latin typeface="+mn-lt"/>
                <a:cs typeface="Arial"/>
              </a:rPr>
              <a:t>S</a:t>
            </a:r>
            <a:r>
              <a:rPr lang="de-DE" sz="1200" spc="4" dirty="0">
                <a:latin typeface="+mn-lt"/>
                <a:cs typeface="Arial"/>
              </a:rPr>
              <a:t>c</a:t>
            </a:r>
            <a:r>
              <a:rPr lang="de-DE" sz="1200" spc="-4" dirty="0">
                <a:latin typeface="+mn-lt"/>
                <a:cs typeface="Arial"/>
              </a:rPr>
              <a:t>haum</a:t>
            </a:r>
            <a:r>
              <a:rPr lang="de-DE" sz="1200" spc="4" dirty="0">
                <a:latin typeface="+mn-lt"/>
                <a:cs typeface="Arial"/>
              </a:rPr>
              <a:t>st</a:t>
            </a:r>
            <a:r>
              <a:rPr lang="de-DE" sz="1200" spc="-4" dirty="0">
                <a:latin typeface="+mn-lt"/>
                <a:cs typeface="Arial"/>
              </a:rPr>
              <a:t>o</a:t>
            </a:r>
            <a:r>
              <a:rPr lang="de-DE" sz="1200" spc="-30" dirty="0">
                <a:latin typeface="+mn-lt"/>
                <a:cs typeface="Arial"/>
              </a:rPr>
              <a:t>f</a:t>
            </a:r>
            <a:r>
              <a:rPr lang="de-DE" sz="1200" spc="-9" dirty="0">
                <a:latin typeface="+mn-lt"/>
                <a:cs typeface="Arial"/>
              </a:rPr>
              <a:t>ft</a:t>
            </a:r>
            <a:r>
              <a:rPr lang="de-DE" sz="1200" spc="-4" dirty="0">
                <a:latin typeface="+mn-lt"/>
                <a:cs typeface="Arial"/>
              </a:rPr>
              <a:t>e</a:t>
            </a:r>
            <a:r>
              <a:rPr lang="de-DE" sz="1200" dirty="0">
                <a:latin typeface="+mn-lt"/>
                <a:cs typeface="Arial"/>
              </a:rPr>
              <a:t>ile</a:t>
            </a:r>
            <a:r>
              <a:rPr lang="de-DE" sz="1200" spc="-38" dirty="0">
                <a:latin typeface="+mn-lt"/>
                <a:cs typeface="Arial"/>
              </a:rPr>
              <a:t> </a:t>
            </a:r>
            <a:r>
              <a:rPr lang="de-DE" sz="1200" spc="-4" dirty="0">
                <a:latin typeface="+mn-lt"/>
                <a:cs typeface="Arial"/>
              </a:rPr>
              <a:t>e</a:t>
            </a:r>
            <a:r>
              <a:rPr lang="de-DE" sz="1200" spc="4" dirty="0">
                <a:latin typeface="+mn-lt"/>
                <a:cs typeface="Arial"/>
              </a:rPr>
              <a:t>tc</a:t>
            </a:r>
            <a:r>
              <a:rPr lang="de-DE" sz="1200" dirty="0">
                <a:latin typeface="+mn-lt"/>
                <a:cs typeface="Arial"/>
              </a:rPr>
              <a:t>.</a:t>
            </a:r>
            <a:r>
              <a:rPr lang="de-DE" sz="1200" spc="-21" dirty="0">
                <a:latin typeface="+mn-lt"/>
                <a:cs typeface="Arial"/>
              </a:rPr>
              <a:t> </a:t>
            </a:r>
            <a:r>
              <a:rPr lang="de-DE" sz="1200" spc="4" dirty="0">
                <a:latin typeface="+mn-lt"/>
                <a:cs typeface="Arial"/>
              </a:rPr>
              <a:t>s</a:t>
            </a:r>
            <a:r>
              <a:rPr lang="de-DE" sz="1200" dirty="0">
                <a:latin typeface="+mn-lt"/>
                <a:cs typeface="Arial"/>
              </a:rPr>
              <a:t>i</a:t>
            </a:r>
            <a:r>
              <a:rPr lang="de-DE" sz="1200" spc="-4" dirty="0">
                <a:latin typeface="+mn-lt"/>
                <a:cs typeface="Arial"/>
              </a:rPr>
              <a:t>n</a:t>
            </a:r>
            <a:r>
              <a:rPr lang="de-DE" sz="1200" dirty="0">
                <a:latin typeface="+mn-lt"/>
                <a:cs typeface="Arial"/>
              </a:rPr>
              <a:t>d </a:t>
            </a:r>
            <a:r>
              <a:rPr lang="de-DE" sz="1200" spc="-9" dirty="0">
                <a:latin typeface="+mn-lt"/>
                <a:cs typeface="Arial"/>
              </a:rPr>
              <a:t>m</a:t>
            </a:r>
            <a:r>
              <a:rPr lang="de-DE" sz="1200" spc="-4" dirty="0">
                <a:latin typeface="+mn-lt"/>
                <a:cs typeface="Arial"/>
              </a:rPr>
              <a:t>e</a:t>
            </a:r>
            <a:r>
              <a:rPr lang="de-DE" sz="1200" dirty="0">
                <a:latin typeface="+mn-lt"/>
                <a:cs typeface="Arial"/>
              </a:rPr>
              <a:t>i</a:t>
            </a:r>
            <a:r>
              <a:rPr lang="de-DE" sz="1200" spc="4" dirty="0">
                <a:latin typeface="+mn-lt"/>
                <a:cs typeface="Arial"/>
              </a:rPr>
              <a:t>s</a:t>
            </a:r>
            <a:r>
              <a:rPr lang="de-DE" sz="1200" dirty="0">
                <a:latin typeface="+mn-lt"/>
                <a:cs typeface="Arial"/>
              </a:rPr>
              <a:t>t</a:t>
            </a:r>
            <a:r>
              <a:rPr lang="de-DE" sz="1200" spc="-21" dirty="0">
                <a:latin typeface="+mn-lt"/>
                <a:cs typeface="Arial"/>
              </a:rPr>
              <a:t> </a:t>
            </a:r>
            <a:r>
              <a:rPr lang="de-DE" sz="1200" spc="4" dirty="0">
                <a:latin typeface="+mn-lt"/>
                <a:cs typeface="Arial"/>
              </a:rPr>
              <a:t>f</a:t>
            </a:r>
            <a:r>
              <a:rPr lang="de-DE" sz="1200" spc="-4" dirty="0">
                <a:latin typeface="+mn-lt"/>
                <a:cs typeface="Arial"/>
              </a:rPr>
              <a:t>ü</a:t>
            </a:r>
            <a:r>
              <a:rPr lang="de-DE" sz="1200" dirty="0">
                <a:latin typeface="+mn-lt"/>
                <a:cs typeface="Arial"/>
              </a:rPr>
              <a:t>r</a:t>
            </a:r>
            <a:r>
              <a:rPr lang="de-DE" sz="1200" spc="-17" dirty="0">
                <a:latin typeface="+mn-lt"/>
                <a:cs typeface="Arial"/>
              </a:rPr>
              <a:t> </a:t>
            </a:r>
            <a:r>
              <a:rPr lang="de-DE" sz="1200" spc="4" dirty="0">
                <a:latin typeface="+mn-lt"/>
                <a:cs typeface="Arial"/>
              </a:rPr>
              <a:t>s</a:t>
            </a:r>
            <a:r>
              <a:rPr lang="de-DE" sz="1200" dirty="0">
                <a:latin typeface="+mn-lt"/>
                <a:cs typeface="Arial"/>
              </a:rPr>
              <a:t>i</a:t>
            </a:r>
            <a:r>
              <a:rPr lang="de-DE" sz="1200" spc="4" dirty="0">
                <a:latin typeface="+mn-lt"/>
                <a:cs typeface="Arial"/>
              </a:rPr>
              <a:t>c</a:t>
            </a:r>
            <a:r>
              <a:rPr lang="de-DE" sz="1200" dirty="0">
                <a:latin typeface="+mn-lt"/>
                <a:cs typeface="Arial"/>
              </a:rPr>
              <a:t>h</a:t>
            </a:r>
            <a:r>
              <a:rPr lang="de-DE" sz="1200" spc="-17" dirty="0">
                <a:latin typeface="+mn-lt"/>
                <a:cs typeface="Arial"/>
              </a:rPr>
              <a:t> </a:t>
            </a:r>
            <a:r>
              <a:rPr lang="de-DE" sz="1200" spc="-4" dirty="0">
                <a:latin typeface="+mn-lt"/>
                <a:cs typeface="Arial"/>
              </a:rPr>
              <a:t>a</a:t>
            </a:r>
            <a:r>
              <a:rPr lang="de-DE" sz="1200" dirty="0">
                <a:latin typeface="+mn-lt"/>
                <a:cs typeface="Arial"/>
              </a:rPr>
              <a:t>ll</a:t>
            </a:r>
            <a:r>
              <a:rPr lang="de-DE" sz="1200" spc="-4" dirty="0">
                <a:latin typeface="+mn-lt"/>
                <a:cs typeface="Arial"/>
              </a:rPr>
              <a:t>e</a:t>
            </a:r>
            <a:r>
              <a:rPr lang="de-DE" sz="1200" dirty="0">
                <a:latin typeface="+mn-lt"/>
                <a:cs typeface="Arial"/>
              </a:rPr>
              <a:t>in</a:t>
            </a:r>
            <a:r>
              <a:rPr lang="de-DE" sz="1200" spc="-17" dirty="0">
                <a:latin typeface="+mn-lt"/>
                <a:cs typeface="Arial"/>
              </a:rPr>
              <a:t> </a:t>
            </a:r>
            <a:r>
              <a:rPr lang="de-DE" sz="1200" spc="-4" dirty="0">
                <a:latin typeface="+mn-lt"/>
                <a:cs typeface="Arial"/>
              </a:rPr>
              <a:t>n</a:t>
            </a:r>
            <a:r>
              <a:rPr lang="de-DE" sz="1200" dirty="0">
                <a:latin typeface="+mn-lt"/>
                <a:cs typeface="Arial"/>
              </a:rPr>
              <a:t>i</a:t>
            </a:r>
            <a:r>
              <a:rPr lang="de-DE" sz="1200" spc="4" dirty="0">
                <a:latin typeface="+mn-lt"/>
                <a:cs typeface="Arial"/>
              </a:rPr>
              <a:t>c</a:t>
            </a:r>
            <a:r>
              <a:rPr lang="de-DE" sz="1200" spc="-4" dirty="0">
                <a:latin typeface="+mn-lt"/>
                <a:cs typeface="Arial"/>
              </a:rPr>
              <a:t>h</a:t>
            </a:r>
            <a:r>
              <a:rPr lang="de-DE" sz="1200" dirty="0">
                <a:latin typeface="+mn-lt"/>
                <a:cs typeface="Arial"/>
              </a:rPr>
              <a:t>t</a:t>
            </a:r>
            <a:r>
              <a:rPr lang="de-DE" sz="1200" spc="-21" dirty="0">
                <a:latin typeface="+mn-lt"/>
                <a:cs typeface="Arial"/>
              </a:rPr>
              <a:t> </a:t>
            </a:r>
            <a:r>
              <a:rPr lang="de-DE" sz="1200" spc="-4" dirty="0">
                <a:latin typeface="+mn-lt"/>
                <a:cs typeface="Arial"/>
              </a:rPr>
              <a:t>ge</a:t>
            </a:r>
            <a:r>
              <a:rPr lang="de-DE" sz="1200" spc="4" dirty="0">
                <a:latin typeface="+mn-lt"/>
                <a:cs typeface="Arial"/>
              </a:rPr>
              <a:t>s</a:t>
            </a:r>
            <a:r>
              <a:rPr lang="de-DE" sz="1200" spc="-4" dirty="0">
                <a:latin typeface="+mn-lt"/>
                <a:cs typeface="Arial"/>
              </a:rPr>
              <a:t>undh</a:t>
            </a:r>
            <a:r>
              <a:rPr lang="de-DE" sz="1200" spc="-13" dirty="0">
                <a:latin typeface="+mn-lt"/>
                <a:cs typeface="Arial"/>
              </a:rPr>
              <a:t>e</a:t>
            </a:r>
            <a:r>
              <a:rPr lang="de-DE" sz="1200" dirty="0">
                <a:latin typeface="+mn-lt"/>
                <a:cs typeface="Arial"/>
              </a:rPr>
              <a:t>i</a:t>
            </a:r>
            <a:r>
              <a:rPr lang="de-DE" sz="1200" spc="4" dirty="0">
                <a:latin typeface="+mn-lt"/>
                <a:cs typeface="Arial"/>
              </a:rPr>
              <a:t>t</a:t>
            </a:r>
            <a:r>
              <a:rPr lang="de-DE" sz="1200" spc="-9" dirty="0">
                <a:latin typeface="+mn-lt"/>
                <a:cs typeface="Arial"/>
              </a:rPr>
              <a:t>ss</a:t>
            </a:r>
            <a:r>
              <a:rPr lang="de-DE" sz="1200" spc="4" dirty="0">
                <a:latin typeface="+mn-lt"/>
                <a:cs typeface="Arial"/>
              </a:rPr>
              <a:t>c</a:t>
            </a:r>
            <a:r>
              <a:rPr lang="de-DE" sz="1200" spc="-13" dirty="0">
                <a:latin typeface="+mn-lt"/>
                <a:cs typeface="Arial"/>
              </a:rPr>
              <a:t>h</a:t>
            </a:r>
            <a:r>
              <a:rPr lang="de-DE" sz="1200" spc="-4" dirty="0">
                <a:latin typeface="+mn-lt"/>
                <a:cs typeface="Arial"/>
              </a:rPr>
              <a:t>äd</a:t>
            </a:r>
            <a:r>
              <a:rPr lang="de-DE" sz="1200" dirty="0">
                <a:latin typeface="+mn-lt"/>
                <a:cs typeface="Arial"/>
              </a:rPr>
              <a:t>li</a:t>
            </a:r>
            <a:r>
              <a:rPr lang="de-DE" sz="1200" spc="-9" dirty="0">
                <a:latin typeface="+mn-lt"/>
                <a:cs typeface="Arial"/>
              </a:rPr>
              <a:t>c</a:t>
            </a:r>
            <a:r>
              <a:rPr lang="de-DE" sz="1200" spc="-4" dirty="0">
                <a:latin typeface="+mn-lt"/>
                <a:cs typeface="Arial"/>
              </a:rPr>
              <a:t>h</a:t>
            </a:r>
            <a:r>
              <a:rPr lang="de-DE" sz="1200" dirty="0">
                <a:latin typeface="+mn-lt"/>
                <a:cs typeface="Arial"/>
              </a:rPr>
              <a:t>,</a:t>
            </a:r>
            <a:r>
              <a:rPr lang="de-DE" sz="1200" spc="-43" dirty="0">
                <a:latin typeface="+mn-lt"/>
                <a:cs typeface="Arial"/>
              </a:rPr>
              <a:t> </a:t>
            </a:r>
            <a:r>
              <a:rPr lang="de-DE" sz="1200" spc="-9" dirty="0">
                <a:latin typeface="+mn-lt"/>
                <a:cs typeface="Arial"/>
              </a:rPr>
              <a:t>m</a:t>
            </a:r>
            <a:r>
              <a:rPr lang="de-DE" sz="1200" spc="-4" dirty="0">
                <a:latin typeface="+mn-lt"/>
                <a:cs typeface="Arial"/>
              </a:rPr>
              <a:t>ü</a:t>
            </a:r>
            <a:r>
              <a:rPr lang="de-DE" sz="1200" spc="4" dirty="0">
                <a:latin typeface="+mn-lt"/>
                <a:cs typeface="Arial"/>
              </a:rPr>
              <a:t>ss</a:t>
            </a:r>
            <a:r>
              <a:rPr lang="de-DE" sz="1200" spc="-4" dirty="0">
                <a:latin typeface="+mn-lt"/>
                <a:cs typeface="Arial"/>
              </a:rPr>
              <a:t>e</a:t>
            </a:r>
            <a:r>
              <a:rPr lang="de-DE" sz="1200" dirty="0">
                <a:latin typeface="+mn-lt"/>
                <a:cs typeface="Arial"/>
              </a:rPr>
              <a:t>n</a:t>
            </a:r>
            <a:r>
              <a:rPr lang="de-DE" sz="1200" spc="-26" dirty="0">
                <a:latin typeface="+mn-lt"/>
                <a:cs typeface="Arial"/>
              </a:rPr>
              <a:t> </a:t>
            </a:r>
            <a:r>
              <a:rPr lang="de-DE" sz="1200" dirty="0">
                <a:latin typeface="+mn-lt"/>
                <a:cs typeface="Arial"/>
              </a:rPr>
              <a:t>j</a:t>
            </a:r>
            <a:r>
              <a:rPr lang="de-DE" sz="1200" spc="-4" dirty="0">
                <a:latin typeface="+mn-lt"/>
                <a:cs typeface="Arial"/>
              </a:rPr>
              <a:t>edo</a:t>
            </a:r>
            <a:r>
              <a:rPr lang="de-DE" sz="1200" spc="4" dirty="0">
                <a:latin typeface="+mn-lt"/>
                <a:cs typeface="Arial"/>
              </a:rPr>
              <a:t>c</a:t>
            </a:r>
            <a:r>
              <a:rPr lang="de-DE" sz="1200" dirty="0">
                <a:latin typeface="+mn-lt"/>
                <a:cs typeface="Arial"/>
              </a:rPr>
              <a:t>h</a:t>
            </a:r>
            <a:r>
              <a:rPr lang="de-DE" sz="1200" spc="-26" dirty="0">
                <a:latin typeface="+mn-lt"/>
                <a:cs typeface="Arial"/>
              </a:rPr>
              <a:t> </a:t>
            </a:r>
            <a:r>
              <a:rPr lang="de-DE" sz="1200" spc="-4" dirty="0">
                <a:latin typeface="+mn-lt"/>
                <a:cs typeface="Arial"/>
              </a:rPr>
              <a:t>du</a:t>
            </a:r>
            <a:r>
              <a:rPr lang="de-DE" sz="1200" dirty="0">
                <a:latin typeface="+mn-lt"/>
                <a:cs typeface="Arial"/>
              </a:rPr>
              <a:t>r</a:t>
            </a:r>
            <a:r>
              <a:rPr lang="de-DE" sz="1200" spc="4" dirty="0">
                <a:latin typeface="+mn-lt"/>
                <a:cs typeface="Arial"/>
              </a:rPr>
              <a:t>c</a:t>
            </a:r>
            <a:r>
              <a:rPr lang="de-DE" sz="1200" dirty="0">
                <a:latin typeface="+mn-lt"/>
                <a:cs typeface="Arial"/>
              </a:rPr>
              <a:t>h</a:t>
            </a:r>
            <a:r>
              <a:rPr lang="de-DE" sz="1200" spc="-26" dirty="0">
                <a:latin typeface="+mn-lt"/>
                <a:cs typeface="Arial"/>
              </a:rPr>
              <a:t> </a:t>
            </a:r>
            <a:r>
              <a:rPr lang="de-DE" sz="1200" spc="-4" dirty="0">
                <a:latin typeface="+mn-lt"/>
                <a:cs typeface="Arial"/>
              </a:rPr>
              <a:t>de</a:t>
            </a:r>
            <a:r>
              <a:rPr lang="de-DE" sz="1200" dirty="0">
                <a:latin typeface="+mn-lt"/>
                <a:cs typeface="Arial"/>
              </a:rPr>
              <a:t>n</a:t>
            </a:r>
            <a:r>
              <a:rPr lang="de-DE" sz="1200" spc="-17" dirty="0">
                <a:latin typeface="+mn-lt"/>
                <a:cs typeface="Arial"/>
              </a:rPr>
              <a:t> </a:t>
            </a:r>
            <a:r>
              <a:rPr lang="de-DE" sz="1200" spc="-4" dirty="0">
                <a:latin typeface="+mn-lt"/>
                <a:cs typeface="Arial"/>
              </a:rPr>
              <a:t>Kon</a:t>
            </a:r>
            <a:r>
              <a:rPr lang="de-DE" sz="1200" spc="4" dirty="0">
                <a:latin typeface="+mn-lt"/>
                <a:cs typeface="Arial"/>
              </a:rPr>
              <a:t>t</a:t>
            </a:r>
            <a:r>
              <a:rPr lang="de-DE" sz="1200" spc="-4" dirty="0">
                <a:latin typeface="+mn-lt"/>
                <a:cs typeface="Arial"/>
              </a:rPr>
              <a:t>a</a:t>
            </a:r>
            <a:r>
              <a:rPr lang="de-DE" sz="1200" spc="4" dirty="0">
                <a:latin typeface="+mn-lt"/>
                <a:cs typeface="Arial"/>
              </a:rPr>
              <a:t>k</a:t>
            </a:r>
            <a:r>
              <a:rPr lang="de-DE" sz="1200" dirty="0">
                <a:latin typeface="+mn-lt"/>
                <a:cs typeface="Arial"/>
              </a:rPr>
              <a:t>t</a:t>
            </a:r>
            <a:r>
              <a:rPr lang="de-DE" sz="1200" spc="-34" dirty="0">
                <a:latin typeface="+mn-lt"/>
                <a:cs typeface="Arial"/>
              </a:rPr>
              <a:t> </a:t>
            </a:r>
            <a:r>
              <a:rPr lang="de-DE" sz="1200" spc="-9" dirty="0">
                <a:latin typeface="+mn-lt"/>
                <a:cs typeface="Arial"/>
              </a:rPr>
              <a:t>m</a:t>
            </a:r>
            <a:r>
              <a:rPr lang="de-DE" sz="1200" dirty="0">
                <a:latin typeface="+mn-lt"/>
                <a:cs typeface="Arial"/>
              </a:rPr>
              <a:t>it</a:t>
            </a:r>
            <a:r>
              <a:rPr lang="de-DE" sz="1200" spc="-13" dirty="0">
                <a:latin typeface="+mn-lt"/>
                <a:cs typeface="Arial"/>
              </a:rPr>
              <a:t> </a:t>
            </a:r>
            <a:r>
              <a:rPr lang="de-DE" sz="1200" spc="-4" dirty="0">
                <a:latin typeface="+mn-lt"/>
                <a:cs typeface="Arial"/>
              </a:rPr>
              <a:t>B</a:t>
            </a:r>
            <a:r>
              <a:rPr lang="de-DE" sz="1200" dirty="0">
                <a:latin typeface="+mn-lt"/>
                <a:cs typeface="Arial"/>
              </a:rPr>
              <a:t>l</a:t>
            </a:r>
            <a:r>
              <a:rPr lang="de-DE" sz="1200" spc="-4" dirty="0">
                <a:latin typeface="+mn-lt"/>
                <a:cs typeface="Arial"/>
              </a:rPr>
              <a:t>e</a:t>
            </a:r>
            <a:r>
              <a:rPr lang="de-DE" sz="1200" dirty="0">
                <a:latin typeface="+mn-lt"/>
                <a:cs typeface="Arial"/>
              </a:rPr>
              <a:t>i</a:t>
            </a:r>
            <a:r>
              <a:rPr lang="de-DE" sz="1200" spc="4" dirty="0">
                <a:latin typeface="+mn-lt"/>
                <a:cs typeface="Arial"/>
              </a:rPr>
              <a:t>st</a:t>
            </a:r>
            <a:r>
              <a:rPr lang="de-DE" sz="1200" spc="-4" dirty="0">
                <a:latin typeface="+mn-lt"/>
                <a:cs typeface="Arial"/>
              </a:rPr>
              <a:t>äube</a:t>
            </a:r>
            <a:r>
              <a:rPr lang="de-DE" sz="1200" dirty="0">
                <a:latin typeface="+mn-lt"/>
                <a:cs typeface="Arial"/>
              </a:rPr>
              <a:t>n </a:t>
            </a:r>
            <a:r>
              <a:rPr lang="de-DE" sz="1200" spc="-4" dirty="0">
                <a:latin typeface="+mn-lt"/>
                <a:cs typeface="Arial"/>
              </a:rPr>
              <a:t>un</a:t>
            </a:r>
            <a:r>
              <a:rPr lang="de-DE" sz="1200" dirty="0">
                <a:latin typeface="+mn-lt"/>
                <a:cs typeface="Arial"/>
              </a:rPr>
              <a:t>d</a:t>
            </a:r>
            <a:r>
              <a:rPr lang="de-DE" sz="1200" spc="-17" dirty="0">
                <a:latin typeface="+mn-lt"/>
                <a:cs typeface="Arial"/>
              </a:rPr>
              <a:t> </a:t>
            </a:r>
            <a:r>
              <a:rPr lang="de-DE" sz="1200" spc="-4" dirty="0">
                <a:latin typeface="+mn-lt"/>
                <a:cs typeface="Arial"/>
              </a:rPr>
              <a:t>ande</a:t>
            </a:r>
            <a:r>
              <a:rPr lang="de-DE" sz="1200" dirty="0">
                <a:latin typeface="+mn-lt"/>
                <a:cs typeface="Arial"/>
              </a:rPr>
              <a:t>r</a:t>
            </a:r>
            <a:r>
              <a:rPr lang="de-DE" sz="1200" spc="-4" dirty="0">
                <a:latin typeface="+mn-lt"/>
                <a:cs typeface="Arial"/>
              </a:rPr>
              <a:t>e</a:t>
            </a:r>
            <a:r>
              <a:rPr lang="de-DE" sz="1200" dirty="0">
                <a:latin typeface="+mn-lt"/>
                <a:cs typeface="Arial"/>
              </a:rPr>
              <a:t>n</a:t>
            </a:r>
            <a:r>
              <a:rPr lang="de-DE" sz="1200" spc="-38" dirty="0">
                <a:latin typeface="+mn-lt"/>
                <a:cs typeface="Arial"/>
              </a:rPr>
              <a:t> </a:t>
            </a:r>
            <a:r>
              <a:rPr lang="de-DE" sz="1200" spc="-4" dirty="0">
                <a:latin typeface="+mn-lt"/>
                <a:cs typeface="Arial"/>
              </a:rPr>
              <a:t>Ge</a:t>
            </a:r>
            <a:r>
              <a:rPr lang="de-DE" sz="1200" spc="4" dirty="0">
                <a:latin typeface="+mn-lt"/>
                <a:cs typeface="Arial"/>
              </a:rPr>
              <a:t>f</a:t>
            </a:r>
            <a:r>
              <a:rPr lang="de-DE" sz="1200" spc="-4" dirty="0">
                <a:latin typeface="+mn-lt"/>
                <a:cs typeface="Arial"/>
              </a:rPr>
              <a:t>ah</a:t>
            </a:r>
            <a:r>
              <a:rPr lang="de-DE" sz="1200" dirty="0">
                <a:latin typeface="+mn-lt"/>
                <a:cs typeface="Arial"/>
              </a:rPr>
              <a:t>r</a:t>
            </a:r>
            <a:r>
              <a:rPr lang="de-DE" sz="1200" spc="4" dirty="0">
                <a:latin typeface="+mn-lt"/>
                <a:cs typeface="Arial"/>
              </a:rPr>
              <a:t>s</a:t>
            </a:r>
            <a:r>
              <a:rPr lang="de-DE" sz="1200" spc="-9" dirty="0">
                <a:latin typeface="+mn-lt"/>
                <a:cs typeface="Arial"/>
              </a:rPr>
              <a:t>t</a:t>
            </a:r>
            <a:r>
              <a:rPr lang="de-DE" sz="1200" spc="-4" dirty="0">
                <a:latin typeface="+mn-lt"/>
                <a:cs typeface="Arial"/>
              </a:rPr>
              <a:t>o</a:t>
            </a:r>
            <a:r>
              <a:rPr lang="de-DE" sz="1200" spc="-30" dirty="0">
                <a:latin typeface="+mn-lt"/>
                <a:cs typeface="Arial"/>
              </a:rPr>
              <a:t>f</a:t>
            </a:r>
            <a:r>
              <a:rPr lang="de-DE" sz="1200" spc="-9" dirty="0">
                <a:latin typeface="+mn-lt"/>
                <a:cs typeface="Arial"/>
              </a:rPr>
              <a:t>f</a:t>
            </a:r>
            <a:r>
              <a:rPr lang="de-DE" sz="1200" spc="-4" dirty="0">
                <a:latin typeface="+mn-lt"/>
                <a:cs typeface="Arial"/>
              </a:rPr>
              <a:t>e</a:t>
            </a:r>
            <a:r>
              <a:rPr lang="de-DE" sz="1200" dirty="0">
                <a:latin typeface="+mn-lt"/>
                <a:cs typeface="Arial"/>
              </a:rPr>
              <a:t>n</a:t>
            </a:r>
            <a:r>
              <a:rPr lang="de-DE" sz="1200" spc="-38" dirty="0">
                <a:latin typeface="+mn-lt"/>
                <a:cs typeface="Arial"/>
              </a:rPr>
              <a:t> </a:t>
            </a:r>
            <a:r>
              <a:rPr lang="de-DE" sz="1200" spc="-4" dirty="0">
                <a:latin typeface="+mn-lt"/>
                <a:cs typeface="Arial"/>
              </a:rPr>
              <a:t>eben</a:t>
            </a:r>
            <a:r>
              <a:rPr lang="de-DE" sz="1200" spc="4" dirty="0">
                <a:latin typeface="+mn-lt"/>
                <a:cs typeface="Arial"/>
              </a:rPr>
              <a:t>f</a:t>
            </a:r>
            <a:r>
              <a:rPr lang="de-DE" sz="1200" spc="-4" dirty="0">
                <a:latin typeface="+mn-lt"/>
                <a:cs typeface="Arial"/>
              </a:rPr>
              <a:t>a</a:t>
            </a:r>
            <a:r>
              <a:rPr lang="de-DE" sz="1200" dirty="0">
                <a:latin typeface="+mn-lt"/>
                <a:cs typeface="Arial"/>
              </a:rPr>
              <a:t>lls</a:t>
            </a:r>
            <a:r>
              <a:rPr lang="de-DE" sz="1200" spc="-34" dirty="0">
                <a:latin typeface="+mn-lt"/>
                <a:cs typeface="Arial"/>
              </a:rPr>
              <a:t> </a:t>
            </a:r>
            <a:r>
              <a:rPr lang="de-DE" sz="1200" spc="-4" dirty="0">
                <a:latin typeface="+mn-lt"/>
                <a:cs typeface="Arial"/>
              </a:rPr>
              <a:t>a</a:t>
            </a:r>
            <a:r>
              <a:rPr lang="de-DE" sz="1200" dirty="0">
                <a:latin typeface="+mn-lt"/>
                <a:cs typeface="Arial"/>
              </a:rPr>
              <a:t>ls</a:t>
            </a:r>
            <a:r>
              <a:rPr lang="de-DE" sz="1200" spc="-13" dirty="0">
                <a:latin typeface="+mn-lt"/>
                <a:cs typeface="Arial"/>
              </a:rPr>
              <a:t> </a:t>
            </a:r>
            <a:r>
              <a:rPr lang="de-DE" sz="1200" spc="-9" dirty="0">
                <a:latin typeface="+mn-lt"/>
                <a:cs typeface="Arial"/>
              </a:rPr>
              <a:t>R</a:t>
            </a:r>
            <a:r>
              <a:rPr lang="de-DE" sz="1200" dirty="0">
                <a:latin typeface="+mn-lt"/>
                <a:cs typeface="Arial"/>
              </a:rPr>
              <a:t>i</a:t>
            </a:r>
            <a:r>
              <a:rPr lang="de-DE" sz="1200" spc="4" dirty="0">
                <a:latin typeface="+mn-lt"/>
                <a:cs typeface="Arial"/>
              </a:rPr>
              <a:t>s</a:t>
            </a:r>
            <a:r>
              <a:rPr lang="de-DE" sz="1200" dirty="0">
                <a:latin typeface="+mn-lt"/>
                <a:cs typeface="Arial"/>
              </a:rPr>
              <a:t>i</a:t>
            </a:r>
            <a:r>
              <a:rPr lang="de-DE" sz="1200" spc="4" dirty="0">
                <a:latin typeface="+mn-lt"/>
                <a:cs typeface="Arial"/>
              </a:rPr>
              <a:t>k</a:t>
            </a:r>
            <a:r>
              <a:rPr lang="de-DE" sz="1200" spc="-4" dirty="0">
                <a:latin typeface="+mn-lt"/>
                <a:cs typeface="Arial"/>
              </a:rPr>
              <a:t>o</a:t>
            </a:r>
            <a:r>
              <a:rPr lang="de-DE" sz="1200" spc="-9" dirty="0">
                <a:latin typeface="+mn-lt"/>
                <a:cs typeface="Arial"/>
              </a:rPr>
              <a:t>m</a:t>
            </a:r>
            <a:r>
              <a:rPr lang="de-DE" sz="1200" spc="-4" dirty="0">
                <a:latin typeface="+mn-lt"/>
                <a:cs typeface="Arial"/>
              </a:rPr>
              <a:t>a</a:t>
            </a:r>
            <a:r>
              <a:rPr lang="de-DE" sz="1200" spc="4" dirty="0">
                <a:latin typeface="+mn-lt"/>
                <a:cs typeface="Arial"/>
              </a:rPr>
              <a:t>t</a:t>
            </a:r>
            <a:r>
              <a:rPr lang="de-DE" sz="1200" spc="-4" dirty="0">
                <a:latin typeface="+mn-lt"/>
                <a:cs typeface="Arial"/>
              </a:rPr>
              <a:t>e</a:t>
            </a:r>
            <a:r>
              <a:rPr lang="de-DE" sz="1200" spc="-13" dirty="0">
                <a:latin typeface="+mn-lt"/>
                <a:cs typeface="Arial"/>
              </a:rPr>
              <a:t>r</a:t>
            </a:r>
            <a:r>
              <a:rPr lang="de-DE" sz="1200" dirty="0">
                <a:latin typeface="+mn-lt"/>
                <a:cs typeface="Arial"/>
              </a:rPr>
              <a:t>i</a:t>
            </a:r>
            <a:r>
              <a:rPr lang="de-DE" sz="1200" spc="-4" dirty="0">
                <a:latin typeface="+mn-lt"/>
                <a:cs typeface="Arial"/>
              </a:rPr>
              <a:t>a</a:t>
            </a:r>
            <a:r>
              <a:rPr lang="de-DE" sz="1200" dirty="0">
                <a:latin typeface="+mn-lt"/>
                <a:cs typeface="Arial"/>
              </a:rPr>
              <a:t>l</a:t>
            </a:r>
            <a:r>
              <a:rPr lang="de-DE" sz="1200" spc="-38" dirty="0">
                <a:latin typeface="+mn-lt"/>
                <a:cs typeface="Arial"/>
              </a:rPr>
              <a:t> </a:t>
            </a:r>
            <a:r>
              <a:rPr lang="de-DE" sz="1200" spc="-4" dirty="0">
                <a:latin typeface="+mn-lt"/>
                <a:cs typeface="Arial"/>
              </a:rPr>
              <a:t>e</a:t>
            </a:r>
            <a:r>
              <a:rPr lang="de-DE" sz="1200" dirty="0">
                <a:latin typeface="+mn-lt"/>
                <a:cs typeface="Arial"/>
              </a:rPr>
              <a:t>i</a:t>
            </a:r>
            <a:r>
              <a:rPr lang="de-DE" sz="1200" spc="-4" dirty="0">
                <a:latin typeface="+mn-lt"/>
                <a:cs typeface="Arial"/>
              </a:rPr>
              <a:t>nge</a:t>
            </a:r>
            <a:r>
              <a:rPr lang="de-DE" sz="1200" spc="4" dirty="0">
                <a:latin typeface="+mn-lt"/>
                <a:cs typeface="Arial"/>
              </a:rPr>
              <a:t>st</a:t>
            </a:r>
            <a:r>
              <a:rPr lang="de-DE" sz="1200" spc="-4" dirty="0">
                <a:latin typeface="+mn-lt"/>
                <a:cs typeface="Arial"/>
              </a:rPr>
              <a:t>u</a:t>
            </a:r>
            <a:r>
              <a:rPr lang="de-DE" sz="1200" spc="-9" dirty="0">
                <a:latin typeface="+mn-lt"/>
                <a:cs typeface="Arial"/>
              </a:rPr>
              <a:t>f</a:t>
            </a:r>
            <a:r>
              <a:rPr lang="de-DE" sz="1200" dirty="0">
                <a:latin typeface="+mn-lt"/>
                <a:cs typeface="Arial"/>
              </a:rPr>
              <a:t>t</a:t>
            </a:r>
            <a:r>
              <a:rPr lang="de-DE" sz="1200" spc="-34" dirty="0">
                <a:latin typeface="+mn-lt"/>
                <a:cs typeface="Arial"/>
              </a:rPr>
              <a:t> </a:t>
            </a:r>
            <a:r>
              <a:rPr lang="de-DE" sz="1200" spc="-17" dirty="0">
                <a:latin typeface="+mn-lt"/>
                <a:cs typeface="Arial"/>
              </a:rPr>
              <a:t>w</a:t>
            </a:r>
            <a:r>
              <a:rPr lang="de-DE" sz="1200" spc="-4" dirty="0">
                <a:latin typeface="+mn-lt"/>
                <a:cs typeface="Arial"/>
              </a:rPr>
              <a:t>e</a:t>
            </a:r>
            <a:r>
              <a:rPr lang="de-DE" sz="1200" dirty="0">
                <a:latin typeface="+mn-lt"/>
                <a:cs typeface="Arial"/>
              </a:rPr>
              <a:t>r</a:t>
            </a:r>
            <a:r>
              <a:rPr lang="de-DE" sz="1200" spc="-4" dirty="0">
                <a:latin typeface="+mn-lt"/>
                <a:cs typeface="Arial"/>
              </a:rPr>
              <a:t>den</a:t>
            </a:r>
            <a:r>
              <a:rPr lang="de-DE" sz="1200" dirty="0">
                <a:latin typeface="+mn-lt"/>
                <a:cs typeface="Arial"/>
              </a:rPr>
              <a:t>.</a:t>
            </a:r>
          </a:p>
          <a:p>
            <a:endParaRPr dirty="0"/>
          </a:p>
        </p:txBody>
      </p:sp>
    </p:spTree>
    <p:extLst>
      <p:ext uri="{BB962C8B-B14F-4D97-AF65-F5344CB8AC3E}">
        <p14:creationId xmlns:p14="http://schemas.microsoft.com/office/powerpoint/2010/main" val="2709839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Im Rahmen der wiederkehrenden Überprüfungen ist das Reinigungsbuch vorzulegen.</a:t>
            </a:r>
            <a:endParaRPr dirty="0"/>
          </a:p>
        </p:txBody>
      </p:sp>
    </p:spTree>
    <p:extLst>
      <p:ext uri="{BB962C8B-B14F-4D97-AF65-F5344CB8AC3E}">
        <p14:creationId xmlns:p14="http://schemas.microsoft.com/office/powerpoint/2010/main" val="787302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52503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9350" y="1233488"/>
            <a:ext cx="4443413" cy="3332162"/>
          </a:xfrm>
          <a:prstGeom prst="rect">
            <a:avLst/>
          </a:prstGeom>
          <a:noFill/>
          <a:ln w="12700">
            <a:solidFill>
              <a:prstClr val="black"/>
            </a:solidFill>
          </a:ln>
        </p:spPr>
      </p:sp>
      <p:sp>
        <p:nvSpPr>
          <p:cNvPr id="3" name="Notizenplatzhalter 2"/>
          <p:cNvSpPr>
            <a:spLocks noGrp="1"/>
          </p:cNvSpPr>
          <p:nvPr>
            <p:ph type="body" idx="1"/>
          </p:nvPr>
        </p:nvSpPr>
        <p:spPr>
          <a:xfrm>
            <a:off x="674688" y="4751388"/>
            <a:ext cx="5392737" cy="3887787"/>
          </a:xfrm>
          <a:prstGeom prst="rect">
            <a:avLst/>
          </a:prstGeom>
        </p:spPr>
        <p:txBody>
          <a:bodyPr/>
          <a:lstStyle/>
          <a:p>
            <a:r>
              <a:rPr lang="de-DE" dirty="0"/>
              <a:t>Zunächst wird an den Betreiber die Anforderung an eine natürliche Person gestellt. Nur diese kann entsprechend überprüft werden. Allerdings kann nach </a:t>
            </a:r>
            <a:r>
              <a:rPr lang="de-DE" sz="1200" b="0" i="0" u="none" strike="noStrike" cap="none" baseline="0" dirty="0">
                <a:ln>
                  <a:noFill/>
                </a:ln>
                <a:solidFill>
                  <a:srgbClr val="FFFF00"/>
                </a:solidFill>
                <a:latin typeface="Arial" pitchFamily="2"/>
                <a:ea typeface="Microsoft YaHei" pitchFamily="2"/>
                <a:cs typeface="Mangal" pitchFamily="2"/>
              </a:rPr>
              <a:t>§ 10 Abs. 2 WaffG </a:t>
            </a:r>
            <a:r>
              <a:rPr lang="de-DE" dirty="0"/>
              <a:t>auch eine juristische Person (Verein) der Erlaubnisinhaber sein. In diesem Fall werden die gesetzlichen Vertreter entsprechend überprüft.</a:t>
            </a:r>
          </a:p>
          <a:p>
            <a:r>
              <a:rPr lang="de-DE" dirty="0"/>
              <a:t>Der Versicherungsnachweis wird im BSSB durch die Mitgliedschaft erreicht. Der BSSB hält verbandsseitig eine entsprechende Versicherung für alle Mitglieder vor.</a:t>
            </a:r>
          </a:p>
        </p:txBody>
      </p:sp>
    </p:spTree>
    <p:extLst>
      <p:ext uri="{BB962C8B-B14F-4D97-AF65-F5344CB8AC3E}">
        <p14:creationId xmlns:p14="http://schemas.microsoft.com/office/powerpoint/2010/main" val="3417624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Die Checkliste gilt für fremde Stände, kann aber auch für den Heimatstand verwendet werden.</a:t>
            </a:r>
            <a:endParaRPr dirty="0"/>
          </a:p>
        </p:txBody>
      </p:sp>
    </p:spTree>
    <p:extLst>
      <p:ext uri="{BB962C8B-B14F-4D97-AF65-F5344CB8AC3E}">
        <p14:creationId xmlns:p14="http://schemas.microsoft.com/office/powerpoint/2010/main" val="1313131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98757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9350" y="1233488"/>
            <a:ext cx="4443413" cy="3332162"/>
          </a:xfrm>
          <a:prstGeom prst="rect">
            <a:avLst/>
          </a:prstGeom>
          <a:noFill/>
          <a:ln w="12700">
            <a:solidFill>
              <a:prstClr val="black"/>
            </a:solidFill>
          </a:ln>
        </p:spPr>
      </p:sp>
      <p:sp>
        <p:nvSpPr>
          <p:cNvPr id="3" name="Notizenplatzhalter 2"/>
          <p:cNvSpPr>
            <a:spLocks noGrp="1"/>
          </p:cNvSpPr>
          <p:nvPr>
            <p:ph type="body" idx="1"/>
          </p:nvPr>
        </p:nvSpPr>
        <p:spPr>
          <a:xfrm>
            <a:off x="674688" y="4751388"/>
            <a:ext cx="5392737" cy="3887787"/>
          </a:xfrm>
          <a:prstGeom prst="rect">
            <a:avLst/>
          </a:prstGeom>
        </p:spPr>
        <p:txBody>
          <a:bodyPr/>
          <a:lstStyle/>
          <a:p>
            <a:r>
              <a:rPr lang="de-DE" dirty="0"/>
              <a:t>Jeder Zulassungsbescheid kann mit Auflagen versehen werden. Die aktuellen Schießstandrichtlinien (23.7.2012) bilden das Rahmenwerk für alle Schießstände. Keine „Altbestandsregelung“, d.h. z.B. Änderungen für ältere Lüftungsanlagen bei Raumschießanlagen (Kolben- oder Verdrängungslüftung). Den aktuellen Sachstand kann eine Aufsicht beim Vereinsvorstand erfragen. Dieser hat den gültigen Bescheid. Bei jeder Überprüfung sind Änderungen möglich.</a:t>
            </a:r>
          </a:p>
        </p:txBody>
      </p:sp>
    </p:spTree>
    <p:extLst>
      <p:ext uri="{BB962C8B-B14F-4D97-AF65-F5344CB8AC3E}">
        <p14:creationId xmlns:p14="http://schemas.microsoft.com/office/powerpoint/2010/main" val="241222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9350" y="1233488"/>
            <a:ext cx="4443413" cy="3332162"/>
          </a:xfrm>
          <a:prstGeom prst="rect">
            <a:avLst/>
          </a:prstGeom>
          <a:noFill/>
          <a:ln w="12700">
            <a:solidFill>
              <a:prstClr val="black"/>
            </a:solidFill>
          </a:ln>
        </p:spPr>
      </p:sp>
      <p:sp>
        <p:nvSpPr>
          <p:cNvPr id="3" name="Notizenplatzhalter 2"/>
          <p:cNvSpPr>
            <a:spLocks noGrp="1"/>
          </p:cNvSpPr>
          <p:nvPr>
            <p:ph type="body" idx="1"/>
          </p:nvPr>
        </p:nvSpPr>
        <p:spPr>
          <a:xfrm>
            <a:off x="674688" y="4751388"/>
            <a:ext cx="5392737" cy="3887787"/>
          </a:xfrm>
          <a:prstGeom prst="rect">
            <a:avLst/>
          </a:prstGeom>
        </p:spPr>
        <p:txBody>
          <a:bodyPr/>
          <a:lstStyle/>
          <a:p>
            <a:r>
              <a:rPr lang="de-DE" dirty="0"/>
              <a:t>Für jeden Schießstand ist ein Aushang der Zulassung vorgesehen. </a:t>
            </a:r>
          </a:p>
          <a:p>
            <a:pPr marL="10860"/>
            <a:r>
              <a:rPr lang="de-DE" sz="1200" b="1" spc="-38" dirty="0">
                <a:latin typeface="Arial"/>
                <a:cs typeface="Arial"/>
              </a:rPr>
              <a:t>A</a:t>
            </a:r>
            <a:r>
              <a:rPr lang="de-DE" sz="1200" b="1" spc="-9" dirty="0">
                <a:latin typeface="Arial"/>
                <a:cs typeface="Arial"/>
              </a:rPr>
              <a:t>u</a:t>
            </a:r>
            <a:r>
              <a:rPr lang="de-DE" sz="1200" b="1" spc="-4" dirty="0">
                <a:latin typeface="Arial"/>
                <a:cs typeface="Arial"/>
              </a:rPr>
              <a:t>s</a:t>
            </a:r>
            <a:r>
              <a:rPr lang="de-DE" sz="1200" b="1" spc="-9" dirty="0">
                <a:latin typeface="Arial"/>
                <a:cs typeface="Arial"/>
              </a:rPr>
              <a:t>g</a:t>
            </a:r>
            <a:r>
              <a:rPr lang="de-DE" sz="1200" b="1" spc="-4" dirty="0">
                <a:latin typeface="Arial"/>
                <a:cs typeface="Arial"/>
              </a:rPr>
              <a:t>e</a:t>
            </a:r>
            <a:r>
              <a:rPr lang="de-DE" sz="1200" b="1" spc="-9" dirty="0">
                <a:latin typeface="Arial"/>
                <a:cs typeface="Arial"/>
              </a:rPr>
              <a:t>no</a:t>
            </a:r>
            <a:r>
              <a:rPr lang="de-DE" sz="1200" b="1" spc="-4" dirty="0">
                <a:latin typeface="Arial"/>
                <a:cs typeface="Arial"/>
              </a:rPr>
              <a:t>mme</a:t>
            </a:r>
            <a:r>
              <a:rPr lang="de-DE" sz="1200" b="1" dirty="0">
                <a:latin typeface="Arial"/>
                <a:cs typeface="Arial"/>
              </a:rPr>
              <a:t>n</a:t>
            </a:r>
            <a:r>
              <a:rPr lang="de-DE" sz="1200" b="1" spc="9" dirty="0">
                <a:latin typeface="Arial"/>
                <a:cs typeface="Arial"/>
              </a:rPr>
              <a:t> </a:t>
            </a:r>
            <a:r>
              <a:rPr lang="de-DE" sz="1200" spc="-17" dirty="0">
                <a:latin typeface="Arial"/>
                <a:cs typeface="Arial"/>
              </a:rPr>
              <a:t>v</a:t>
            </a:r>
            <a:r>
              <a:rPr lang="de-DE" sz="1200" spc="-4" dirty="0">
                <a:latin typeface="Arial"/>
                <a:cs typeface="Arial"/>
              </a:rPr>
              <a:t>o</a:t>
            </a:r>
            <a:r>
              <a:rPr lang="de-DE" sz="1200" dirty="0">
                <a:latin typeface="Arial"/>
                <a:cs typeface="Arial"/>
              </a:rPr>
              <a:t>n</a:t>
            </a:r>
            <a:r>
              <a:rPr lang="de-DE" sz="1200" spc="4" dirty="0">
                <a:latin typeface="Arial"/>
                <a:cs typeface="Arial"/>
              </a:rPr>
              <a:t> </a:t>
            </a:r>
            <a:r>
              <a:rPr lang="de-DE" sz="1200" spc="-4" dirty="0">
                <a:latin typeface="Arial"/>
                <a:cs typeface="Arial"/>
              </a:rPr>
              <a:t>de</a:t>
            </a:r>
            <a:r>
              <a:rPr lang="de-DE" sz="1200" dirty="0">
                <a:latin typeface="Arial"/>
                <a:cs typeface="Arial"/>
              </a:rPr>
              <a:t>r</a:t>
            </a:r>
            <a:r>
              <a:rPr lang="de-DE" sz="1200" spc="-17" dirty="0">
                <a:latin typeface="Arial"/>
                <a:cs typeface="Arial"/>
              </a:rPr>
              <a:t> </a:t>
            </a:r>
            <a:r>
              <a:rPr lang="de-DE" sz="1200" spc="-9" dirty="0">
                <a:latin typeface="Arial"/>
                <a:cs typeface="Arial"/>
              </a:rPr>
              <a:t>Ü</a:t>
            </a:r>
            <a:r>
              <a:rPr lang="de-DE" sz="1200" spc="-4" dirty="0">
                <a:latin typeface="Arial"/>
                <a:cs typeface="Arial"/>
              </a:rPr>
              <a:t>be</a:t>
            </a:r>
            <a:r>
              <a:rPr lang="de-DE" sz="1200" dirty="0">
                <a:latin typeface="Arial"/>
                <a:cs typeface="Arial"/>
              </a:rPr>
              <a:t>r</a:t>
            </a:r>
            <a:r>
              <a:rPr lang="de-DE" sz="1200" spc="-4" dirty="0">
                <a:latin typeface="Arial"/>
                <a:cs typeface="Arial"/>
              </a:rPr>
              <a:t>p</a:t>
            </a:r>
            <a:r>
              <a:rPr lang="de-DE" sz="1200" dirty="0">
                <a:latin typeface="Arial"/>
                <a:cs typeface="Arial"/>
              </a:rPr>
              <a:t>r</a:t>
            </a:r>
            <a:r>
              <a:rPr lang="de-DE" sz="1200" spc="-4" dirty="0">
                <a:latin typeface="Arial"/>
                <a:cs typeface="Arial"/>
              </a:rPr>
              <a:t>ü</a:t>
            </a:r>
            <a:r>
              <a:rPr lang="de-DE" sz="1200" spc="4" dirty="0">
                <a:latin typeface="Arial"/>
                <a:cs typeface="Arial"/>
              </a:rPr>
              <a:t>f</a:t>
            </a:r>
            <a:r>
              <a:rPr lang="de-DE" sz="1200" spc="-13" dirty="0">
                <a:latin typeface="Arial"/>
                <a:cs typeface="Arial"/>
              </a:rPr>
              <a:t>u</a:t>
            </a:r>
            <a:r>
              <a:rPr lang="de-DE" sz="1200" spc="-4" dirty="0">
                <a:latin typeface="Arial"/>
                <a:cs typeface="Arial"/>
              </a:rPr>
              <a:t>ng</a:t>
            </a:r>
            <a:r>
              <a:rPr lang="de-DE" sz="1200" spc="-9" dirty="0">
                <a:latin typeface="Arial"/>
                <a:cs typeface="Arial"/>
              </a:rPr>
              <a:t>sf</a:t>
            </a:r>
            <a:r>
              <a:rPr lang="de-DE" sz="1200" dirty="0">
                <a:latin typeface="Arial"/>
                <a:cs typeface="Arial"/>
              </a:rPr>
              <a:t>ri</a:t>
            </a:r>
            <a:r>
              <a:rPr lang="de-DE" sz="1200" spc="-9" dirty="0">
                <a:latin typeface="Arial"/>
                <a:cs typeface="Arial"/>
              </a:rPr>
              <a:t>s</a:t>
            </a:r>
            <a:r>
              <a:rPr lang="de-DE" sz="1200" dirty="0">
                <a:latin typeface="Arial"/>
                <a:cs typeface="Arial"/>
              </a:rPr>
              <a:t>t</a:t>
            </a:r>
            <a:r>
              <a:rPr lang="de-DE" sz="1200" spc="-34" dirty="0">
                <a:latin typeface="Arial"/>
                <a:cs typeface="Arial"/>
              </a:rPr>
              <a:t> </a:t>
            </a:r>
            <a:r>
              <a:rPr lang="de-DE" sz="1200" spc="4" dirty="0">
                <a:latin typeface="Arial"/>
                <a:cs typeface="Arial"/>
              </a:rPr>
              <a:t>s</a:t>
            </a:r>
            <a:r>
              <a:rPr lang="de-DE" sz="1200" dirty="0">
                <a:latin typeface="Arial"/>
                <a:cs typeface="Arial"/>
              </a:rPr>
              <a:t>i</a:t>
            </a:r>
            <a:r>
              <a:rPr lang="de-DE" sz="1200" spc="-4" dirty="0">
                <a:latin typeface="Arial"/>
                <a:cs typeface="Arial"/>
              </a:rPr>
              <a:t>n</a:t>
            </a:r>
            <a:r>
              <a:rPr lang="de-DE" sz="1200" dirty="0">
                <a:latin typeface="Arial"/>
                <a:cs typeface="Arial"/>
              </a:rPr>
              <a:t>d</a:t>
            </a:r>
            <a:r>
              <a:rPr lang="de-DE" sz="1200" spc="-17" dirty="0">
                <a:latin typeface="Arial"/>
                <a:cs typeface="Arial"/>
              </a:rPr>
              <a:t> </a:t>
            </a:r>
            <a:r>
              <a:rPr lang="de-DE" sz="1200" b="1" spc="-9" dirty="0">
                <a:latin typeface="Arial"/>
                <a:cs typeface="Arial"/>
              </a:rPr>
              <a:t>o</a:t>
            </a:r>
            <a:r>
              <a:rPr lang="de-DE" sz="1200" b="1" spc="4" dirty="0">
                <a:latin typeface="Arial"/>
                <a:cs typeface="Arial"/>
              </a:rPr>
              <a:t>r</a:t>
            </a:r>
            <a:r>
              <a:rPr lang="de-DE" sz="1200" b="1" dirty="0">
                <a:latin typeface="Arial"/>
                <a:cs typeface="Arial"/>
              </a:rPr>
              <a:t>t</a:t>
            </a:r>
            <a:r>
              <a:rPr lang="de-DE" sz="1200" b="1" spc="-4" dirty="0">
                <a:latin typeface="Arial"/>
                <a:cs typeface="Arial"/>
              </a:rPr>
              <a:t>s</a:t>
            </a:r>
            <a:r>
              <a:rPr lang="de-DE" sz="1200" b="1" spc="-13" dirty="0">
                <a:latin typeface="Arial"/>
                <a:cs typeface="Arial"/>
              </a:rPr>
              <a:t>v</a:t>
            </a:r>
            <a:r>
              <a:rPr lang="de-DE" sz="1200" b="1" spc="-4" dirty="0">
                <a:latin typeface="Arial"/>
                <a:cs typeface="Arial"/>
              </a:rPr>
              <a:t>e</a:t>
            </a:r>
            <a:r>
              <a:rPr lang="de-DE" sz="1200" b="1" spc="4" dirty="0">
                <a:latin typeface="Arial"/>
                <a:cs typeface="Arial"/>
              </a:rPr>
              <a:t>r</a:t>
            </a:r>
            <a:r>
              <a:rPr lang="de-DE" sz="1200" b="1" spc="-4" dirty="0">
                <a:latin typeface="Arial"/>
                <a:cs typeface="Arial"/>
              </a:rPr>
              <a:t>ä</a:t>
            </a:r>
            <a:r>
              <a:rPr lang="de-DE" sz="1200" b="1" spc="-9" dirty="0">
                <a:latin typeface="Arial"/>
                <a:cs typeface="Arial"/>
              </a:rPr>
              <a:t>nd</a:t>
            </a:r>
            <a:r>
              <a:rPr lang="de-DE" sz="1200" b="1" spc="-4" dirty="0">
                <a:latin typeface="Arial"/>
                <a:cs typeface="Arial"/>
              </a:rPr>
              <a:t>e</a:t>
            </a:r>
            <a:r>
              <a:rPr lang="de-DE" sz="1200" b="1" spc="4" dirty="0">
                <a:latin typeface="Arial"/>
                <a:cs typeface="Arial"/>
              </a:rPr>
              <a:t>r</a:t>
            </a:r>
            <a:r>
              <a:rPr lang="de-DE" sz="1200" b="1" spc="-9" dirty="0">
                <a:latin typeface="Arial"/>
                <a:cs typeface="Arial"/>
              </a:rPr>
              <a:t>l</a:t>
            </a:r>
            <a:r>
              <a:rPr lang="de-DE" sz="1200" b="1" spc="4" dirty="0">
                <a:latin typeface="Arial"/>
                <a:cs typeface="Arial"/>
              </a:rPr>
              <a:t>i</a:t>
            </a:r>
            <a:r>
              <a:rPr lang="de-DE" sz="1200" b="1" spc="-13" dirty="0">
                <a:latin typeface="Arial"/>
                <a:cs typeface="Arial"/>
              </a:rPr>
              <a:t>c</a:t>
            </a:r>
            <a:r>
              <a:rPr lang="de-DE" sz="1200" b="1" spc="-9" dirty="0">
                <a:latin typeface="Arial"/>
                <a:cs typeface="Arial"/>
              </a:rPr>
              <a:t>h</a:t>
            </a:r>
            <a:r>
              <a:rPr lang="de-DE" sz="1200" b="1" dirty="0">
                <a:latin typeface="Arial"/>
                <a:cs typeface="Arial"/>
              </a:rPr>
              <a:t>e</a:t>
            </a:r>
            <a:r>
              <a:rPr lang="de-DE" sz="1200" b="1" spc="-38" dirty="0">
                <a:latin typeface="Arial"/>
                <a:cs typeface="Arial"/>
              </a:rPr>
              <a:t> </a:t>
            </a:r>
            <a:r>
              <a:rPr lang="de-DE" sz="1200" b="1" spc="-4" dirty="0">
                <a:latin typeface="Arial"/>
                <a:cs typeface="Arial"/>
              </a:rPr>
              <a:t>Sc</a:t>
            </a:r>
            <a:r>
              <a:rPr lang="de-DE" sz="1200" b="1" spc="-9" dirty="0">
                <a:latin typeface="Arial"/>
                <a:cs typeface="Arial"/>
              </a:rPr>
              <a:t>h</a:t>
            </a:r>
            <a:r>
              <a:rPr lang="de-DE" sz="1200" b="1" spc="4" dirty="0">
                <a:latin typeface="Arial"/>
                <a:cs typeface="Arial"/>
              </a:rPr>
              <a:t>i</a:t>
            </a:r>
            <a:r>
              <a:rPr lang="de-DE" sz="1200" b="1" spc="-4" dirty="0">
                <a:latin typeface="Arial"/>
                <a:cs typeface="Arial"/>
              </a:rPr>
              <a:t>e</a:t>
            </a:r>
            <a:r>
              <a:rPr lang="de-DE" sz="1200" b="1" spc="-9" dirty="0">
                <a:latin typeface="Arial"/>
                <a:cs typeface="Arial"/>
              </a:rPr>
              <a:t>ß</a:t>
            </a:r>
            <a:r>
              <a:rPr lang="de-DE" sz="1200" b="1" spc="-4" dirty="0">
                <a:latin typeface="Arial"/>
                <a:cs typeface="Arial"/>
              </a:rPr>
              <a:t>s</a:t>
            </a:r>
            <a:r>
              <a:rPr lang="de-DE" sz="1200" b="1" dirty="0">
                <a:latin typeface="Arial"/>
                <a:cs typeface="Arial"/>
              </a:rPr>
              <a:t>t</a:t>
            </a:r>
            <a:r>
              <a:rPr lang="de-DE" sz="1200" b="1" spc="-4" dirty="0">
                <a:latin typeface="Arial"/>
                <a:cs typeface="Arial"/>
              </a:rPr>
              <a:t>ä</a:t>
            </a:r>
            <a:r>
              <a:rPr lang="de-DE" sz="1200" b="1" spc="-9" dirty="0">
                <a:latin typeface="Arial"/>
                <a:cs typeface="Arial"/>
              </a:rPr>
              <a:t>n</a:t>
            </a:r>
            <a:r>
              <a:rPr lang="de-DE" sz="1200" b="1" spc="-17" dirty="0">
                <a:latin typeface="Arial"/>
                <a:cs typeface="Arial"/>
              </a:rPr>
              <a:t>d</a:t>
            </a:r>
            <a:r>
              <a:rPr lang="de-DE" sz="1200" b="1" spc="-4" dirty="0">
                <a:latin typeface="Arial"/>
                <a:cs typeface="Arial"/>
              </a:rPr>
              <a:t>e</a:t>
            </a:r>
            <a:r>
              <a:rPr lang="de-DE" sz="1200" dirty="0">
                <a:latin typeface="Arial"/>
                <a:cs typeface="Arial"/>
              </a:rPr>
              <a:t>.</a:t>
            </a:r>
          </a:p>
          <a:p>
            <a:pPr marL="10860"/>
            <a:r>
              <a:rPr lang="de-DE" sz="1200" spc="-4" dirty="0">
                <a:latin typeface="Arial"/>
                <a:cs typeface="Arial"/>
              </a:rPr>
              <a:t>E</a:t>
            </a:r>
            <a:r>
              <a:rPr lang="de-DE" sz="1200" dirty="0">
                <a:latin typeface="Arial"/>
                <a:cs typeface="Arial"/>
              </a:rPr>
              <a:t>in</a:t>
            </a:r>
            <a:r>
              <a:rPr lang="de-DE" sz="1200" spc="-9" dirty="0">
                <a:latin typeface="Arial"/>
                <a:cs typeface="Arial"/>
              </a:rPr>
              <a:t> </a:t>
            </a:r>
            <a:r>
              <a:rPr lang="de-DE" sz="1200" spc="-4" dirty="0">
                <a:latin typeface="Arial"/>
                <a:cs typeface="Arial"/>
              </a:rPr>
              <a:t>S</a:t>
            </a:r>
            <a:r>
              <a:rPr lang="de-DE" sz="1200" spc="4" dirty="0">
                <a:latin typeface="Arial"/>
                <a:cs typeface="Arial"/>
              </a:rPr>
              <a:t>c</a:t>
            </a:r>
            <a:r>
              <a:rPr lang="de-DE" sz="1200" spc="-4" dirty="0">
                <a:latin typeface="Arial"/>
                <a:cs typeface="Arial"/>
              </a:rPr>
              <a:t>h</a:t>
            </a:r>
            <a:r>
              <a:rPr lang="de-DE" sz="1200" dirty="0">
                <a:latin typeface="Arial"/>
                <a:cs typeface="Arial"/>
              </a:rPr>
              <a:t>i</a:t>
            </a:r>
            <a:r>
              <a:rPr lang="de-DE" sz="1200" spc="-4" dirty="0">
                <a:latin typeface="Arial"/>
                <a:cs typeface="Arial"/>
              </a:rPr>
              <a:t>e</a:t>
            </a:r>
            <a:r>
              <a:rPr lang="de-DE" sz="1200" spc="-9" dirty="0">
                <a:latin typeface="Arial"/>
                <a:cs typeface="Arial"/>
              </a:rPr>
              <a:t>ß</a:t>
            </a:r>
            <a:r>
              <a:rPr lang="de-DE" sz="1200" spc="4" dirty="0">
                <a:latin typeface="Arial"/>
                <a:cs typeface="Arial"/>
              </a:rPr>
              <a:t>st</a:t>
            </a:r>
            <a:r>
              <a:rPr lang="de-DE" sz="1200" spc="-4" dirty="0">
                <a:latin typeface="Arial"/>
                <a:cs typeface="Arial"/>
              </a:rPr>
              <a:t>a</a:t>
            </a:r>
            <a:r>
              <a:rPr lang="de-DE" sz="1200" spc="-13" dirty="0">
                <a:latin typeface="Arial"/>
                <a:cs typeface="Arial"/>
              </a:rPr>
              <a:t>n</a:t>
            </a:r>
            <a:r>
              <a:rPr lang="de-DE" sz="1200" dirty="0">
                <a:latin typeface="Arial"/>
                <a:cs typeface="Arial"/>
              </a:rPr>
              <a:t>d</a:t>
            </a:r>
            <a:r>
              <a:rPr lang="de-DE" sz="1200" spc="-38" dirty="0">
                <a:latin typeface="Arial"/>
                <a:cs typeface="Arial"/>
              </a:rPr>
              <a:t> </a:t>
            </a:r>
            <a:r>
              <a:rPr lang="de-DE" sz="1200" spc="-9" dirty="0">
                <a:latin typeface="Arial"/>
                <a:cs typeface="Arial"/>
              </a:rPr>
              <a:t>m</a:t>
            </a:r>
            <a:r>
              <a:rPr lang="de-DE" sz="1200" spc="-4" dirty="0">
                <a:latin typeface="Arial"/>
                <a:cs typeface="Arial"/>
              </a:rPr>
              <a:t>u</a:t>
            </a:r>
            <a:r>
              <a:rPr lang="de-DE" sz="1200" spc="4" dirty="0">
                <a:latin typeface="Arial"/>
                <a:cs typeface="Arial"/>
              </a:rPr>
              <a:t>s</a:t>
            </a:r>
            <a:r>
              <a:rPr lang="de-DE" sz="1200" dirty="0">
                <a:latin typeface="Arial"/>
                <a:cs typeface="Arial"/>
              </a:rPr>
              <a:t>s</a:t>
            </a:r>
            <a:r>
              <a:rPr lang="de-DE" sz="1200" spc="-13" dirty="0">
                <a:latin typeface="Arial"/>
                <a:cs typeface="Arial"/>
              </a:rPr>
              <a:t> </a:t>
            </a:r>
            <a:r>
              <a:rPr lang="de-DE" sz="1200" spc="4" dirty="0">
                <a:latin typeface="Arial"/>
                <a:cs typeface="Arial"/>
              </a:rPr>
              <a:t>s</a:t>
            </a:r>
            <a:r>
              <a:rPr lang="de-DE" sz="1200" dirty="0">
                <a:latin typeface="Arial"/>
                <a:cs typeface="Arial"/>
              </a:rPr>
              <a:t>o</a:t>
            </a:r>
            <a:r>
              <a:rPr lang="de-DE" sz="1200" spc="-17" dirty="0">
                <a:latin typeface="Arial"/>
                <a:cs typeface="Arial"/>
              </a:rPr>
              <a:t> </a:t>
            </a:r>
            <a:r>
              <a:rPr lang="de-DE" sz="1200" spc="-4" dirty="0">
                <a:latin typeface="Arial"/>
                <a:cs typeface="Arial"/>
              </a:rPr>
              <a:t>e</a:t>
            </a:r>
            <a:r>
              <a:rPr lang="de-DE" sz="1200" dirty="0">
                <a:latin typeface="Arial"/>
                <a:cs typeface="Arial"/>
              </a:rPr>
              <a:t>rri</a:t>
            </a:r>
            <a:r>
              <a:rPr lang="de-DE" sz="1200" spc="4" dirty="0">
                <a:latin typeface="Arial"/>
                <a:cs typeface="Arial"/>
              </a:rPr>
              <a:t>c</a:t>
            </a:r>
            <a:r>
              <a:rPr lang="de-DE" sz="1200" spc="-4" dirty="0">
                <a:latin typeface="Arial"/>
                <a:cs typeface="Arial"/>
              </a:rPr>
              <a:t>h</a:t>
            </a:r>
            <a:r>
              <a:rPr lang="de-DE" sz="1200" spc="4" dirty="0">
                <a:latin typeface="Arial"/>
                <a:cs typeface="Arial"/>
              </a:rPr>
              <a:t>t</a:t>
            </a:r>
            <a:r>
              <a:rPr lang="de-DE" sz="1200" spc="-13" dirty="0">
                <a:latin typeface="Arial"/>
                <a:cs typeface="Arial"/>
              </a:rPr>
              <a:t>e</a:t>
            </a:r>
            <a:r>
              <a:rPr lang="de-DE" sz="1200" dirty="0">
                <a:latin typeface="Arial"/>
                <a:cs typeface="Arial"/>
              </a:rPr>
              <a:t>t</a:t>
            </a:r>
            <a:r>
              <a:rPr lang="de-DE" sz="1200" spc="-34" dirty="0">
                <a:latin typeface="Arial"/>
                <a:cs typeface="Arial"/>
              </a:rPr>
              <a:t> </a:t>
            </a:r>
            <a:r>
              <a:rPr lang="de-DE" sz="1200" spc="-17" dirty="0">
                <a:latin typeface="Arial"/>
                <a:cs typeface="Arial"/>
              </a:rPr>
              <a:t>w</a:t>
            </a:r>
            <a:r>
              <a:rPr lang="de-DE" sz="1200" spc="-4" dirty="0">
                <a:latin typeface="Arial"/>
                <a:cs typeface="Arial"/>
              </a:rPr>
              <a:t>e</a:t>
            </a:r>
            <a:r>
              <a:rPr lang="de-DE" sz="1200" dirty="0">
                <a:latin typeface="Arial"/>
                <a:cs typeface="Arial"/>
              </a:rPr>
              <a:t>r</a:t>
            </a:r>
            <a:r>
              <a:rPr lang="de-DE" sz="1200" spc="-4" dirty="0">
                <a:latin typeface="Arial"/>
                <a:cs typeface="Arial"/>
              </a:rPr>
              <a:t>den</a:t>
            </a:r>
            <a:r>
              <a:rPr lang="de-DE" sz="1200" dirty="0">
                <a:latin typeface="Arial"/>
                <a:cs typeface="Arial"/>
              </a:rPr>
              <a:t>,</a:t>
            </a:r>
            <a:r>
              <a:rPr lang="de-DE" sz="1200" spc="-13" dirty="0">
                <a:latin typeface="Arial"/>
                <a:cs typeface="Arial"/>
              </a:rPr>
              <a:t> </a:t>
            </a:r>
            <a:r>
              <a:rPr lang="de-DE" sz="1200" spc="-4" dirty="0">
                <a:latin typeface="Arial"/>
                <a:cs typeface="Arial"/>
              </a:rPr>
              <a:t>da</a:t>
            </a:r>
            <a:r>
              <a:rPr lang="de-DE" sz="1200" spc="4" dirty="0">
                <a:latin typeface="Arial"/>
                <a:cs typeface="Arial"/>
              </a:rPr>
              <a:t>s</a:t>
            </a:r>
            <a:r>
              <a:rPr lang="de-DE" sz="1200" dirty="0">
                <a:latin typeface="Arial"/>
                <a:cs typeface="Arial"/>
              </a:rPr>
              <a:t>s</a:t>
            </a:r>
            <a:r>
              <a:rPr lang="de-DE" sz="1200" spc="-21" dirty="0">
                <a:latin typeface="Arial"/>
                <a:cs typeface="Arial"/>
              </a:rPr>
              <a:t> </a:t>
            </a:r>
            <a:r>
              <a:rPr lang="de-DE" sz="1200" spc="-4" dirty="0">
                <a:latin typeface="Arial"/>
                <a:cs typeface="Arial"/>
              </a:rPr>
              <a:t>Ge</a:t>
            </a:r>
            <a:r>
              <a:rPr lang="de-DE" sz="1200" spc="4" dirty="0">
                <a:latin typeface="Arial"/>
                <a:cs typeface="Arial"/>
              </a:rPr>
              <a:t>f</a:t>
            </a:r>
            <a:r>
              <a:rPr lang="de-DE" sz="1200" spc="-4" dirty="0">
                <a:latin typeface="Arial"/>
                <a:cs typeface="Arial"/>
              </a:rPr>
              <a:t>äh</a:t>
            </a:r>
            <a:r>
              <a:rPr lang="de-DE" sz="1200" dirty="0">
                <a:latin typeface="Arial"/>
                <a:cs typeface="Arial"/>
              </a:rPr>
              <a:t>r</a:t>
            </a:r>
            <a:r>
              <a:rPr lang="de-DE" sz="1200" spc="-4" dirty="0">
                <a:latin typeface="Arial"/>
                <a:cs typeface="Arial"/>
              </a:rPr>
              <a:t>d</a:t>
            </a:r>
            <a:r>
              <a:rPr lang="de-DE" sz="1200" spc="-13" dirty="0">
                <a:latin typeface="Arial"/>
                <a:cs typeface="Arial"/>
              </a:rPr>
              <a:t>u</a:t>
            </a:r>
            <a:r>
              <a:rPr lang="de-DE" sz="1200" spc="-4" dirty="0">
                <a:latin typeface="Arial"/>
                <a:cs typeface="Arial"/>
              </a:rPr>
              <a:t>n</a:t>
            </a:r>
            <a:r>
              <a:rPr lang="de-DE" sz="1200" spc="-13" dirty="0">
                <a:latin typeface="Arial"/>
                <a:cs typeface="Arial"/>
              </a:rPr>
              <a:t>g</a:t>
            </a:r>
            <a:r>
              <a:rPr lang="de-DE" sz="1200" spc="-4" dirty="0">
                <a:latin typeface="Arial"/>
                <a:cs typeface="Arial"/>
              </a:rPr>
              <a:t>e</a:t>
            </a:r>
            <a:r>
              <a:rPr lang="de-DE" sz="1200" dirty="0">
                <a:latin typeface="Arial"/>
                <a:cs typeface="Arial"/>
              </a:rPr>
              <a:t>n </a:t>
            </a:r>
            <a:r>
              <a:rPr lang="de-DE" sz="1200" spc="4" dirty="0">
                <a:latin typeface="Arial"/>
                <a:cs typeface="Arial"/>
              </a:rPr>
              <a:t>s</a:t>
            </a:r>
            <a:r>
              <a:rPr lang="de-DE" sz="1200" spc="-4" dirty="0">
                <a:latin typeface="Arial"/>
                <a:cs typeface="Arial"/>
              </a:rPr>
              <a:t>o</a:t>
            </a:r>
            <a:r>
              <a:rPr lang="de-DE" sz="1200" spc="-17" dirty="0">
                <a:latin typeface="Arial"/>
                <a:cs typeface="Arial"/>
              </a:rPr>
              <a:t>w</a:t>
            </a:r>
            <a:r>
              <a:rPr lang="de-DE" sz="1200" spc="-4" dirty="0">
                <a:latin typeface="Arial"/>
                <a:cs typeface="Arial"/>
              </a:rPr>
              <a:t>oh</a:t>
            </a:r>
            <a:r>
              <a:rPr lang="de-DE" sz="1200" dirty="0">
                <a:latin typeface="Arial"/>
                <a:cs typeface="Arial"/>
              </a:rPr>
              <a:t>l</a:t>
            </a:r>
            <a:r>
              <a:rPr lang="de-DE" sz="1200" spc="-17" dirty="0">
                <a:latin typeface="Arial"/>
                <a:cs typeface="Arial"/>
              </a:rPr>
              <a:t> </a:t>
            </a:r>
            <a:r>
              <a:rPr lang="de-DE" sz="1200" spc="-4" dirty="0">
                <a:latin typeface="Arial"/>
                <a:cs typeface="Arial"/>
              </a:rPr>
              <a:t>na</a:t>
            </a:r>
            <a:r>
              <a:rPr lang="de-DE" sz="1200" spc="4" dirty="0">
                <a:latin typeface="Arial"/>
                <a:cs typeface="Arial"/>
              </a:rPr>
              <a:t>c</a:t>
            </a:r>
            <a:r>
              <a:rPr lang="de-DE" sz="1200" dirty="0">
                <a:latin typeface="Arial"/>
                <a:cs typeface="Arial"/>
              </a:rPr>
              <a:t>h</a:t>
            </a:r>
            <a:r>
              <a:rPr lang="de-DE" sz="1200" spc="-17" dirty="0">
                <a:latin typeface="Arial"/>
                <a:cs typeface="Arial"/>
              </a:rPr>
              <a:t> </a:t>
            </a:r>
            <a:r>
              <a:rPr lang="de-DE" sz="1200" dirty="0">
                <a:latin typeface="Arial"/>
                <a:cs typeface="Arial"/>
              </a:rPr>
              <a:t>i</a:t>
            </a:r>
            <a:r>
              <a:rPr lang="de-DE" sz="1200" spc="-4" dirty="0">
                <a:latin typeface="Arial"/>
                <a:cs typeface="Arial"/>
              </a:rPr>
              <a:t>nne</a:t>
            </a:r>
            <a:r>
              <a:rPr lang="de-DE" sz="1200" dirty="0">
                <a:latin typeface="Arial"/>
                <a:cs typeface="Arial"/>
              </a:rPr>
              <a:t>n</a:t>
            </a:r>
            <a:r>
              <a:rPr lang="de-DE" sz="1200" spc="-26" dirty="0">
                <a:latin typeface="Arial"/>
                <a:cs typeface="Arial"/>
              </a:rPr>
              <a:t> </a:t>
            </a:r>
            <a:r>
              <a:rPr lang="de-DE" sz="1200" dirty="0">
                <a:latin typeface="Arial"/>
                <a:cs typeface="Arial"/>
              </a:rPr>
              <a:t>(</a:t>
            </a:r>
            <a:r>
              <a:rPr lang="de-DE" sz="1200" spc="4" dirty="0">
                <a:latin typeface="Arial"/>
                <a:cs typeface="Arial"/>
              </a:rPr>
              <a:t>f</a:t>
            </a:r>
            <a:r>
              <a:rPr lang="de-DE" sz="1200" spc="-4" dirty="0">
                <a:latin typeface="Arial"/>
                <a:cs typeface="Arial"/>
              </a:rPr>
              <a:t>ü</a:t>
            </a:r>
            <a:r>
              <a:rPr lang="de-DE" sz="1200" dirty="0">
                <a:latin typeface="Arial"/>
                <a:cs typeface="Arial"/>
              </a:rPr>
              <a:t>r</a:t>
            </a:r>
            <a:r>
              <a:rPr lang="de-DE" sz="1200" spc="-17" dirty="0">
                <a:latin typeface="Arial"/>
                <a:cs typeface="Arial"/>
              </a:rPr>
              <a:t> </a:t>
            </a:r>
            <a:r>
              <a:rPr lang="de-DE" sz="1200" spc="-4" dirty="0">
                <a:latin typeface="Arial"/>
                <a:cs typeface="Arial"/>
              </a:rPr>
              <a:t>d</a:t>
            </a:r>
            <a:r>
              <a:rPr lang="de-DE" sz="1200" dirty="0">
                <a:latin typeface="Arial"/>
                <a:cs typeface="Arial"/>
              </a:rPr>
              <a:t>ie</a:t>
            </a:r>
            <a:r>
              <a:rPr lang="de-DE" sz="1200" spc="-17" dirty="0">
                <a:latin typeface="Arial"/>
                <a:cs typeface="Arial"/>
              </a:rPr>
              <a:t> </a:t>
            </a:r>
            <a:r>
              <a:rPr lang="de-DE" sz="1200" spc="-4" dirty="0">
                <a:latin typeface="Arial"/>
                <a:cs typeface="Arial"/>
              </a:rPr>
              <a:t>a</a:t>
            </a:r>
            <a:r>
              <a:rPr lang="de-DE" sz="1200" dirty="0">
                <a:latin typeface="Arial"/>
                <a:cs typeface="Arial"/>
              </a:rPr>
              <a:t>m</a:t>
            </a:r>
            <a:r>
              <a:rPr lang="de-DE" sz="1200" spc="-13" dirty="0">
                <a:latin typeface="Arial"/>
                <a:cs typeface="Arial"/>
              </a:rPr>
              <a:t> </a:t>
            </a:r>
            <a:r>
              <a:rPr lang="de-DE" sz="1200" spc="-4" dirty="0">
                <a:latin typeface="Arial"/>
                <a:cs typeface="Arial"/>
              </a:rPr>
              <a:t>S</a:t>
            </a:r>
            <a:r>
              <a:rPr lang="de-DE" sz="1200" spc="4" dirty="0">
                <a:latin typeface="Arial"/>
                <a:cs typeface="Arial"/>
              </a:rPr>
              <a:t>c</a:t>
            </a:r>
            <a:r>
              <a:rPr lang="de-DE" sz="1200" spc="-4" dirty="0">
                <a:latin typeface="Arial"/>
                <a:cs typeface="Arial"/>
              </a:rPr>
              <a:t>h</a:t>
            </a:r>
            <a:r>
              <a:rPr lang="de-DE" sz="1200" dirty="0">
                <a:latin typeface="Arial"/>
                <a:cs typeface="Arial"/>
              </a:rPr>
              <a:t>i</a:t>
            </a:r>
            <a:r>
              <a:rPr lang="de-DE" sz="1200" spc="-4" dirty="0">
                <a:latin typeface="Arial"/>
                <a:cs typeface="Arial"/>
              </a:rPr>
              <a:t>e</a:t>
            </a:r>
            <a:r>
              <a:rPr lang="de-DE" sz="1200" spc="-9" dirty="0">
                <a:latin typeface="Arial"/>
                <a:cs typeface="Arial"/>
              </a:rPr>
              <a:t>ß</a:t>
            </a:r>
            <a:r>
              <a:rPr lang="de-DE" sz="1200" spc="-4" dirty="0">
                <a:latin typeface="Arial"/>
                <a:cs typeface="Arial"/>
              </a:rPr>
              <a:t>e</a:t>
            </a:r>
            <a:r>
              <a:rPr lang="de-DE" sz="1200" dirty="0">
                <a:latin typeface="Arial"/>
                <a:cs typeface="Arial"/>
              </a:rPr>
              <a:t>n</a:t>
            </a:r>
            <a:r>
              <a:rPr lang="de-DE" sz="1200" spc="-26" dirty="0">
                <a:latin typeface="Arial"/>
                <a:cs typeface="Arial"/>
              </a:rPr>
              <a:t> </a:t>
            </a:r>
            <a:r>
              <a:rPr lang="de-DE" sz="1200" spc="-4" dirty="0">
                <a:latin typeface="Arial"/>
                <a:cs typeface="Arial"/>
              </a:rPr>
              <a:t>be</a:t>
            </a:r>
            <a:r>
              <a:rPr lang="de-DE" sz="1200" spc="4" dirty="0">
                <a:latin typeface="Arial"/>
                <a:cs typeface="Arial"/>
              </a:rPr>
              <a:t>t</a:t>
            </a:r>
            <a:r>
              <a:rPr lang="de-DE" sz="1200" spc="-4" dirty="0">
                <a:latin typeface="Arial"/>
                <a:cs typeface="Arial"/>
              </a:rPr>
              <a:t>e</a:t>
            </a:r>
            <a:r>
              <a:rPr lang="de-DE" sz="1200" dirty="0">
                <a:latin typeface="Arial"/>
                <a:cs typeface="Arial"/>
              </a:rPr>
              <a:t>ili</a:t>
            </a:r>
            <a:r>
              <a:rPr lang="de-DE" sz="1200" spc="-4" dirty="0">
                <a:latin typeface="Arial"/>
                <a:cs typeface="Arial"/>
              </a:rPr>
              <a:t>g</a:t>
            </a:r>
            <a:r>
              <a:rPr lang="de-DE" sz="1200" spc="4" dirty="0">
                <a:latin typeface="Arial"/>
                <a:cs typeface="Arial"/>
              </a:rPr>
              <a:t>t</a:t>
            </a:r>
            <a:r>
              <a:rPr lang="de-DE" sz="1200" spc="-4" dirty="0">
                <a:latin typeface="Arial"/>
                <a:cs typeface="Arial"/>
              </a:rPr>
              <a:t>e</a:t>
            </a:r>
            <a:r>
              <a:rPr lang="de-DE" sz="1200" dirty="0">
                <a:latin typeface="Arial"/>
                <a:cs typeface="Arial"/>
              </a:rPr>
              <a:t>n</a:t>
            </a:r>
            <a:r>
              <a:rPr lang="de-DE" sz="1200" spc="-47" dirty="0">
                <a:latin typeface="Arial"/>
                <a:cs typeface="Arial"/>
              </a:rPr>
              <a:t> </a:t>
            </a:r>
            <a:r>
              <a:rPr lang="de-DE" sz="1200" spc="-4" dirty="0">
                <a:latin typeface="Arial"/>
                <a:cs typeface="Arial"/>
              </a:rPr>
              <a:t>Pe</a:t>
            </a:r>
            <a:r>
              <a:rPr lang="de-DE" sz="1200" dirty="0">
                <a:latin typeface="Arial"/>
                <a:cs typeface="Arial"/>
              </a:rPr>
              <a:t>r</a:t>
            </a:r>
            <a:r>
              <a:rPr lang="de-DE" sz="1200" spc="4" dirty="0">
                <a:latin typeface="Arial"/>
                <a:cs typeface="Arial"/>
              </a:rPr>
              <a:t>s</a:t>
            </a:r>
            <a:r>
              <a:rPr lang="de-DE" sz="1200" spc="-4" dirty="0">
                <a:latin typeface="Arial"/>
                <a:cs typeface="Arial"/>
              </a:rPr>
              <a:t>onen</a:t>
            </a:r>
            <a:r>
              <a:rPr lang="de-DE" sz="1200" dirty="0">
                <a:latin typeface="Arial"/>
                <a:cs typeface="Arial"/>
              </a:rPr>
              <a:t>), </a:t>
            </a:r>
            <a:r>
              <a:rPr lang="de-DE" sz="1200" spc="-4" dirty="0">
                <a:latin typeface="Arial"/>
                <a:cs typeface="Arial"/>
              </a:rPr>
              <a:t>a</a:t>
            </a:r>
            <a:r>
              <a:rPr lang="de-DE" sz="1200" dirty="0">
                <a:latin typeface="Arial"/>
                <a:cs typeface="Arial"/>
              </a:rPr>
              <a:t>ls</a:t>
            </a:r>
            <a:r>
              <a:rPr lang="de-DE" sz="1200" spc="-13" dirty="0">
                <a:latin typeface="Arial"/>
                <a:cs typeface="Arial"/>
              </a:rPr>
              <a:t> </a:t>
            </a:r>
            <a:r>
              <a:rPr lang="de-DE" sz="1200" spc="-4" dirty="0">
                <a:latin typeface="Arial"/>
                <a:cs typeface="Arial"/>
              </a:rPr>
              <a:t>au</a:t>
            </a:r>
            <a:r>
              <a:rPr lang="de-DE" sz="1200" spc="4" dirty="0">
                <a:latin typeface="Arial"/>
                <a:cs typeface="Arial"/>
              </a:rPr>
              <a:t>c</a:t>
            </a:r>
            <a:r>
              <a:rPr lang="de-DE" sz="1200" dirty="0">
                <a:latin typeface="Arial"/>
                <a:cs typeface="Arial"/>
              </a:rPr>
              <a:t>h</a:t>
            </a:r>
            <a:r>
              <a:rPr lang="de-DE" sz="1200" spc="-26" dirty="0">
                <a:latin typeface="Arial"/>
                <a:cs typeface="Arial"/>
              </a:rPr>
              <a:t> </a:t>
            </a:r>
            <a:r>
              <a:rPr lang="de-DE" sz="1200" spc="-4" dirty="0">
                <a:latin typeface="Arial"/>
                <a:cs typeface="Arial"/>
              </a:rPr>
              <a:t>na</a:t>
            </a:r>
            <a:r>
              <a:rPr lang="de-DE" sz="1200" spc="4" dirty="0">
                <a:latin typeface="Arial"/>
                <a:cs typeface="Arial"/>
              </a:rPr>
              <a:t>c</a:t>
            </a:r>
            <a:r>
              <a:rPr lang="de-DE" sz="1200" dirty="0">
                <a:latin typeface="Arial"/>
                <a:cs typeface="Arial"/>
              </a:rPr>
              <a:t>h</a:t>
            </a:r>
            <a:r>
              <a:rPr lang="de-DE" sz="1200" spc="-17" dirty="0">
                <a:latin typeface="Arial"/>
                <a:cs typeface="Arial"/>
              </a:rPr>
              <a:t> </a:t>
            </a:r>
            <a:r>
              <a:rPr lang="de-DE" sz="1200" spc="-4" dirty="0">
                <a:latin typeface="Arial"/>
                <a:cs typeface="Arial"/>
              </a:rPr>
              <a:t>au</a:t>
            </a:r>
            <a:r>
              <a:rPr lang="de-DE" sz="1200" spc="-9" dirty="0">
                <a:latin typeface="Arial"/>
                <a:cs typeface="Arial"/>
              </a:rPr>
              <a:t>ß</a:t>
            </a:r>
            <a:r>
              <a:rPr lang="de-DE" sz="1200" spc="-4" dirty="0">
                <a:latin typeface="Arial"/>
                <a:cs typeface="Arial"/>
              </a:rPr>
              <a:t>e</a:t>
            </a:r>
            <a:r>
              <a:rPr lang="de-DE" sz="1200" dirty="0">
                <a:latin typeface="Arial"/>
                <a:cs typeface="Arial"/>
              </a:rPr>
              <a:t>n</a:t>
            </a:r>
            <a:r>
              <a:rPr lang="de-DE" sz="1200" spc="-26" dirty="0">
                <a:latin typeface="Arial"/>
                <a:cs typeface="Arial"/>
              </a:rPr>
              <a:t> </a:t>
            </a:r>
            <a:r>
              <a:rPr lang="de-DE" sz="1200" dirty="0">
                <a:latin typeface="Arial"/>
                <a:cs typeface="Arial"/>
              </a:rPr>
              <a:t>(</a:t>
            </a:r>
            <a:r>
              <a:rPr lang="de-DE" sz="1200" spc="4" dirty="0">
                <a:latin typeface="Arial"/>
                <a:cs typeface="Arial"/>
              </a:rPr>
              <a:t>f</a:t>
            </a:r>
            <a:r>
              <a:rPr lang="de-DE" sz="1200" spc="-4" dirty="0">
                <a:latin typeface="Arial"/>
                <a:cs typeface="Arial"/>
              </a:rPr>
              <a:t>ü</a:t>
            </a:r>
            <a:r>
              <a:rPr lang="de-DE" sz="1200" dirty="0">
                <a:latin typeface="Arial"/>
                <a:cs typeface="Arial"/>
              </a:rPr>
              <a:t>r</a:t>
            </a:r>
            <a:r>
              <a:rPr lang="de-DE" sz="1200" spc="-26" dirty="0">
                <a:latin typeface="Arial"/>
                <a:cs typeface="Arial"/>
              </a:rPr>
              <a:t> </a:t>
            </a:r>
            <a:r>
              <a:rPr lang="de-DE" sz="1200" spc="-4" dirty="0">
                <a:latin typeface="Arial"/>
                <a:cs typeface="Arial"/>
              </a:rPr>
              <a:t>d</a:t>
            </a:r>
            <a:r>
              <a:rPr lang="de-DE" sz="1200" dirty="0">
                <a:latin typeface="Arial"/>
                <a:cs typeface="Arial"/>
              </a:rPr>
              <a:t>ie</a:t>
            </a:r>
            <a:r>
              <a:rPr lang="de-DE" sz="1200" spc="-9" dirty="0">
                <a:latin typeface="Arial"/>
                <a:cs typeface="Arial"/>
              </a:rPr>
              <a:t> Um</a:t>
            </a:r>
            <a:r>
              <a:rPr lang="de-DE" sz="1200" spc="-4" dirty="0">
                <a:latin typeface="Arial"/>
                <a:cs typeface="Arial"/>
              </a:rPr>
              <a:t>gebung</a:t>
            </a:r>
            <a:r>
              <a:rPr lang="de-DE" sz="1200" spc="4" dirty="0">
                <a:latin typeface="Arial"/>
                <a:cs typeface="Arial"/>
              </a:rPr>
              <a:t>/</a:t>
            </a:r>
            <a:r>
              <a:rPr lang="de-DE" sz="1200" spc="-9" dirty="0">
                <a:latin typeface="Arial"/>
                <a:cs typeface="Arial"/>
              </a:rPr>
              <a:t>N</a:t>
            </a:r>
            <a:r>
              <a:rPr lang="de-DE" sz="1200" spc="-4" dirty="0">
                <a:latin typeface="Arial"/>
                <a:cs typeface="Arial"/>
              </a:rPr>
              <a:t>a</a:t>
            </a:r>
            <a:r>
              <a:rPr lang="de-DE" sz="1200" spc="-9" dirty="0">
                <a:latin typeface="Arial"/>
                <a:cs typeface="Arial"/>
              </a:rPr>
              <a:t>c</a:t>
            </a:r>
            <a:r>
              <a:rPr lang="de-DE" sz="1200" spc="-4" dirty="0">
                <a:latin typeface="Arial"/>
                <a:cs typeface="Arial"/>
              </a:rPr>
              <a:t>h</a:t>
            </a:r>
            <a:r>
              <a:rPr lang="de-DE" sz="1200" spc="-13" dirty="0">
                <a:latin typeface="Arial"/>
                <a:cs typeface="Arial"/>
              </a:rPr>
              <a:t>b</a:t>
            </a:r>
            <a:r>
              <a:rPr lang="de-DE" sz="1200" spc="-4" dirty="0">
                <a:latin typeface="Arial"/>
                <a:cs typeface="Arial"/>
              </a:rPr>
              <a:t>a</a:t>
            </a:r>
            <a:r>
              <a:rPr lang="de-DE" sz="1200" spc="-13" dirty="0">
                <a:latin typeface="Arial"/>
                <a:cs typeface="Arial"/>
              </a:rPr>
              <a:t>r</a:t>
            </a:r>
            <a:r>
              <a:rPr lang="de-DE" sz="1200" spc="4" dirty="0">
                <a:latin typeface="Arial"/>
                <a:cs typeface="Arial"/>
              </a:rPr>
              <a:t>s</a:t>
            </a:r>
            <a:r>
              <a:rPr lang="de-DE" sz="1200" spc="-9" dirty="0">
                <a:latin typeface="Arial"/>
                <a:cs typeface="Arial"/>
              </a:rPr>
              <a:t>c</a:t>
            </a:r>
            <a:r>
              <a:rPr lang="de-DE" sz="1200" spc="-4" dirty="0">
                <a:latin typeface="Arial"/>
                <a:cs typeface="Arial"/>
              </a:rPr>
              <a:t>h</a:t>
            </a:r>
            <a:r>
              <a:rPr lang="de-DE" sz="1200" spc="-13" dirty="0">
                <a:latin typeface="Arial"/>
                <a:cs typeface="Arial"/>
              </a:rPr>
              <a:t>a</a:t>
            </a:r>
            <a:r>
              <a:rPr lang="de-DE" sz="1200" spc="4" dirty="0">
                <a:latin typeface="Arial"/>
                <a:cs typeface="Arial"/>
              </a:rPr>
              <a:t>f</a:t>
            </a:r>
            <a:r>
              <a:rPr lang="de-DE" sz="1200" spc="-9" dirty="0">
                <a:latin typeface="Arial"/>
                <a:cs typeface="Arial"/>
              </a:rPr>
              <a:t>t</a:t>
            </a:r>
            <a:r>
              <a:rPr lang="de-DE" sz="1200" dirty="0">
                <a:latin typeface="Arial"/>
                <a:cs typeface="Arial"/>
              </a:rPr>
              <a:t>) </a:t>
            </a:r>
            <a:r>
              <a:rPr lang="de-DE" sz="1200" spc="-4" dirty="0">
                <a:latin typeface="Arial"/>
                <a:cs typeface="Arial"/>
              </a:rPr>
              <a:t>au</a:t>
            </a:r>
            <a:r>
              <a:rPr lang="de-DE" sz="1200" spc="4" dirty="0">
                <a:latin typeface="Arial"/>
                <a:cs typeface="Arial"/>
              </a:rPr>
              <a:t>s</a:t>
            </a:r>
            <a:r>
              <a:rPr lang="de-DE" sz="1200" spc="-4" dirty="0">
                <a:latin typeface="Arial"/>
                <a:cs typeface="Arial"/>
              </a:rPr>
              <a:t>ge</a:t>
            </a:r>
            <a:r>
              <a:rPr lang="de-DE" sz="1200" spc="4" dirty="0">
                <a:latin typeface="Arial"/>
                <a:cs typeface="Arial"/>
              </a:rPr>
              <a:t>s</a:t>
            </a:r>
            <a:r>
              <a:rPr lang="de-DE" sz="1200" spc="-9" dirty="0">
                <a:latin typeface="Arial"/>
                <a:cs typeface="Arial"/>
              </a:rPr>
              <a:t>c</a:t>
            </a:r>
            <a:r>
              <a:rPr lang="de-DE" sz="1200" spc="-4" dirty="0">
                <a:latin typeface="Arial"/>
                <a:cs typeface="Arial"/>
              </a:rPr>
              <a:t>h</a:t>
            </a:r>
            <a:r>
              <a:rPr lang="de-DE" sz="1200" dirty="0">
                <a:latin typeface="Arial"/>
                <a:cs typeface="Arial"/>
              </a:rPr>
              <a:t>l</a:t>
            </a:r>
            <a:r>
              <a:rPr lang="de-DE" sz="1200" spc="-4" dirty="0">
                <a:latin typeface="Arial"/>
                <a:cs typeface="Arial"/>
              </a:rPr>
              <a:t>o</a:t>
            </a:r>
            <a:r>
              <a:rPr lang="de-DE" sz="1200" spc="-9" dirty="0">
                <a:latin typeface="Arial"/>
                <a:cs typeface="Arial"/>
              </a:rPr>
              <a:t>ss</a:t>
            </a:r>
            <a:r>
              <a:rPr lang="de-DE" sz="1200" spc="-4" dirty="0">
                <a:latin typeface="Arial"/>
                <a:cs typeface="Arial"/>
              </a:rPr>
              <a:t>e</a:t>
            </a:r>
            <a:r>
              <a:rPr lang="de-DE" sz="1200" dirty="0">
                <a:latin typeface="Arial"/>
                <a:cs typeface="Arial"/>
              </a:rPr>
              <a:t>n</a:t>
            </a:r>
            <a:r>
              <a:rPr lang="de-DE" sz="1200" spc="-38" dirty="0">
                <a:latin typeface="Arial"/>
                <a:cs typeface="Arial"/>
              </a:rPr>
              <a:t> </a:t>
            </a:r>
            <a:r>
              <a:rPr lang="de-DE" sz="1200" spc="-17" dirty="0">
                <a:latin typeface="Arial"/>
                <a:cs typeface="Arial"/>
              </a:rPr>
              <a:t>w</a:t>
            </a:r>
            <a:r>
              <a:rPr lang="de-DE" sz="1200" spc="-4" dirty="0">
                <a:latin typeface="Arial"/>
                <a:cs typeface="Arial"/>
              </a:rPr>
              <a:t>e</a:t>
            </a:r>
            <a:r>
              <a:rPr lang="de-DE" sz="1200" dirty="0">
                <a:latin typeface="Arial"/>
                <a:cs typeface="Arial"/>
              </a:rPr>
              <a:t>r</a:t>
            </a:r>
            <a:r>
              <a:rPr lang="de-DE" sz="1200" spc="-4" dirty="0">
                <a:latin typeface="Arial"/>
                <a:cs typeface="Arial"/>
              </a:rPr>
              <a:t>de</a:t>
            </a:r>
            <a:r>
              <a:rPr lang="de-DE" sz="1200" dirty="0">
                <a:latin typeface="Arial"/>
                <a:cs typeface="Arial"/>
              </a:rPr>
              <a:t>n</a:t>
            </a:r>
            <a:r>
              <a:rPr lang="de-DE" sz="1200" spc="-17" dirty="0">
                <a:latin typeface="Arial"/>
                <a:cs typeface="Arial"/>
              </a:rPr>
              <a:t> </a:t>
            </a:r>
            <a:r>
              <a:rPr lang="de-DE" sz="1200" spc="4" dirty="0">
                <a:latin typeface="Arial"/>
                <a:cs typeface="Arial"/>
              </a:rPr>
              <a:t>k</a:t>
            </a:r>
            <a:r>
              <a:rPr lang="de-DE" sz="1200" spc="-4" dirty="0">
                <a:latin typeface="Arial"/>
                <a:cs typeface="Arial"/>
              </a:rPr>
              <a:t>önnen</a:t>
            </a:r>
            <a:r>
              <a:rPr lang="de-DE" sz="1200" dirty="0">
                <a:latin typeface="Arial"/>
                <a:cs typeface="Arial"/>
              </a:rPr>
              <a:t>. </a:t>
            </a:r>
          </a:p>
          <a:p>
            <a:endParaRPr lang="de-DE" dirty="0"/>
          </a:p>
        </p:txBody>
      </p:sp>
    </p:spTree>
    <p:extLst>
      <p:ext uri="{BB962C8B-B14F-4D97-AF65-F5344CB8AC3E}">
        <p14:creationId xmlns:p14="http://schemas.microsoft.com/office/powerpoint/2010/main" val="870460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Definition eines Schießstandes nach Schießstandrichtlinien</a:t>
            </a:r>
            <a:endParaRPr dirty="0"/>
          </a:p>
        </p:txBody>
      </p:sp>
    </p:spTree>
    <p:extLst>
      <p:ext uri="{BB962C8B-B14F-4D97-AF65-F5344CB8AC3E}">
        <p14:creationId xmlns:p14="http://schemas.microsoft.com/office/powerpoint/2010/main" val="3300455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9350" y="1233488"/>
            <a:ext cx="4443413" cy="3332162"/>
          </a:xfrm>
          <a:prstGeom prst="rect">
            <a:avLst/>
          </a:prstGeom>
          <a:noFill/>
          <a:ln w="12700">
            <a:solidFill>
              <a:prstClr val="black"/>
            </a:solidFill>
          </a:ln>
        </p:spPr>
      </p:sp>
      <p:sp>
        <p:nvSpPr>
          <p:cNvPr id="3" name="Notizenplatzhalter 2"/>
          <p:cNvSpPr>
            <a:spLocks noGrp="1"/>
          </p:cNvSpPr>
          <p:nvPr>
            <p:ph type="body" idx="1"/>
          </p:nvPr>
        </p:nvSpPr>
        <p:spPr>
          <a:xfrm>
            <a:off x="674688" y="4751388"/>
            <a:ext cx="5392737" cy="3887787"/>
          </a:xfrm>
          <a:prstGeom prst="rect">
            <a:avLst/>
          </a:prstGeom>
        </p:spPr>
        <p:txBody>
          <a:bodyPr/>
          <a:lstStyle/>
          <a:p>
            <a:r>
              <a:rPr lang="de-DE" dirty="0"/>
              <a:t>Neben den gesetzlichen Regelungen gilt auch noch die Sportordnung des jeweiligen Schießsportverbandes., hier DSB.</a:t>
            </a:r>
          </a:p>
        </p:txBody>
      </p:sp>
    </p:spTree>
    <p:extLst>
      <p:ext uri="{BB962C8B-B14F-4D97-AF65-F5344CB8AC3E}">
        <p14:creationId xmlns:p14="http://schemas.microsoft.com/office/powerpoint/2010/main" val="237753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de-DE" dirty="0"/>
              <a:t>Aufsichten haben sich von der einwandfreien Funktion der Sicherheitseinrichtungen bevor das Schießen beginnt zu überzeugen!</a:t>
            </a:r>
          </a:p>
          <a:p>
            <a:r>
              <a:rPr lang="de-DE" dirty="0"/>
              <a:t>Sollte auf der Scheibenlinie eine </a:t>
            </a:r>
            <a:r>
              <a:rPr lang="de-DE" dirty="0" err="1"/>
              <a:t>Nottüre</a:t>
            </a:r>
            <a:r>
              <a:rPr lang="de-DE" dirty="0"/>
              <a:t> oder ein Zugang für die Scheibenauswertung sein ist dieser während dem Schießen verschlossen. Eine einwandfreie Funktion von Öffnungsmechanismen ist zu überprüfen.</a:t>
            </a:r>
            <a:endParaRPr dirty="0"/>
          </a:p>
        </p:txBody>
      </p:sp>
    </p:spTree>
    <p:extLst>
      <p:ext uri="{BB962C8B-B14F-4D97-AF65-F5344CB8AC3E}">
        <p14:creationId xmlns:p14="http://schemas.microsoft.com/office/powerpoint/2010/main" val="456531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852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Textfeld 10"/>
          <p:cNvSpPr txBox="1">
            <a:spLocks noChangeArrowheads="1"/>
          </p:cNvSpPr>
          <p:nvPr userDrawn="1"/>
        </p:nvSpPr>
        <p:spPr bwMode="auto">
          <a:xfrm>
            <a:off x="0" y="6524625"/>
            <a:ext cx="9144000" cy="2619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1100" dirty="0"/>
              <a:t>Ausbildung</a:t>
            </a:r>
            <a:r>
              <a:rPr lang="de-DE" altLang="de-DE" sz="1100" baseline="0" dirty="0"/>
              <a:t> zur Schieß- und Standaufsicht                               Stand</a:t>
            </a:r>
            <a:r>
              <a:rPr lang="de-DE" altLang="de-DE" sz="1100" baseline="0"/>
              <a:t>: </a:t>
            </a:r>
            <a:r>
              <a:rPr lang="de-DE" altLang="de-DE" sz="1100" baseline="0" smtClean="0"/>
              <a:t>März 2023</a:t>
            </a:r>
            <a:r>
              <a:rPr lang="de-DE" altLang="de-DE" sz="1100" smtClean="0"/>
              <a:t>                                                                    </a:t>
            </a:r>
            <a:r>
              <a:rPr lang="de-DE" altLang="de-DE" sz="1100" dirty="0">
                <a:solidFill>
                  <a:srgbClr val="003300"/>
                </a:solidFill>
              </a:rPr>
              <a:t>	Seite </a:t>
            </a:r>
            <a:fld id="{28CDFB4F-BBAA-42CD-AAEF-4C55637B197A}" type="slidenum">
              <a:rPr lang="de-DE" altLang="de-DE" sz="1100">
                <a:solidFill>
                  <a:srgbClr val="003300"/>
                </a:solidFill>
              </a:rPr>
              <a:pPr algn="ctr" eaLnBrk="1" hangingPunct="1"/>
              <a:t>‹Nr.›</a:t>
            </a:fld>
            <a:endParaRPr lang="de-DE" altLang="de-DE" sz="1100" dirty="0">
              <a:solidFill>
                <a:srgbClr val="003300"/>
              </a:solidFill>
            </a:endParaRPr>
          </a:p>
        </p:txBody>
      </p:sp>
      <p:grpSp>
        <p:nvGrpSpPr>
          <p:cNvPr id="1030" name="Gruppieren 7"/>
          <p:cNvGrpSpPr>
            <a:grpSpLocks/>
          </p:cNvGrpSpPr>
          <p:nvPr userDrawn="1"/>
        </p:nvGrpSpPr>
        <p:grpSpPr bwMode="auto">
          <a:xfrm>
            <a:off x="0" y="-14288"/>
            <a:ext cx="9144000" cy="976313"/>
            <a:chOff x="10" y="10"/>
            <a:chExt cx="11854" cy="2036"/>
          </a:xfrm>
        </p:grpSpPr>
        <p:sp>
          <p:nvSpPr>
            <p:cNvPr id="1033" name="Rectangle 4"/>
            <p:cNvSpPr>
              <a:spLocks/>
            </p:cNvSpPr>
            <p:nvPr userDrawn="1"/>
          </p:nvSpPr>
          <p:spPr bwMode="auto">
            <a:xfrm>
              <a:off x="10" y="10"/>
              <a:ext cx="11854" cy="2036"/>
            </a:xfrm>
            <a:prstGeom prst="rect">
              <a:avLst/>
            </a:prstGeom>
            <a:solidFill>
              <a:srgbClr val="006D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endParaRPr lang="de-DE" altLang="de-DE"/>
            </a:p>
          </p:txBody>
        </p:sp>
        <p:sp>
          <p:nvSpPr>
            <p:cNvPr id="1034" name="Rectangle 5"/>
            <p:cNvSpPr>
              <a:spLocks noChangeArrowheads="1"/>
            </p:cNvSpPr>
            <p:nvPr userDrawn="1"/>
          </p:nvSpPr>
          <p:spPr bwMode="auto">
            <a:xfrm>
              <a:off x="9631" y="1371"/>
              <a:ext cx="1220"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lnSpc>
                  <a:spcPts val="2700"/>
                </a:lnSpc>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a:p>
              <a:pPr eaLnBrk="1" hangingPunct="1">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p:txBody>
        </p:sp>
        <p:sp>
          <p:nvSpPr>
            <p:cNvPr id="1035" name="Rectangle 6"/>
            <p:cNvSpPr>
              <a:spLocks noChangeArrowheads="1"/>
            </p:cNvSpPr>
            <p:nvPr userDrawn="1"/>
          </p:nvSpPr>
          <p:spPr bwMode="auto">
            <a:xfrm>
              <a:off x="9652" y="447"/>
              <a:ext cx="1181"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a:p>
              <a:pPr eaLnBrk="1" hangingPunct="1">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p:txBody>
        </p:sp>
        <p:sp>
          <p:nvSpPr>
            <p:cNvPr id="1036" name="Rectangle 7"/>
            <p:cNvSpPr>
              <a:spLocks noChangeArrowheads="1"/>
            </p:cNvSpPr>
            <p:nvPr userDrawn="1"/>
          </p:nvSpPr>
          <p:spPr bwMode="auto">
            <a:xfrm>
              <a:off x="9771" y="199"/>
              <a:ext cx="93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lnSpc>
                  <a:spcPts val="1200"/>
                </a:lnSpc>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a:p>
              <a:pPr eaLnBrk="1" hangingPunct="1">
                <a:defRPr/>
              </a:pPr>
              <a:r>
                <a:rPr lang="de-DE" altLang="de-DE" sz="1200">
                  <a:latin typeface="Times New Roman" pitchFamily="18" charset="0"/>
                  <a:ea typeface="Calibri" pitchFamily="34" charset="0"/>
                  <a:cs typeface="Times New Roman" pitchFamily="18" charset="0"/>
                </a:rPr>
                <a:t> </a:t>
              </a:r>
              <a:endParaRPr lang="de-DE" altLang="de-DE" sz="1100">
                <a:ea typeface="Calibri" pitchFamily="34" charset="0"/>
                <a:cs typeface="Times New Roman" pitchFamily="18" charset="0"/>
              </a:endParaRPr>
            </a:p>
          </p:txBody>
        </p:sp>
      </p:grpSp>
      <p:sp>
        <p:nvSpPr>
          <p:cNvPr id="1032" name="Rechteck 12"/>
          <p:cNvSpPr>
            <a:spLocks noChangeArrowheads="1"/>
          </p:cNvSpPr>
          <p:nvPr userDrawn="1"/>
        </p:nvSpPr>
        <p:spPr bwMode="auto">
          <a:xfrm>
            <a:off x="590550" y="206375"/>
            <a:ext cx="61436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de-DE" altLang="de-DE" b="1">
                <a:solidFill>
                  <a:schemeClr val="bg1"/>
                </a:solidFill>
              </a:rPr>
              <a:t>Bayerischer Sportschützenbund e. V.  </a:t>
            </a:r>
            <a:br>
              <a:rPr lang="de-DE" altLang="de-DE" b="1">
                <a:solidFill>
                  <a:schemeClr val="bg1"/>
                </a:solidFill>
              </a:rPr>
            </a:br>
            <a:r>
              <a:rPr lang="de-DE" altLang="de-DE" sz="1500">
                <a:solidFill>
                  <a:schemeClr val="bg1"/>
                </a:solidFill>
              </a:rPr>
              <a:t>unter dem Protektorat S. K. H. Herzog Franz von Bayern</a:t>
            </a:r>
          </a:p>
        </p:txBody>
      </p:sp>
      <p:pic>
        <p:nvPicPr>
          <p:cNvPr id="2" name="Bild 7" descr="BSSB_Logo 3D new_CS3_klein.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78750" y="133350"/>
            <a:ext cx="10922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288" r:id="rId1"/>
  </p:sldLayoutIdLst>
  <p:hf hdr="0" ftr="0" dt="0"/>
  <p:txStyles>
    <p:titleStyle>
      <a:lvl1pPr algn="l" defTabSz="457200" rtl="0" eaLnBrk="0" fontAlgn="base" hangingPunct="0">
        <a:spcBef>
          <a:spcPct val="0"/>
        </a:spcBef>
        <a:spcAft>
          <a:spcPct val="0"/>
        </a:spcAft>
        <a:defRPr sz="1600" kern="1200">
          <a:solidFill>
            <a:schemeClr val="tx1"/>
          </a:solidFill>
          <a:latin typeface="Arial Bold"/>
          <a:ea typeface="Arial Bold"/>
          <a:cs typeface="Arial Bold"/>
        </a:defRPr>
      </a:lvl1pPr>
      <a:lvl2pPr algn="l" defTabSz="457200" rtl="0" eaLnBrk="0" fontAlgn="base" hangingPunct="0">
        <a:spcBef>
          <a:spcPct val="0"/>
        </a:spcBef>
        <a:spcAft>
          <a:spcPct val="0"/>
        </a:spcAft>
        <a:defRPr sz="1600">
          <a:solidFill>
            <a:schemeClr val="tx1"/>
          </a:solidFill>
          <a:latin typeface="Arial Bold"/>
          <a:ea typeface="Arial Bold"/>
          <a:cs typeface="Arial Bold"/>
        </a:defRPr>
      </a:lvl2pPr>
      <a:lvl3pPr algn="l" defTabSz="457200" rtl="0" eaLnBrk="0" fontAlgn="base" hangingPunct="0">
        <a:spcBef>
          <a:spcPct val="0"/>
        </a:spcBef>
        <a:spcAft>
          <a:spcPct val="0"/>
        </a:spcAft>
        <a:defRPr sz="1600">
          <a:solidFill>
            <a:schemeClr val="tx1"/>
          </a:solidFill>
          <a:latin typeface="Arial Bold"/>
          <a:ea typeface="Arial Bold"/>
          <a:cs typeface="Arial Bold"/>
        </a:defRPr>
      </a:lvl3pPr>
      <a:lvl4pPr algn="l" defTabSz="457200" rtl="0" eaLnBrk="0" fontAlgn="base" hangingPunct="0">
        <a:spcBef>
          <a:spcPct val="0"/>
        </a:spcBef>
        <a:spcAft>
          <a:spcPct val="0"/>
        </a:spcAft>
        <a:defRPr sz="1600">
          <a:solidFill>
            <a:schemeClr val="tx1"/>
          </a:solidFill>
          <a:latin typeface="Arial Bold"/>
          <a:ea typeface="Arial Bold"/>
          <a:cs typeface="Arial Bold"/>
        </a:defRPr>
      </a:lvl4pPr>
      <a:lvl5pPr algn="l" defTabSz="457200" rtl="0" eaLnBrk="0" fontAlgn="base" hangingPunct="0">
        <a:spcBef>
          <a:spcPct val="0"/>
        </a:spcBef>
        <a:spcAft>
          <a:spcPct val="0"/>
        </a:spcAft>
        <a:defRPr sz="1600">
          <a:solidFill>
            <a:schemeClr val="tx1"/>
          </a:solidFill>
          <a:latin typeface="Arial Bold"/>
          <a:ea typeface="Arial Bold"/>
          <a:cs typeface="Arial Bold"/>
        </a:defRPr>
      </a:lvl5pPr>
      <a:lvl6pPr marL="457200" algn="l" defTabSz="457200" rtl="0" fontAlgn="base">
        <a:spcBef>
          <a:spcPct val="0"/>
        </a:spcBef>
        <a:spcAft>
          <a:spcPct val="0"/>
        </a:spcAft>
        <a:defRPr sz="1600">
          <a:solidFill>
            <a:schemeClr val="tx1"/>
          </a:solidFill>
          <a:latin typeface="Arial Bold"/>
          <a:ea typeface="Arial Bold"/>
          <a:cs typeface="Arial Bold"/>
        </a:defRPr>
      </a:lvl6pPr>
      <a:lvl7pPr marL="914400" algn="l" defTabSz="457200" rtl="0" fontAlgn="base">
        <a:spcBef>
          <a:spcPct val="0"/>
        </a:spcBef>
        <a:spcAft>
          <a:spcPct val="0"/>
        </a:spcAft>
        <a:defRPr sz="1600">
          <a:solidFill>
            <a:schemeClr val="tx1"/>
          </a:solidFill>
          <a:latin typeface="Arial Bold"/>
          <a:ea typeface="Arial Bold"/>
          <a:cs typeface="Arial Bold"/>
        </a:defRPr>
      </a:lvl7pPr>
      <a:lvl8pPr marL="1371600" algn="l" defTabSz="457200" rtl="0" fontAlgn="base">
        <a:spcBef>
          <a:spcPct val="0"/>
        </a:spcBef>
        <a:spcAft>
          <a:spcPct val="0"/>
        </a:spcAft>
        <a:defRPr sz="1600">
          <a:solidFill>
            <a:schemeClr val="tx1"/>
          </a:solidFill>
          <a:latin typeface="Arial Bold"/>
          <a:ea typeface="Arial Bold"/>
          <a:cs typeface="Arial Bold"/>
        </a:defRPr>
      </a:lvl8pPr>
      <a:lvl9pPr marL="1828800" algn="l" defTabSz="457200" rtl="0" fontAlgn="base">
        <a:spcBef>
          <a:spcPct val="0"/>
        </a:spcBef>
        <a:spcAft>
          <a:spcPct val="0"/>
        </a:spcAft>
        <a:defRPr sz="1600">
          <a:solidFill>
            <a:schemeClr val="tx1"/>
          </a:solidFill>
          <a:latin typeface="Arial Bold"/>
          <a:ea typeface="Arial Bold"/>
          <a:cs typeface="Arial Bold"/>
        </a:defRPr>
      </a:lvl9pPr>
    </p:titleStyle>
    <p:bodyStyle>
      <a:lvl1pPr marL="342900" indent="-342900" algn="l" defTabSz="457200" rtl="0" eaLnBrk="0" fontAlgn="base" hangingPunct="0">
        <a:spcBef>
          <a:spcPct val="0"/>
        </a:spcBef>
        <a:spcAft>
          <a:spcPct val="0"/>
        </a:spcAft>
        <a:buChar char="•"/>
        <a:defRPr sz="14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Char char="–"/>
        <a:defRPr sz="14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Char char="•"/>
        <a:defRPr sz="12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Char char="–"/>
        <a:defRPr sz="12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9.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3.emf"/><Relationship Id="rId5" Type="http://schemas.openxmlformats.org/officeDocument/2006/relationships/oleObject" Target="../embeddings/oleObject3.bin"/><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7.png"/><Relationship Id="rId3" Type="http://schemas.openxmlformats.org/officeDocument/2006/relationships/image" Target="../media/image28.jpg"/><Relationship Id="rId7" Type="http://schemas.openxmlformats.org/officeDocument/2006/relationships/image" Target="../media/image32.jpg"/><Relationship Id="rId12"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1.jpg"/><Relationship Id="rId11" Type="http://schemas.openxmlformats.org/officeDocument/2006/relationships/image" Target="../media/image35.png"/><Relationship Id="rId5" Type="http://schemas.openxmlformats.org/officeDocument/2006/relationships/image" Target="../media/image30.jpg"/><Relationship Id="rId10" Type="http://schemas.openxmlformats.org/officeDocument/2006/relationships/image" Target="../media/image12.jpg"/><Relationship Id="rId4" Type="http://schemas.openxmlformats.org/officeDocument/2006/relationships/image" Target="../media/image29.jpg"/><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hyperlink" Target="mailto:Gilbert.Daniel@bssb.de"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6F3FB23-6C46-4EB8-BF32-D83F108DC4F1}"/>
              </a:ext>
            </a:extLst>
          </p:cNvPr>
          <p:cNvSpPr txBox="1"/>
          <p:nvPr/>
        </p:nvSpPr>
        <p:spPr>
          <a:xfrm>
            <a:off x="344129" y="2526890"/>
            <a:ext cx="8082115" cy="1323439"/>
          </a:xfrm>
          <a:prstGeom prst="rect">
            <a:avLst/>
          </a:prstGeom>
          <a:noFill/>
        </p:spPr>
        <p:txBody>
          <a:bodyPr wrap="square" rtlCol="0">
            <a:spAutoFit/>
          </a:bodyPr>
          <a:lstStyle/>
          <a:p>
            <a:pPr algn="ctr"/>
            <a:r>
              <a:rPr lang="de-DE" sz="4000" dirty="0"/>
              <a:t>Ausbildung von verantwortlichen Schieß- und Standaufsichten</a:t>
            </a:r>
          </a:p>
        </p:txBody>
      </p:sp>
      <p:sp>
        <p:nvSpPr>
          <p:cNvPr id="3" name="Textfeld 2">
            <a:extLst>
              <a:ext uri="{FF2B5EF4-FFF2-40B4-BE49-F238E27FC236}">
                <a16:creationId xmlns:a16="http://schemas.microsoft.com/office/drawing/2014/main" id="{E1CD1028-A945-43A2-99F0-8D4B16B953DE}"/>
              </a:ext>
            </a:extLst>
          </p:cNvPr>
          <p:cNvSpPr txBox="1"/>
          <p:nvPr/>
        </p:nvSpPr>
        <p:spPr>
          <a:xfrm>
            <a:off x="2753032" y="4739148"/>
            <a:ext cx="3106994" cy="369332"/>
          </a:xfrm>
          <a:prstGeom prst="rect">
            <a:avLst/>
          </a:prstGeom>
          <a:noFill/>
        </p:spPr>
        <p:txBody>
          <a:bodyPr wrap="square" rtlCol="0">
            <a:spAutoFit/>
          </a:bodyPr>
          <a:lstStyle/>
          <a:p>
            <a:r>
              <a:rPr lang="de-DE" dirty="0"/>
              <a:t>Gem. Richtlinien des DSB</a:t>
            </a:r>
          </a:p>
        </p:txBody>
      </p:sp>
    </p:spTree>
    <p:extLst>
      <p:ext uri="{BB962C8B-B14F-4D97-AF65-F5344CB8AC3E}">
        <p14:creationId xmlns:p14="http://schemas.microsoft.com/office/powerpoint/2010/main" val="576801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CCA7EF9-8D40-4F24-A4DD-05B915708770}"/>
              </a:ext>
            </a:extLst>
          </p:cNvPr>
          <p:cNvSpPr txBox="1"/>
          <p:nvPr/>
        </p:nvSpPr>
        <p:spPr>
          <a:xfrm>
            <a:off x="701040" y="1361440"/>
            <a:ext cx="7676845" cy="2564805"/>
          </a:xfrm>
          <a:prstGeom prst="rect">
            <a:avLst/>
          </a:prstGeom>
          <a:noFill/>
        </p:spPr>
        <p:txBody>
          <a:bodyPr wrap="none" rtlCol="0">
            <a:spAutoFit/>
          </a:bodyPr>
          <a:lstStyle/>
          <a:p>
            <a:r>
              <a:rPr lang="de-DE" sz="2000" b="1" spc="-9" dirty="0">
                <a:latin typeface="Arial"/>
                <a:cs typeface="Arial"/>
              </a:rPr>
              <a:t>D</a:t>
            </a:r>
            <a:r>
              <a:rPr lang="de-DE" sz="2000" b="1" spc="-4" dirty="0">
                <a:latin typeface="Arial"/>
                <a:cs typeface="Arial"/>
              </a:rPr>
              <a:t>e</a:t>
            </a:r>
            <a:r>
              <a:rPr lang="de-DE" sz="2000" b="1" dirty="0">
                <a:latin typeface="Arial"/>
                <a:cs typeface="Arial"/>
              </a:rPr>
              <a:t>r</a:t>
            </a:r>
            <a:r>
              <a:rPr lang="de-DE" sz="2000" b="1" spc="-4" dirty="0">
                <a:latin typeface="Arial"/>
                <a:cs typeface="Arial"/>
              </a:rPr>
              <a:t> S</a:t>
            </a:r>
            <a:r>
              <a:rPr lang="de-DE" sz="2000" b="1" spc="4" dirty="0">
                <a:latin typeface="Arial"/>
                <a:cs typeface="Arial"/>
              </a:rPr>
              <a:t>c</a:t>
            </a:r>
            <a:r>
              <a:rPr lang="de-DE" sz="2000" b="1" spc="-4" dirty="0">
                <a:latin typeface="Arial"/>
                <a:cs typeface="Arial"/>
              </a:rPr>
              <a:t>h</a:t>
            </a:r>
            <a:r>
              <a:rPr lang="de-DE" sz="2000" b="1" dirty="0">
                <a:latin typeface="Arial"/>
                <a:cs typeface="Arial"/>
              </a:rPr>
              <a:t>i</a:t>
            </a:r>
            <a:r>
              <a:rPr lang="de-DE" sz="2000" b="1" spc="-4" dirty="0">
                <a:latin typeface="Arial"/>
                <a:cs typeface="Arial"/>
              </a:rPr>
              <a:t>e</a:t>
            </a:r>
            <a:r>
              <a:rPr lang="de-DE" sz="2000" b="1" spc="-9" dirty="0">
                <a:latin typeface="Arial"/>
                <a:cs typeface="Arial"/>
              </a:rPr>
              <a:t>ß</a:t>
            </a:r>
            <a:r>
              <a:rPr lang="de-DE" sz="2000" b="1" spc="-4" dirty="0">
                <a:latin typeface="Arial"/>
                <a:cs typeface="Arial"/>
              </a:rPr>
              <a:t>be</a:t>
            </a:r>
            <a:r>
              <a:rPr lang="de-DE" sz="2000" b="1" spc="4" dirty="0">
                <a:latin typeface="Arial"/>
                <a:cs typeface="Arial"/>
              </a:rPr>
              <a:t>t</a:t>
            </a:r>
            <a:r>
              <a:rPr lang="de-DE" sz="2000" b="1" spc="-13" dirty="0">
                <a:latin typeface="Arial"/>
                <a:cs typeface="Arial"/>
              </a:rPr>
              <a:t>r</a:t>
            </a:r>
            <a:r>
              <a:rPr lang="de-DE" sz="2000" b="1" dirty="0">
                <a:latin typeface="Arial"/>
                <a:cs typeface="Arial"/>
              </a:rPr>
              <a:t>i</a:t>
            </a:r>
            <a:r>
              <a:rPr lang="de-DE" sz="2000" b="1" spc="-4" dirty="0">
                <a:latin typeface="Arial"/>
                <a:cs typeface="Arial"/>
              </a:rPr>
              <a:t>e</a:t>
            </a:r>
            <a:r>
              <a:rPr lang="de-DE" sz="2000" b="1" dirty="0">
                <a:latin typeface="Arial"/>
                <a:cs typeface="Arial"/>
              </a:rPr>
              <a:t>b</a:t>
            </a:r>
            <a:r>
              <a:rPr lang="de-DE" sz="2000" b="1" spc="-38" dirty="0">
                <a:latin typeface="Arial"/>
                <a:cs typeface="Arial"/>
              </a:rPr>
              <a:t> </a:t>
            </a:r>
            <a:r>
              <a:rPr lang="de-DE" sz="2000" b="1" dirty="0">
                <a:latin typeface="Arial"/>
                <a:cs typeface="Arial"/>
              </a:rPr>
              <a:t>i</a:t>
            </a:r>
            <a:r>
              <a:rPr lang="de-DE" sz="2000" b="1" spc="4" dirty="0">
                <a:latin typeface="Arial"/>
                <a:cs typeface="Arial"/>
              </a:rPr>
              <a:t>s</a:t>
            </a:r>
            <a:r>
              <a:rPr lang="de-DE" sz="2000" b="1" dirty="0">
                <a:latin typeface="Arial"/>
                <a:cs typeface="Arial"/>
              </a:rPr>
              <a:t>t</a:t>
            </a:r>
            <a:r>
              <a:rPr lang="de-DE" sz="2000" b="1" spc="-13" dirty="0">
                <a:latin typeface="Arial"/>
                <a:cs typeface="Arial"/>
              </a:rPr>
              <a:t> </a:t>
            </a:r>
            <a:r>
              <a:rPr lang="de-DE" sz="2000" b="1" spc="4" dirty="0">
                <a:latin typeface="Arial"/>
                <a:cs typeface="Arial"/>
              </a:rPr>
              <a:t>z</a:t>
            </a:r>
            <a:r>
              <a:rPr lang="de-DE" sz="2000" b="1" dirty="0">
                <a:latin typeface="Arial"/>
                <a:cs typeface="Arial"/>
              </a:rPr>
              <a:t>u</a:t>
            </a:r>
            <a:r>
              <a:rPr lang="de-DE" sz="2000" b="1" spc="-17" dirty="0">
                <a:latin typeface="Arial"/>
                <a:cs typeface="Arial"/>
              </a:rPr>
              <a:t> </a:t>
            </a:r>
            <a:r>
              <a:rPr lang="de-DE" sz="2000" b="1" dirty="0">
                <a:latin typeface="Arial"/>
                <a:cs typeface="Arial"/>
              </a:rPr>
              <a:t>r</a:t>
            </a:r>
            <a:r>
              <a:rPr lang="de-DE" sz="2000" b="1" spc="-4" dirty="0">
                <a:latin typeface="Arial"/>
                <a:cs typeface="Arial"/>
              </a:rPr>
              <a:t>ege</a:t>
            </a:r>
            <a:r>
              <a:rPr lang="de-DE" sz="2000" b="1" dirty="0">
                <a:latin typeface="Arial"/>
                <a:cs typeface="Arial"/>
              </a:rPr>
              <a:t>ln</a:t>
            </a:r>
            <a:r>
              <a:rPr lang="de-DE" sz="2000" b="1" spc="-26" dirty="0">
                <a:latin typeface="Arial"/>
                <a:cs typeface="Arial"/>
              </a:rPr>
              <a:t> </a:t>
            </a:r>
            <a:r>
              <a:rPr lang="de-DE" sz="2000" b="1" spc="-4" dirty="0">
                <a:latin typeface="Arial"/>
                <a:cs typeface="Arial"/>
              </a:rPr>
              <a:t>na</a:t>
            </a:r>
            <a:r>
              <a:rPr lang="de-DE" sz="2000" b="1" spc="4" dirty="0">
                <a:latin typeface="Arial"/>
                <a:cs typeface="Arial"/>
              </a:rPr>
              <a:t>c</a:t>
            </a:r>
            <a:r>
              <a:rPr lang="de-DE" sz="2000" b="1" spc="-4" dirty="0">
                <a:latin typeface="Arial"/>
                <a:cs typeface="Arial"/>
              </a:rPr>
              <a:t>h</a:t>
            </a:r>
            <a:r>
              <a:rPr lang="de-DE" sz="2000" b="1" dirty="0">
                <a:latin typeface="Arial"/>
                <a:cs typeface="Arial"/>
              </a:rPr>
              <a:t>:</a:t>
            </a:r>
          </a:p>
          <a:p>
            <a:endParaRPr lang="de-DE" sz="2000" b="1" dirty="0">
              <a:latin typeface="Arial"/>
              <a:cs typeface="Arial"/>
            </a:endParaRPr>
          </a:p>
          <a:p>
            <a:pPr indent="-285750">
              <a:spcBef>
                <a:spcPts val="821"/>
              </a:spcBef>
              <a:buFont typeface="Wingdings" panose="05000000000000000000" pitchFamily="2" charset="2"/>
              <a:buChar char="Ø"/>
            </a:pPr>
            <a:r>
              <a:rPr lang="de-DE" sz="1600" spc="-26" dirty="0">
                <a:latin typeface="Arial"/>
                <a:cs typeface="Arial"/>
              </a:rPr>
              <a:t>W</a:t>
            </a:r>
            <a:r>
              <a:rPr lang="de-DE" sz="1600" spc="-4" dirty="0">
                <a:latin typeface="Arial"/>
                <a:cs typeface="Arial"/>
              </a:rPr>
              <a:t>a</a:t>
            </a:r>
            <a:r>
              <a:rPr lang="de-DE" sz="1600" spc="-30" dirty="0">
                <a:latin typeface="Arial"/>
                <a:cs typeface="Arial"/>
              </a:rPr>
              <a:t>f</a:t>
            </a:r>
            <a:r>
              <a:rPr lang="de-DE" sz="1600" spc="4" dirty="0">
                <a:latin typeface="Arial"/>
                <a:cs typeface="Arial"/>
              </a:rPr>
              <a:t>f</a:t>
            </a:r>
            <a:r>
              <a:rPr lang="de-DE" sz="1600" spc="-13" dirty="0">
                <a:latin typeface="Arial"/>
                <a:cs typeface="Arial"/>
              </a:rPr>
              <a:t>e</a:t>
            </a:r>
            <a:r>
              <a:rPr lang="de-DE" sz="1600" spc="-4" dirty="0">
                <a:latin typeface="Arial"/>
                <a:cs typeface="Arial"/>
              </a:rPr>
              <a:t>n</a:t>
            </a:r>
            <a:r>
              <a:rPr lang="de-DE" sz="1600" spc="-13" dirty="0">
                <a:latin typeface="Arial"/>
                <a:cs typeface="Arial"/>
              </a:rPr>
              <a:t>g</a:t>
            </a:r>
            <a:r>
              <a:rPr lang="de-DE" sz="1600" spc="-4" dirty="0">
                <a:latin typeface="Arial"/>
                <a:cs typeface="Arial"/>
              </a:rPr>
              <a:t>e</a:t>
            </a:r>
            <a:r>
              <a:rPr lang="de-DE" sz="1600" spc="-9" dirty="0">
                <a:latin typeface="Arial"/>
                <a:cs typeface="Arial"/>
              </a:rPr>
              <a:t>s</a:t>
            </a:r>
            <a:r>
              <a:rPr lang="de-DE" sz="1600" spc="-4" dirty="0">
                <a:latin typeface="Arial"/>
                <a:cs typeface="Arial"/>
              </a:rPr>
              <a:t>e</a:t>
            </a:r>
            <a:r>
              <a:rPr lang="de-DE" sz="1600" spc="-9" dirty="0">
                <a:latin typeface="Arial"/>
                <a:cs typeface="Arial"/>
              </a:rPr>
              <a:t>t</a:t>
            </a:r>
            <a:r>
              <a:rPr lang="de-DE" sz="1600" dirty="0">
                <a:latin typeface="Arial"/>
                <a:cs typeface="Arial"/>
              </a:rPr>
              <a:t>z</a:t>
            </a:r>
            <a:r>
              <a:rPr lang="de-DE" sz="1600" spc="-34" dirty="0">
                <a:latin typeface="Arial"/>
                <a:cs typeface="Arial"/>
              </a:rPr>
              <a:t> </a:t>
            </a:r>
            <a:r>
              <a:rPr lang="de-DE" sz="1600" dirty="0">
                <a:latin typeface="Arial"/>
                <a:cs typeface="Arial"/>
              </a:rPr>
              <a:t>(</a:t>
            </a:r>
            <a:r>
              <a:rPr lang="de-DE" sz="1600" spc="-26" dirty="0">
                <a:latin typeface="Arial"/>
                <a:cs typeface="Arial"/>
              </a:rPr>
              <a:t>W</a:t>
            </a:r>
            <a:r>
              <a:rPr lang="de-DE" sz="1600" spc="-4" dirty="0">
                <a:latin typeface="Arial"/>
                <a:cs typeface="Arial"/>
              </a:rPr>
              <a:t>a</a:t>
            </a:r>
            <a:r>
              <a:rPr lang="de-DE" sz="1600" spc="-30" dirty="0">
                <a:latin typeface="Arial"/>
                <a:cs typeface="Arial"/>
              </a:rPr>
              <a:t>f</a:t>
            </a:r>
            <a:r>
              <a:rPr lang="de-DE" sz="1600" spc="4" dirty="0">
                <a:latin typeface="Arial"/>
                <a:cs typeface="Arial"/>
              </a:rPr>
              <a:t>f</a:t>
            </a:r>
            <a:r>
              <a:rPr lang="de-DE" sz="1600" spc="-13" dirty="0">
                <a:latin typeface="Arial"/>
                <a:cs typeface="Arial"/>
              </a:rPr>
              <a:t>G</a:t>
            </a:r>
            <a:r>
              <a:rPr lang="de-DE" sz="1600" dirty="0">
                <a:latin typeface="Arial"/>
                <a:cs typeface="Arial"/>
              </a:rPr>
              <a:t>)</a:t>
            </a:r>
          </a:p>
          <a:p>
            <a:pPr indent="-285750">
              <a:buFont typeface="Wingdings" panose="05000000000000000000" pitchFamily="2" charset="2"/>
              <a:buChar char="Ø"/>
            </a:pPr>
            <a:r>
              <a:rPr lang="de-DE" sz="1600" spc="-4" dirty="0">
                <a:latin typeface="Arial"/>
                <a:cs typeface="Arial"/>
              </a:rPr>
              <a:t>A</a:t>
            </a:r>
            <a:r>
              <a:rPr lang="de-DE" sz="1600" dirty="0">
                <a:latin typeface="Arial"/>
                <a:cs typeface="Arial"/>
              </a:rPr>
              <a:t>ll</a:t>
            </a:r>
            <a:r>
              <a:rPr lang="de-DE" sz="1600" spc="-4" dirty="0">
                <a:latin typeface="Arial"/>
                <a:cs typeface="Arial"/>
              </a:rPr>
              <a:t>ge</a:t>
            </a:r>
            <a:r>
              <a:rPr lang="de-DE" sz="1600" spc="-9" dirty="0">
                <a:latin typeface="Arial"/>
                <a:cs typeface="Arial"/>
              </a:rPr>
              <a:t>m</a:t>
            </a:r>
            <a:r>
              <a:rPr lang="de-DE" sz="1600" spc="-4" dirty="0">
                <a:latin typeface="Arial"/>
                <a:cs typeface="Arial"/>
              </a:rPr>
              <a:t>e</a:t>
            </a:r>
            <a:r>
              <a:rPr lang="de-DE" sz="1600" dirty="0">
                <a:latin typeface="Arial"/>
                <a:cs typeface="Arial"/>
              </a:rPr>
              <a:t>i</a:t>
            </a:r>
            <a:r>
              <a:rPr lang="de-DE" sz="1600" spc="-4" dirty="0">
                <a:latin typeface="Arial"/>
                <a:cs typeface="Arial"/>
              </a:rPr>
              <a:t>n</a:t>
            </a:r>
            <a:r>
              <a:rPr lang="de-DE" sz="1600" dirty="0">
                <a:latin typeface="Arial"/>
                <a:cs typeface="Arial"/>
              </a:rPr>
              <a:t>e</a:t>
            </a:r>
            <a:r>
              <a:rPr lang="de-DE" sz="1600" spc="-38" dirty="0">
                <a:latin typeface="Arial"/>
                <a:cs typeface="Arial"/>
              </a:rPr>
              <a:t> </a:t>
            </a:r>
            <a:r>
              <a:rPr lang="de-DE" sz="1600" spc="-26" dirty="0">
                <a:latin typeface="Arial"/>
                <a:cs typeface="Arial"/>
              </a:rPr>
              <a:t>W</a:t>
            </a:r>
            <a:r>
              <a:rPr lang="de-DE" sz="1600" spc="-4" dirty="0">
                <a:latin typeface="Arial"/>
                <a:cs typeface="Arial"/>
              </a:rPr>
              <a:t>a</a:t>
            </a:r>
            <a:r>
              <a:rPr lang="de-DE" sz="1600" spc="-17" dirty="0">
                <a:latin typeface="Arial"/>
                <a:cs typeface="Arial"/>
              </a:rPr>
              <a:t>f</a:t>
            </a:r>
            <a:r>
              <a:rPr lang="de-DE" sz="1600" spc="4" dirty="0">
                <a:latin typeface="Arial"/>
                <a:cs typeface="Arial"/>
              </a:rPr>
              <a:t>f</a:t>
            </a:r>
            <a:r>
              <a:rPr lang="de-DE" sz="1600" spc="-13" dirty="0">
                <a:latin typeface="Arial"/>
                <a:cs typeface="Arial"/>
              </a:rPr>
              <a:t>e</a:t>
            </a:r>
            <a:r>
              <a:rPr lang="de-DE" sz="1600" spc="-4" dirty="0">
                <a:latin typeface="Arial"/>
                <a:cs typeface="Arial"/>
              </a:rPr>
              <a:t>n</a:t>
            </a:r>
            <a:r>
              <a:rPr lang="de-DE" sz="1600" spc="-13" dirty="0">
                <a:latin typeface="Arial"/>
                <a:cs typeface="Arial"/>
              </a:rPr>
              <a:t>g</a:t>
            </a:r>
            <a:r>
              <a:rPr lang="de-DE" sz="1600" spc="-4" dirty="0">
                <a:latin typeface="Arial"/>
                <a:cs typeface="Arial"/>
              </a:rPr>
              <a:t>e</a:t>
            </a:r>
            <a:r>
              <a:rPr lang="de-DE" sz="1600" spc="-9" dirty="0">
                <a:latin typeface="Arial"/>
                <a:cs typeface="Arial"/>
              </a:rPr>
              <a:t>s</a:t>
            </a:r>
            <a:r>
              <a:rPr lang="de-DE" sz="1600" spc="-4" dirty="0">
                <a:latin typeface="Arial"/>
                <a:cs typeface="Arial"/>
              </a:rPr>
              <a:t>e</a:t>
            </a:r>
            <a:r>
              <a:rPr lang="de-DE" sz="1600" spc="-9" dirty="0">
                <a:latin typeface="Arial"/>
                <a:cs typeface="Arial"/>
              </a:rPr>
              <a:t>t</a:t>
            </a:r>
            <a:r>
              <a:rPr lang="de-DE" sz="1600" spc="4" dirty="0">
                <a:latin typeface="Arial"/>
                <a:cs typeface="Arial"/>
              </a:rPr>
              <a:t>z</a:t>
            </a:r>
            <a:r>
              <a:rPr lang="de-DE" sz="1600" spc="-13" dirty="0">
                <a:latin typeface="Arial"/>
                <a:cs typeface="Arial"/>
              </a:rPr>
              <a:t>-</a:t>
            </a:r>
            <a:r>
              <a:rPr lang="de-DE" sz="1600" spc="-64" dirty="0">
                <a:latin typeface="Arial"/>
                <a:cs typeface="Arial"/>
              </a:rPr>
              <a:t>V</a:t>
            </a:r>
            <a:r>
              <a:rPr lang="de-DE" sz="1600" spc="-13" dirty="0">
                <a:latin typeface="Arial"/>
                <a:cs typeface="Arial"/>
              </a:rPr>
              <a:t>e</a:t>
            </a:r>
            <a:r>
              <a:rPr lang="de-DE" sz="1600" dirty="0">
                <a:latin typeface="Arial"/>
                <a:cs typeface="Arial"/>
              </a:rPr>
              <a:t>r</a:t>
            </a:r>
            <a:r>
              <a:rPr lang="de-DE" sz="1600" spc="-13" dirty="0">
                <a:latin typeface="Arial"/>
                <a:cs typeface="Arial"/>
              </a:rPr>
              <a:t>o</a:t>
            </a:r>
            <a:r>
              <a:rPr lang="de-DE" sz="1600" dirty="0">
                <a:latin typeface="Arial"/>
                <a:cs typeface="Arial"/>
              </a:rPr>
              <a:t>r</a:t>
            </a:r>
            <a:r>
              <a:rPr lang="de-DE" sz="1600" spc="-4" dirty="0">
                <a:latin typeface="Arial"/>
                <a:cs typeface="Arial"/>
              </a:rPr>
              <a:t>d</a:t>
            </a:r>
            <a:r>
              <a:rPr lang="de-DE" sz="1600" spc="-13" dirty="0">
                <a:latin typeface="Arial"/>
                <a:cs typeface="Arial"/>
              </a:rPr>
              <a:t>n</a:t>
            </a:r>
            <a:r>
              <a:rPr lang="de-DE" sz="1600" spc="-4" dirty="0">
                <a:latin typeface="Arial"/>
                <a:cs typeface="Arial"/>
              </a:rPr>
              <a:t>u</a:t>
            </a:r>
            <a:r>
              <a:rPr lang="de-DE" sz="1600" spc="-13" dirty="0">
                <a:latin typeface="Arial"/>
                <a:cs typeface="Arial"/>
              </a:rPr>
              <a:t>n</a:t>
            </a:r>
            <a:r>
              <a:rPr lang="de-DE" sz="1600" dirty="0">
                <a:latin typeface="Arial"/>
                <a:cs typeface="Arial"/>
              </a:rPr>
              <a:t>g</a:t>
            </a:r>
            <a:r>
              <a:rPr lang="de-DE" sz="1600" spc="-38" dirty="0">
                <a:latin typeface="Arial"/>
                <a:cs typeface="Arial"/>
              </a:rPr>
              <a:t> </a:t>
            </a:r>
            <a:r>
              <a:rPr lang="de-DE" sz="1600" dirty="0">
                <a:latin typeface="Arial"/>
                <a:cs typeface="Arial"/>
              </a:rPr>
              <a:t>(</a:t>
            </a:r>
            <a:r>
              <a:rPr lang="de-DE" sz="1600" spc="-43" dirty="0" err="1">
                <a:latin typeface="Arial"/>
                <a:cs typeface="Arial"/>
              </a:rPr>
              <a:t>A</a:t>
            </a:r>
            <a:r>
              <a:rPr lang="de-DE" sz="1600" spc="-26" dirty="0" err="1">
                <a:latin typeface="Arial"/>
                <a:cs typeface="Arial"/>
              </a:rPr>
              <a:t>W</a:t>
            </a:r>
            <a:r>
              <a:rPr lang="de-DE" sz="1600" spc="-4" dirty="0" err="1">
                <a:latin typeface="Arial"/>
                <a:cs typeface="Arial"/>
              </a:rPr>
              <a:t>a</a:t>
            </a:r>
            <a:r>
              <a:rPr lang="de-DE" sz="1600" spc="-30" dirty="0" err="1">
                <a:latin typeface="Arial"/>
                <a:cs typeface="Arial"/>
              </a:rPr>
              <a:t>f</a:t>
            </a:r>
            <a:r>
              <a:rPr lang="de-DE" sz="1600" spc="4" dirty="0" err="1">
                <a:latin typeface="Arial"/>
                <a:cs typeface="Arial"/>
              </a:rPr>
              <a:t>f</a:t>
            </a:r>
            <a:r>
              <a:rPr lang="de-DE" sz="1600" spc="-4" dirty="0" err="1">
                <a:latin typeface="Arial"/>
                <a:cs typeface="Arial"/>
              </a:rPr>
              <a:t>V</a:t>
            </a:r>
            <a:r>
              <a:rPr lang="de-DE" sz="1600" dirty="0">
                <a:latin typeface="Arial"/>
                <a:cs typeface="Arial"/>
              </a:rPr>
              <a:t>)</a:t>
            </a:r>
          </a:p>
          <a:p>
            <a:pPr marR="4344" indent="-285750">
              <a:buFont typeface="Wingdings" panose="05000000000000000000" pitchFamily="2" charset="2"/>
              <a:buChar char="Ø"/>
            </a:pPr>
            <a:r>
              <a:rPr lang="de-DE" sz="1600" spc="-64" dirty="0">
                <a:latin typeface="Arial"/>
                <a:cs typeface="Arial"/>
              </a:rPr>
              <a:t>V</a:t>
            </a:r>
            <a:r>
              <a:rPr lang="de-DE" sz="1600" spc="-4" dirty="0">
                <a:latin typeface="Arial"/>
                <a:cs typeface="Arial"/>
              </a:rPr>
              <a:t>o</a:t>
            </a:r>
            <a:r>
              <a:rPr lang="de-DE" sz="1600" dirty="0">
                <a:latin typeface="Arial"/>
                <a:cs typeface="Arial"/>
              </a:rPr>
              <a:t>ll</a:t>
            </a:r>
            <a:r>
              <a:rPr lang="de-DE" sz="1600" spc="4" dirty="0">
                <a:latin typeface="Arial"/>
                <a:cs typeface="Arial"/>
              </a:rPr>
              <a:t>z</a:t>
            </a:r>
            <a:r>
              <a:rPr lang="de-DE" sz="1600" spc="-4" dirty="0">
                <a:latin typeface="Arial"/>
                <a:cs typeface="Arial"/>
              </a:rPr>
              <a:t>ug</a:t>
            </a:r>
            <a:r>
              <a:rPr lang="de-DE" sz="1600" spc="4" dirty="0">
                <a:latin typeface="Arial"/>
                <a:cs typeface="Arial"/>
              </a:rPr>
              <a:t>s</a:t>
            </a:r>
            <a:r>
              <a:rPr lang="de-DE" sz="1600" spc="-13" dirty="0">
                <a:latin typeface="Arial"/>
                <a:cs typeface="Arial"/>
              </a:rPr>
              <a:t>b</a:t>
            </a:r>
            <a:r>
              <a:rPr lang="de-DE" sz="1600" spc="-4" dirty="0">
                <a:latin typeface="Arial"/>
                <a:cs typeface="Arial"/>
              </a:rPr>
              <a:t>e</a:t>
            </a:r>
            <a:r>
              <a:rPr lang="de-DE" sz="1600" spc="-9" dirty="0">
                <a:latin typeface="Arial"/>
                <a:cs typeface="Arial"/>
              </a:rPr>
              <a:t>s</a:t>
            </a:r>
            <a:r>
              <a:rPr lang="de-DE" sz="1600" spc="4" dirty="0">
                <a:latin typeface="Arial"/>
                <a:cs typeface="Arial"/>
              </a:rPr>
              <a:t>t</a:t>
            </a:r>
            <a:r>
              <a:rPr lang="de-DE" sz="1600" dirty="0">
                <a:latin typeface="Arial"/>
                <a:cs typeface="Arial"/>
              </a:rPr>
              <a:t>i</a:t>
            </a:r>
            <a:r>
              <a:rPr lang="de-DE" sz="1600" spc="-17" dirty="0">
                <a:latin typeface="Arial"/>
                <a:cs typeface="Arial"/>
              </a:rPr>
              <a:t>m</a:t>
            </a:r>
            <a:r>
              <a:rPr lang="de-DE" sz="1600" spc="-9" dirty="0">
                <a:latin typeface="Arial"/>
                <a:cs typeface="Arial"/>
              </a:rPr>
              <a:t>m</a:t>
            </a:r>
            <a:r>
              <a:rPr lang="de-DE" sz="1600" spc="-4" dirty="0">
                <a:latin typeface="Arial"/>
                <a:cs typeface="Arial"/>
              </a:rPr>
              <a:t>un</a:t>
            </a:r>
            <a:r>
              <a:rPr lang="de-DE" sz="1600" spc="-13" dirty="0">
                <a:latin typeface="Arial"/>
                <a:cs typeface="Arial"/>
              </a:rPr>
              <a:t>g</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spc="-4" dirty="0">
                <a:latin typeface="Arial"/>
                <a:cs typeface="Arial"/>
              </a:rPr>
              <a:t>un</a:t>
            </a:r>
            <a:r>
              <a:rPr lang="de-DE" sz="1600" dirty="0">
                <a:latin typeface="Arial"/>
                <a:cs typeface="Arial"/>
              </a:rPr>
              <a:t>d</a:t>
            </a:r>
            <a:r>
              <a:rPr lang="de-DE" sz="1600" spc="-17" dirty="0">
                <a:latin typeface="Arial"/>
                <a:cs typeface="Arial"/>
              </a:rPr>
              <a:t> </a:t>
            </a:r>
            <a:r>
              <a:rPr lang="de-DE" sz="1600" spc="-4" dirty="0">
                <a:latin typeface="Arial"/>
                <a:cs typeface="Arial"/>
              </a:rPr>
              <a:t>E</a:t>
            </a:r>
            <a:r>
              <a:rPr lang="de-DE" sz="1600" dirty="0">
                <a:latin typeface="Arial"/>
                <a:cs typeface="Arial"/>
              </a:rPr>
              <a:t>rl</a:t>
            </a:r>
            <a:r>
              <a:rPr lang="de-DE" sz="1600" spc="-4" dirty="0">
                <a:latin typeface="Arial"/>
                <a:cs typeface="Arial"/>
              </a:rPr>
              <a:t>a</a:t>
            </a:r>
            <a:r>
              <a:rPr lang="de-DE" sz="1600" spc="4" dirty="0">
                <a:latin typeface="Arial"/>
                <a:cs typeface="Arial"/>
              </a:rPr>
              <a:t>ss</a:t>
            </a:r>
            <a:r>
              <a:rPr lang="de-DE" sz="1600" dirty="0">
                <a:latin typeface="Arial"/>
                <a:cs typeface="Arial"/>
              </a:rPr>
              <a:t>e</a:t>
            </a:r>
            <a:r>
              <a:rPr lang="de-DE" sz="1600" spc="-38" dirty="0">
                <a:latin typeface="Arial"/>
                <a:cs typeface="Arial"/>
              </a:rPr>
              <a:t> </a:t>
            </a:r>
            <a:r>
              <a:rPr lang="de-DE" sz="1600" spc="-4" dirty="0">
                <a:latin typeface="Arial"/>
                <a:cs typeface="Arial"/>
              </a:rPr>
              <a:t>de</a:t>
            </a:r>
            <a:r>
              <a:rPr lang="de-DE" sz="1600" dirty="0">
                <a:latin typeface="Arial"/>
                <a:cs typeface="Arial"/>
              </a:rPr>
              <a:t>r</a:t>
            </a:r>
            <a:r>
              <a:rPr lang="de-DE" sz="1600" spc="-17" dirty="0">
                <a:latin typeface="Arial"/>
                <a:cs typeface="Arial"/>
              </a:rPr>
              <a:t> </a:t>
            </a:r>
            <a:r>
              <a:rPr lang="de-DE" sz="1600" spc="-4" dirty="0">
                <a:latin typeface="Arial"/>
                <a:cs typeface="Arial"/>
              </a:rPr>
              <a:t>Bunde</a:t>
            </a:r>
            <a:r>
              <a:rPr lang="de-DE" sz="1600" spc="4" dirty="0">
                <a:latin typeface="Arial"/>
                <a:cs typeface="Arial"/>
              </a:rPr>
              <a:t>s</a:t>
            </a:r>
            <a:r>
              <a:rPr lang="de-DE" sz="1600" dirty="0">
                <a:latin typeface="Arial"/>
                <a:cs typeface="Arial"/>
              </a:rPr>
              <a:t>l</a:t>
            </a:r>
            <a:r>
              <a:rPr lang="de-DE" sz="1600" spc="-4" dirty="0">
                <a:latin typeface="Arial"/>
                <a:cs typeface="Arial"/>
              </a:rPr>
              <a:t>ände</a:t>
            </a:r>
            <a:r>
              <a:rPr lang="de-DE" sz="1600" dirty="0">
                <a:latin typeface="Arial"/>
                <a:cs typeface="Arial"/>
              </a:rPr>
              <a:t>r</a:t>
            </a:r>
            <a:r>
              <a:rPr lang="de-DE" sz="1600" spc="-47" dirty="0">
                <a:latin typeface="Arial"/>
                <a:cs typeface="Arial"/>
              </a:rPr>
              <a:t> </a:t>
            </a:r>
            <a:r>
              <a:rPr lang="de-DE" sz="1600" spc="4" dirty="0">
                <a:latin typeface="Arial"/>
                <a:cs typeface="Arial"/>
              </a:rPr>
              <a:t>z</a:t>
            </a:r>
            <a:r>
              <a:rPr lang="de-DE" sz="1600" spc="-4" dirty="0">
                <a:latin typeface="Arial"/>
                <a:cs typeface="Arial"/>
              </a:rPr>
              <a:t>u</a:t>
            </a:r>
            <a:r>
              <a:rPr lang="de-DE" sz="1600" dirty="0">
                <a:latin typeface="Arial"/>
                <a:cs typeface="Arial"/>
              </a:rPr>
              <a:t>m</a:t>
            </a:r>
            <a:r>
              <a:rPr lang="de-DE" sz="1600" spc="-13" dirty="0">
                <a:latin typeface="Arial"/>
                <a:cs typeface="Arial"/>
              </a:rPr>
              <a:t> </a:t>
            </a:r>
            <a:r>
              <a:rPr lang="de-DE" sz="1600" spc="-26" dirty="0">
                <a:latin typeface="Arial"/>
                <a:cs typeface="Arial"/>
              </a:rPr>
              <a:t>W</a:t>
            </a:r>
            <a:r>
              <a:rPr lang="de-DE" sz="1600" spc="-4" dirty="0">
                <a:latin typeface="Arial"/>
                <a:cs typeface="Arial"/>
              </a:rPr>
              <a:t>a</a:t>
            </a:r>
            <a:r>
              <a:rPr lang="de-DE" sz="1600" spc="-30" dirty="0">
                <a:latin typeface="Arial"/>
                <a:cs typeface="Arial"/>
              </a:rPr>
              <a:t>f</a:t>
            </a:r>
            <a:r>
              <a:rPr lang="de-DE" sz="1600" spc="4" dirty="0">
                <a:latin typeface="Arial"/>
                <a:cs typeface="Arial"/>
              </a:rPr>
              <a:t>f</a:t>
            </a:r>
            <a:r>
              <a:rPr lang="de-DE" sz="1600" spc="-13" dirty="0">
                <a:latin typeface="Arial"/>
                <a:cs typeface="Arial"/>
              </a:rPr>
              <a:t>e</a:t>
            </a:r>
            <a:r>
              <a:rPr lang="de-DE" sz="1600" spc="-4" dirty="0">
                <a:latin typeface="Arial"/>
                <a:cs typeface="Arial"/>
              </a:rPr>
              <a:t>n</a:t>
            </a:r>
            <a:r>
              <a:rPr lang="de-DE" sz="1600" spc="-13" dirty="0">
                <a:latin typeface="Arial"/>
                <a:cs typeface="Arial"/>
              </a:rPr>
              <a:t>g</a:t>
            </a:r>
            <a:r>
              <a:rPr lang="de-DE" sz="1600" spc="-4" dirty="0">
                <a:latin typeface="Arial"/>
                <a:cs typeface="Arial"/>
              </a:rPr>
              <a:t>e</a:t>
            </a:r>
            <a:r>
              <a:rPr lang="de-DE" sz="1600" spc="-9" dirty="0">
                <a:latin typeface="Arial"/>
                <a:cs typeface="Arial"/>
              </a:rPr>
              <a:t>s</a:t>
            </a:r>
            <a:r>
              <a:rPr lang="de-DE" sz="1600" spc="-4" dirty="0">
                <a:latin typeface="Arial"/>
                <a:cs typeface="Arial"/>
              </a:rPr>
              <a:t>e</a:t>
            </a:r>
            <a:r>
              <a:rPr lang="de-DE" sz="1600" spc="-9" dirty="0">
                <a:latin typeface="Arial"/>
                <a:cs typeface="Arial"/>
              </a:rPr>
              <a:t>t</a:t>
            </a:r>
            <a:r>
              <a:rPr lang="de-DE" sz="1600" dirty="0">
                <a:latin typeface="Arial"/>
                <a:cs typeface="Arial"/>
              </a:rPr>
              <a:t>z </a:t>
            </a:r>
          </a:p>
          <a:p>
            <a:pPr marR="4344" indent="-285750">
              <a:buFont typeface="Wingdings" panose="05000000000000000000" pitchFamily="2" charset="2"/>
              <a:buChar char="Ø"/>
            </a:pPr>
            <a:r>
              <a:rPr lang="de-DE" sz="1600" spc="-4" dirty="0">
                <a:latin typeface="Arial"/>
                <a:cs typeface="Arial"/>
              </a:rPr>
              <a:t>A</a:t>
            </a:r>
            <a:r>
              <a:rPr lang="de-DE" sz="1600" dirty="0">
                <a:latin typeface="Arial"/>
                <a:cs typeface="Arial"/>
              </a:rPr>
              <a:t>ll</a:t>
            </a:r>
            <a:r>
              <a:rPr lang="de-DE" sz="1600" spc="-4" dirty="0">
                <a:latin typeface="Arial"/>
                <a:cs typeface="Arial"/>
              </a:rPr>
              <a:t>ge</a:t>
            </a:r>
            <a:r>
              <a:rPr lang="de-DE" sz="1600" spc="-9" dirty="0">
                <a:latin typeface="Arial"/>
                <a:cs typeface="Arial"/>
              </a:rPr>
              <a:t>m</a:t>
            </a:r>
            <a:r>
              <a:rPr lang="de-DE" sz="1600" spc="-4" dirty="0">
                <a:latin typeface="Arial"/>
                <a:cs typeface="Arial"/>
              </a:rPr>
              <a:t>e</a:t>
            </a:r>
            <a:r>
              <a:rPr lang="de-DE" sz="1600" dirty="0">
                <a:latin typeface="Arial"/>
                <a:cs typeface="Arial"/>
              </a:rPr>
              <a:t>i</a:t>
            </a:r>
            <a:r>
              <a:rPr lang="de-DE" sz="1600" spc="-4" dirty="0">
                <a:latin typeface="Arial"/>
                <a:cs typeface="Arial"/>
              </a:rPr>
              <a:t>n</a:t>
            </a:r>
            <a:r>
              <a:rPr lang="de-DE" sz="1600" dirty="0">
                <a:latin typeface="Arial"/>
                <a:cs typeface="Arial"/>
              </a:rPr>
              <a:t>e</a:t>
            </a:r>
            <a:r>
              <a:rPr lang="de-DE" sz="1600" spc="-26" dirty="0">
                <a:latin typeface="Arial"/>
                <a:cs typeface="Arial"/>
              </a:rPr>
              <a:t> </a:t>
            </a:r>
            <a:r>
              <a:rPr lang="de-DE" sz="1600" spc="-64" dirty="0">
                <a:latin typeface="Arial"/>
                <a:cs typeface="Arial"/>
              </a:rPr>
              <a:t>V</a:t>
            </a:r>
            <a:r>
              <a:rPr lang="de-DE" sz="1600" spc="-4" dirty="0">
                <a:latin typeface="Arial"/>
                <a:cs typeface="Arial"/>
              </a:rPr>
              <a:t>e</a:t>
            </a:r>
            <a:r>
              <a:rPr lang="de-DE" sz="1600" dirty="0">
                <a:latin typeface="Arial"/>
                <a:cs typeface="Arial"/>
              </a:rPr>
              <a:t>r</a:t>
            </a:r>
            <a:r>
              <a:rPr lang="de-DE" sz="1600" spc="-17" dirty="0">
                <a:latin typeface="Arial"/>
                <a:cs typeface="Arial"/>
              </a:rPr>
              <a:t>w</a:t>
            </a:r>
            <a:r>
              <a:rPr lang="de-DE" sz="1600" spc="-4" dirty="0">
                <a:latin typeface="Arial"/>
                <a:cs typeface="Arial"/>
              </a:rPr>
              <a:t>a</a:t>
            </a:r>
            <a:r>
              <a:rPr lang="de-DE" sz="1600" dirty="0">
                <a:latin typeface="Arial"/>
                <a:cs typeface="Arial"/>
              </a:rPr>
              <a:t>l</a:t>
            </a:r>
            <a:r>
              <a:rPr lang="de-DE" sz="1600" spc="4" dirty="0">
                <a:latin typeface="Arial"/>
                <a:cs typeface="Arial"/>
              </a:rPr>
              <a:t>t</a:t>
            </a:r>
            <a:r>
              <a:rPr lang="de-DE" sz="1600" spc="-4" dirty="0">
                <a:latin typeface="Arial"/>
                <a:cs typeface="Arial"/>
              </a:rPr>
              <a:t>ung</a:t>
            </a:r>
            <a:r>
              <a:rPr lang="de-DE" sz="1600" spc="4" dirty="0">
                <a:latin typeface="Arial"/>
                <a:cs typeface="Arial"/>
              </a:rPr>
              <a:t>s</a:t>
            </a:r>
            <a:r>
              <a:rPr lang="de-DE" sz="1600" spc="-17" dirty="0">
                <a:latin typeface="Arial"/>
                <a:cs typeface="Arial"/>
              </a:rPr>
              <a:t>v</a:t>
            </a:r>
            <a:r>
              <a:rPr lang="de-DE" sz="1600" spc="-4" dirty="0">
                <a:latin typeface="Arial"/>
                <a:cs typeface="Arial"/>
              </a:rPr>
              <a:t>o</a:t>
            </a:r>
            <a:r>
              <a:rPr lang="de-DE" sz="1600" dirty="0">
                <a:latin typeface="Arial"/>
                <a:cs typeface="Arial"/>
              </a:rPr>
              <a:t>r</a:t>
            </a:r>
            <a:r>
              <a:rPr lang="de-DE" sz="1600" spc="4" dirty="0">
                <a:latin typeface="Arial"/>
                <a:cs typeface="Arial"/>
              </a:rPr>
              <a:t>sc</a:t>
            </a:r>
            <a:r>
              <a:rPr lang="de-DE" sz="1600" spc="-13" dirty="0">
                <a:latin typeface="Arial"/>
                <a:cs typeface="Arial"/>
              </a:rPr>
              <a:t>h</a:t>
            </a:r>
            <a:r>
              <a:rPr lang="de-DE" sz="1600" dirty="0">
                <a:latin typeface="Arial"/>
                <a:cs typeface="Arial"/>
              </a:rPr>
              <a:t>ri</a:t>
            </a:r>
            <a:r>
              <a:rPr lang="de-DE" sz="1600" spc="-9" dirty="0">
                <a:latin typeface="Arial"/>
                <a:cs typeface="Arial"/>
              </a:rPr>
              <a:t>f</a:t>
            </a:r>
            <a:r>
              <a:rPr lang="de-DE" sz="1600" dirty="0">
                <a:latin typeface="Arial"/>
                <a:cs typeface="Arial"/>
              </a:rPr>
              <a:t>t</a:t>
            </a:r>
            <a:r>
              <a:rPr lang="de-DE" sz="1600" spc="-34" dirty="0">
                <a:latin typeface="Arial"/>
                <a:cs typeface="Arial"/>
              </a:rPr>
              <a:t> </a:t>
            </a:r>
            <a:r>
              <a:rPr lang="de-DE" sz="1600" spc="4" dirty="0">
                <a:latin typeface="Arial"/>
                <a:cs typeface="Arial"/>
              </a:rPr>
              <a:t>z</a:t>
            </a:r>
            <a:r>
              <a:rPr lang="de-DE" sz="1600" spc="-4" dirty="0">
                <a:latin typeface="Arial"/>
                <a:cs typeface="Arial"/>
              </a:rPr>
              <a:t>u</a:t>
            </a:r>
            <a:r>
              <a:rPr lang="de-DE" sz="1600" dirty="0">
                <a:latin typeface="Arial"/>
                <a:cs typeface="Arial"/>
              </a:rPr>
              <a:t>m</a:t>
            </a:r>
            <a:r>
              <a:rPr lang="de-DE" sz="1600" spc="-21" dirty="0">
                <a:latin typeface="Arial"/>
                <a:cs typeface="Arial"/>
              </a:rPr>
              <a:t> </a:t>
            </a:r>
            <a:r>
              <a:rPr lang="de-DE" sz="1600" spc="-26" dirty="0">
                <a:latin typeface="Arial"/>
                <a:cs typeface="Arial"/>
              </a:rPr>
              <a:t>W</a:t>
            </a:r>
            <a:r>
              <a:rPr lang="de-DE" sz="1600" spc="-4" dirty="0">
                <a:latin typeface="Arial"/>
                <a:cs typeface="Arial"/>
              </a:rPr>
              <a:t>a</a:t>
            </a:r>
            <a:r>
              <a:rPr lang="de-DE" sz="1600" spc="-17" dirty="0">
                <a:latin typeface="Arial"/>
                <a:cs typeface="Arial"/>
              </a:rPr>
              <a:t>f</a:t>
            </a:r>
            <a:r>
              <a:rPr lang="de-DE" sz="1600" spc="-9" dirty="0">
                <a:latin typeface="Arial"/>
                <a:cs typeface="Arial"/>
              </a:rPr>
              <a:t>f</a:t>
            </a:r>
            <a:r>
              <a:rPr lang="de-DE" sz="1600" spc="-4" dirty="0">
                <a:latin typeface="Arial"/>
                <a:cs typeface="Arial"/>
              </a:rPr>
              <a:t>e</a:t>
            </a:r>
            <a:r>
              <a:rPr lang="de-DE" sz="1600" spc="-13" dirty="0">
                <a:latin typeface="Arial"/>
                <a:cs typeface="Arial"/>
              </a:rPr>
              <a:t>n</a:t>
            </a:r>
            <a:r>
              <a:rPr lang="de-DE" sz="1600" spc="-4" dirty="0">
                <a:latin typeface="Arial"/>
                <a:cs typeface="Arial"/>
              </a:rPr>
              <a:t>g</a:t>
            </a:r>
            <a:r>
              <a:rPr lang="de-DE" sz="1600" spc="-13" dirty="0">
                <a:latin typeface="Arial"/>
                <a:cs typeface="Arial"/>
              </a:rPr>
              <a:t>e</a:t>
            </a:r>
            <a:r>
              <a:rPr lang="de-DE" sz="1600" spc="4" dirty="0">
                <a:latin typeface="Arial"/>
                <a:cs typeface="Arial"/>
              </a:rPr>
              <a:t>s</a:t>
            </a:r>
            <a:r>
              <a:rPr lang="de-DE" sz="1600" spc="-13" dirty="0">
                <a:latin typeface="Arial"/>
                <a:cs typeface="Arial"/>
              </a:rPr>
              <a:t>e</a:t>
            </a:r>
            <a:r>
              <a:rPr lang="de-DE" sz="1600" spc="-9" dirty="0">
                <a:latin typeface="Arial"/>
                <a:cs typeface="Arial"/>
              </a:rPr>
              <a:t>t</a:t>
            </a:r>
            <a:r>
              <a:rPr lang="de-DE" sz="1600" dirty="0">
                <a:latin typeface="Arial"/>
                <a:cs typeface="Arial"/>
              </a:rPr>
              <a:t>z</a:t>
            </a:r>
            <a:r>
              <a:rPr lang="de-DE" sz="1600" spc="-34" dirty="0">
                <a:latin typeface="Arial"/>
                <a:cs typeface="Arial"/>
              </a:rPr>
              <a:t> </a:t>
            </a:r>
            <a:r>
              <a:rPr lang="de-DE" sz="1600" dirty="0">
                <a:latin typeface="Arial"/>
                <a:cs typeface="Arial"/>
              </a:rPr>
              <a:t>(</a:t>
            </a:r>
            <a:r>
              <a:rPr lang="de-DE" sz="1600" spc="-26" dirty="0" err="1">
                <a:latin typeface="Arial"/>
                <a:cs typeface="Arial"/>
              </a:rPr>
              <a:t>W</a:t>
            </a:r>
            <a:r>
              <a:rPr lang="de-DE" sz="1600" spc="-4" dirty="0" err="1">
                <a:latin typeface="Arial"/>
                <a:cs typeface="Arial"/>
              </a:rPr>
              <a:t>a</a:t>
            </a:r>
            <a:r>
              <a:rPr lang="de-DE" sz="1600" spc="-30" dirty="0" err="1">
                <a:latin typeface="Arial"/>
                <a:cs typeface="Arial"/>
              </a:rPr>
              <a:t>f</a:t>
            </a:r>
            <a:r>
              <a:rPr lang="de-DE" sz="1600" spc="4" dirty="0" err="1">
                <a:latin typeface="Arial"/>
                <a:cs typeface="Arial"/>
              </a:rPr>
              <a:t>f</a:t>
            </a:r>
            <a:r>
              <a:rPr lang="de-DE" sz="1600" spc="-4" dirty="0" err="1">
                <a:latin typeface="Arial"/>
                <a:cs typeface="Arial"/>
              </a:rPr>
              <a:t>V</a:t>
            </a:r>
            <a:r>
              <a:rPr lang="de-DE" sz="1600" spc="-17" dirty="0" err="1">
                <a:latin typeface="Arial"/>
                <a:cs typeface="Arial"/>
              </a:rPr>
              <a:t>w</a:t>
            </a:r>
            <a:r>
              <a:rPr lang="de-DE" sz="1600" spc="-4" dirty="0" err="1">
                <a:latin typeface="Arial"/>
                <a:cs typeface="Arial"/>
              </a:rPr>
              <a:t>V</a:t>
            </a:r>
            <a:r>
              <a:rPr lang="de-DE" sz="1600" dirty="0">
                <a:latin typeface="Arial"/>
                <a:cs typeface="Arial"/>
              </a:rPr>
              <a:t>)</a:t>
            </a:r>
            <a:r>
              <a:rPr lang="de-DE" sz="1600" spc="-26" dirty="0">
                <a:latin typeface="Arial"/>
                <a:cs typeface="Arial"/>
              </a:rPr>
              <a:t> </a:t>
            </a:r>
            <a:r>
              <a:rPr lang="de-DE" sz="1600" spc="-17" dirty="0">
                <a:latin typeface="Arial"/>
                <a:cs typeface="Arial"/>
              </a:rPr>
              <a:t>v</a:t>
            </a:r>
            <a:r>
              <a:rPr lang="de-DE" sz="1600" spc="-4" dirty="0">
                <a:latin typeface="Arial"/>
                <a:cs typeface="Arial"/>
              </a:rPr>
              <a:t>o</a:t>
            </a:r>
            <a:r>
              <a:rPr lang="de-DE" sz="1600" dirty="0">
                <a:latin typeface="Arial"/>
                <a:cs typeface="Arial"/>
              </a:rPr>
              <a:t>m </a:t>
            </a:r>
            <a:r>
              <a:rPr lang="de-DE" sz="1600" spc="-4" dirty="0">
                <a:latin typeface="Arial"/>
                <a:cs typeface="Arial"/>
              </a:rPr>
              <a:t>04</a:t>
            </a:r>
            <a:r>
              <a:rPr lang="de-DE" sz="1600" spc="4" dirty="0">
                <a:latin typeface="Arial"/>
                <a:cs typeface="Arial"/>
              </a:rPr>
              <a:t>.</a:t>
            </a:r>
            <a:r>
              <a:rPr lang="de-DE" sz="1600" spc="-94" dirty="0">
                <a:latin typeface="Arial"/>
                <a:cs typeface="Arial"/>
              </a:rPr>
              <a:t>1</a:t>
            </a:r>
            <a:r>
              <a:rPr lang="de-DE" sz="1600" spc="-4" dirty="0">
                <a:latin typeface="Arial"/>
                <a:cs typeface="Arial"/>
              </a:rPr>
              <a:t>1</a:t>
            </a:r>
            <a:r>
              <a:rPr lang="de-DE" sz="1600" spc="4" dirty="0">
                <a:latin typeface="Arial"/>
                <a:cs typeface="Arial"/>
              </a:rPr>
              <a:t>.</a:t>
            </a:r>
            <a:r>
              <a:rPr lang="de-DE" sz="1600" spc="-4" dirty="0">
                <a:latin typeface="Arial"/>
                <a:cs typeface="Arial"/>
              </a:rPr>
              <a:t>20</a:t>
            </a:r>
            <a:r>
              <a:rPr lang="de-DE" sz="1600" spc="-94" dirty="0">
                <a:latin typeface="Arial"/>
                <a:cs typeface="Arial"/>
              </a:rPr>
              <a:t>1</a:t>
            </a:r>
            <a:r>
              <a:rPr lang="de-DE" sz="1600" spc="-13" dirty="0">
                <a:latin typeface="Arial"/>
                <a:cs typeface="Arial"/>
              </a:rPr>
              <a:t>1</a:t>
            </a:r>
          </a:p>
          <a:p>
            <a:pPr marR="4344" indent="-285750">
              <a:buFont typeface="Wingdings" panose="05000000000000000000" pitchFamily="2" charset="2"/>
              <a:buChar char="Ø"/>
            </a:pPr>
            <a:r>
              <a:rPr lang="de-DE" sz="1600" spc="-4" dirty="0">
                <a:latin typeface="Arial"/>
                <a:cs typeface="Arial"/>
              </a:rPr>
              <a:t>Spo</a:t>
            </a:r>
            <a:r>
              <a:rPr lang="de-DE" sz="1600" dirty="0">
                <a:latin typeface="Arial"/>
                <a:cs typeface="Arial"/>
              </a:rPr>
              <a:t>r</a:t>
            </a:r>
            <a:r>
              <a:rPr lang="de-DE" sz="1600" spc="4" dirty="0">
                <a:latin typeface="Arial"/>
                <a:cs typeface="Arial"/>
              </a:rPr>
              <a:t>t</a:t>
            </a:r>
            <a:r>
              <a:rPr lang="de-DE" sz="1600" spc="-4" dirty="0">
                <a:latin typeface="Arial"/>
                <a:cs typeface="Arial"/>
              </a:rPr>
              <a:t>o</a:t>
            </a:r>
            <a:r>
              <a:rPr lang="de-DE" sz="1600" dirty="0">
                <a:latin typeface="Arial"/>
                <a:cs typeface="Arial"/>
              </a:rPr>
              <a:t>r</a:t>
            </a:r>
            <a:r>
              <a:rPr lang="de-DE" sz="1600" spc="-13" dirty="0">
                <a:latin typeface="Arial"/>
                <a:cs typeface="Arial"/>
              </a:rPr>
              <a:t>d</a:t>
            </a:r>
            <a:r>
              <a:rPr lang="de-DE" sz="1600" spc="-4" dirty="0">
                <a:latin typeface="Arial"/>
                <a:cs typeface="Arial"/>
              </a:rPr>
              <a:t>nu</a:t>
            </a:r>
            <a:r>
              <a:rPr lang="de-DE" sz="1600" spc="-13" dirty="0">
                <a:latin typeface="Arial"/>
                <a:cs typeface="Arial"/>
              </a:rPr>
              <a:t>n</a:t>
            </a:r>
            <a:r>
              <a:rPr lang="de-DE" sz="1600" dirty="0">
                <a:latin typeface="Arial"/>
                <a:cs typeface="Arial"/>
              </a:rPr>
              <a:t>g</a:t>
            </a:r>
            <a:r>
              <a:rPr lang="de-DE" sz="1600" spc="-38" dirty="0">
                <a:latin typeface="Arial"/>
                <a:cs typeface="Arial"/>
              </a:rPr>
              <a:t> </a:t>
            </a:r>
            <a:r>
              <a:rPr lang="de-DE" sz="1600" spc="-4" dirty="0">
                <a:latin typeface="Arial"/>
                <a:cs typeface="Arial"/>
              </a:rPr>
              <a:t>de</a:t>
            </a:r>
            <a:r>
              <a:rPr lang="de-DE" sz="1600" dirty="0">
                <a:latin typeface="Arial"/>
                <a:cs typeface="Arial"/>
              </a:rPr>
              <a:t>s</a:t>
            </a:r>
            <a:r>
              <a:rPr lang="de-DE" sz="1600" spc="-13" dirty="0">
                <a:latin typeface="Arial"/>
                <a:cs typeface="Arial"/>
              </a:rPr>
              <a:t> </a:t>
            </a:r>
            <a:r>
              <a:rPr lang="de-DE" sz="1600" spc="-9" dirty="0">
                <a:latin typeface="Arial"/>
                <a:cs typeface="Arial"/>
              </a:rPr>
              <a:t>D</a:t>
            </a:r>
            <a:r>
              <a:rPr lang="de-DE" sz="1600" spc="-4" dirty="0">
                <a:latin typeface="Arial"/>
                <a:cs typeface="Arial"/>
              </a:rPr>
              <a:t>eu</a:t>
            </a:r>
            <a:r>
              <a:rPr lang="de-DE" sz="1600" spc="4" dirty="0">
                <a:latin typeface="Arial"/>
                <a:cs typeface="Arial"/>
              </a:rPr>
              <a:t>tsc</a:t>
            </a:r>
            <a:r>
              <a:rPr lang="de-DE" sz="1600" spc="-4" dirty="0">
                <a:latin typeface="Arial"/>
                <a:cs typeface="Arial"/>
              </a:rPr>
              <a:t>he</a:t>
            </a:r>
            <a:r>
              <a:rPr lang="de-DE" sz="1600" dirty="0">
                <a:latin typeface="Arial"/>
                <a:cs typeface="Arial"/>
              </a:rPr>
              <a:t>n</a:t>
            </a:r>
            <a:r>
              <a:rPr lang="de-DE" sz="1600" spc="-47"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hü</a:t>
            </a:r>
            <a:r>
              <a:rPr lang="de-DE" sz="1600" spc="4" dirty="0">
                <a:latin typeface="Arial"/>
                <a:cs typeface="Arial"/>
              </a:rPr>
              <a:t>tz</a:t>
            </a:r>
            <a:r>
              <a:rPr lang="de-DE" sz="1600" spc="-4" dirty="0">
                <a:latin typeface="Arial"/>
                <a:cs typeface="Arial"/>
              </a:rPr>
              <a:t>en</a:t>
            </a:r>
            <a:r>
              <a:rPr lang="de-DE" sz="1600" spc="-13" dirty="0">
                <a:latin typeface="Arial"/>
                <a:cs typeface="Arial"/>
              </a:rPr>
              <a:t>b</a:t>
            </a:r>
            <a:r>
              <a:rPr lang="de-DE" sz="1600" spc="-4" dirty="0">
                <a:latin typeface="Arial"/>
                <a:cs typeface="Arial"/>
              </a:rPr>
              <a:t>un</a:t>
            </a:r>
            <a:r>
              <a:rPr lang="de-DE" sz="1600" spc="-13" dirty="0">
                <a:latin typeface="Arial"/>
                <a:cs typeface="Arial"/>
              </a:rPr>
              <a:t>d</a:t>
            </a:r>
            <a:r>
              <a:rPr lang="de-DE" sz="1600" spc="-4" dirty="0">
                <a:latin typeface="Arial"/>
                <a:cs typeface="Arial"/>
              </a:rPr>
              <a:t>e</a:t>
            </a:r>
            <a:r>
              <a:rPr lang="de-DE" sz="1600" dirty="0">
                <a:latin typeface="Arial"/>
                <a:cs typeface="Arial"/>
              </a:rPr>
              <a:t>s</a:t>
            </a:r>
            <a:r>
              <a:rPr lang="de-DE" sz="1600" spc="-43" dirty="0">
                <a:latin typeface="Arial"/>
                <a:cs typeface="Arial"/>
              </a:rPr>
              <a:t> </a:t>
            </a:r>
            <a:r>
              <a:rPr lang="de-DE" sz="1600" spc="-4" dirty="0">
                <a:latin typeface="Arial"/>
                <a:cs typeface="Arial"/>
              </a:rPr>
              <a:t>e</a:t>
            </a:r>
            <a:r>
              <a:rPr lang="de-DE" sz="1600" spc="4" dirty="0">
                <a:latin typeface="Arial"/>
                <a:cs typeface="Arial"/>
              </a:rPr>
              <a:t>tc</a:t>
            </a:r>
            <a:r>
              <a:rPr lang="de-DE" sz="1600" dirty="0">
                <a:latin typeface="Arial"/>
                <a:cs typeface="Arial"/>
              </a:rPr>
              <a:t>.</a:t>
            </a:r>
          </a:p>
          <a:p>
            <a:pPr indent="-285750">
              <a:buFont typeface="Wingdings" panose="05000000000000000000" pitchFamily="2" charset="2"/>
              <a:buChar char="Ø"/>
            </a:pPr>
            <a:endParaRPr lang="de-DE" sz="1600" b="1" dirty="0">
              <a:latin typeface="Arial"/>
              <a:cs typeface="Arial"/>
            </a:endParaRPr>
          </a:p>
          <a:p>
            <a:endParaRPr lang="de-DE" dirty="0"/>
          </a:p>
        </p:txBody>
      </p:sp>
      <p:sp>
        <p:nvSpPr>
          <p:cNvPr id="4" name="Textfeld 3">
            <a:extLst>
              <a:ext uri="{FF2B5EF4-FFF2-40B4-BE49-F238E27FC236}">
                <a16:creationId xmlns:a16="http://schemas.microsoft.com/office/drawing/2014/main" id="{484F2010-8523-4680-BD3A-F15015E947C3}"/>
              </a:ext>
            </a:extLst>
          </p:cNvPr>
          <p:cNvSpPr txBox="1"/>
          <p:nvPr/>
        </p:nvSpPr>
        <p:spPr>
          <a:xfrm>
            <a:off x="701040" y="3865344"/>
            <a:ext cx="8285666" cy="2246769"/>
          </a:xfrm>
          <a:prstGeom prst="rect">
            <a:avLst/>
          </a:prstGeom>
          <a:noFill/>
        </p:spPr>
        <p:txBody>
          <a:bodyPr wrap="none" rtlCol="0">
            <a:spAutoFit/>
          </a:bodyPr>
          <a:lstStyle/>
          <a:p>
            <a:r>
              <a:rPr lang="de-DE" sz="2000" b="1" dirty="0"/>
              <a:t>Im einzelnen:</a:t>
            </a:r>
          </a:p>
          <a:p>
            <a:endParaRPr lang="de-DE" sz="2000" dirty="0"/>
          </a:p>
          <a:p>
            <a:r>
              <a:rPr lang="de-DE" sz="1600" b="1" spc="-4" dirty="0">
                <a:latin typeface="Arial"/>
                <a:cs typeface="Arial"/>
              </a:rPr>
              <a:t>G</a:t>
            </a:r>
            <a:r>
              <a:rPr lang="de-DE" sz="1600" b="1" spc="4" dirty="0">
                <a:latin typeface="Arial"/>
                <a:cs typeface="Arial"/>
              </a:rPr>
              <a:t>r</a:t>
            </a:r>
            <a:r>
              <a:rPr lang="de-DE" sz="1600" b="1" spc="-9" dirty="0">
                <a:latin typeface="Arial"/>
                <a:cs typeface="Arial"/>
              </a:rPr>
              <a:t>und</a:t>
            </a:r>
            <a:r>
              <a:rPr lang="de-DE" sz="1600" b="1" spc="-4" dirty="0">
                <a:latin typeface="Arial"/>
                <a:cs typeface="Arial"/>
              </a:rPr>
              <a:t>sä</a:t>
            </a:r>
            <a:r>
              <a:rPr lang="de-DE" sz="1600" b="1" dirty="0">
                <a:latin typeface="Arial"/>
                <a:cs typeface="Arial"/>
              </a:rPr>
              <a:t>t</a:t>
            </a:r>
            <a:r>
              <a:rPr lang="de-DE" sz="1600" b="1" spc="4" dirty="0">
                <a:latin typeface="Arial"/>
                <a:cs typeface="Arial"/>
              </a:rPr>
              <a:t>z</a:t>
            </a:r>
            <a:r>
              <a:rPr lang="de-DE" sz="1600" b="1" spc="-9" dirty="0">
                <a:latin typeface="Arial"/>
                <a:cs typeface="Arial"/>
              </a:rPr>
              <a:t>l</a:t>
            </a:r>
            <a:r>
              <a:rPr lang="de-DE" sz="1600" b="1" spc="4" dirty="0">
                <a:latin typeface="Arial"/>
                <a:cs typeface="Arial"/>
              </a:rPr>
              <a:t>i</a:t>
            </a:r>
            <a:r>
              <a:rPr lang="de-DE" sz="1600" b="1" spc="-13" dirty="0">
                <a:latin typeface="Arial"/>
                <a:cs typeface="Arial"/>
              </a:rPr>
              <a:t>c</a:t>
            </a:r>
            <a:r>
              <a:rPr lang="de-DE" sz="1600" b="1" dirty="0">
                <a:latin typeface="Arial"/>
                <a:cs typeface="Arial"/>
              </a:rPr>
              <a:t>h</a:t>
            </a:r>
            <a:r>
              <a:rPr lang="de-DE" sz="1600" b="1" spc="-43" dirty="0">
                <a:latin typeface="Arial"/>
                <a:cs typeface="Arial"/>
              </a:rPr>
              <a:t> </a:t>
            </a:r>
            <a:r>
              <a:rPr lang="de-DE" sz="1600" b="1" spc="4" dirty="0">
                <a:latin typeface="Arial"/>
                <a:cs typeface="Arial"/>
              </a:rPr>
              <a:t>i</a:t>
            </a:r>
            <a:r>
              <a:rPr lang="de-DE" sz="1600" b="1" spc="-4" dirty="0">
                <a:latin typeface="Arial"/>
                <a:cs typeface="Arial"/>
              </a:rPr>
              <a:t>s</a:t>
            </a:r>
            <a:r>
              <a:rPr lang="de-DE" sz="1600" b="1" dirty="0">
                <a:latin typeface="Arial"/>
                <a:cs typeface="Arial"/>
              </a:rPr>
              <a:t>t</a:t>
            </a:r>
            <a:r>
              <a:rPr lang="de-DE" sz="1600" b="1" spc="-17" dirty="0">
                <a:latin typeface="Arial"/>
                <a:cs typeface="Arial"/>
              </a:rPr>
              <a:t> </a:t>
            </a:r>
            <a:r>
              <a:rPr lang="de-DE" sz="1600" b="1" spc="-9" dirty="0">
                <a:latin typeface="Arial"/>
                <a:cs typeface="Arial"/>
              </a:rPr>
              <a:t>d</a:t>
            </a:r>
            <a:r>
              <a:rPr lang="de-DE" sz="1600" b="1" spc="4" dirty="0">
                <a:latin typeface="Arial"/>
                <a:cs typeface="Arial"/>
              </a:rPr>
              <a:t>i</a:t>
            </a:r>
            <a:r>
              <a:rPr lang="de-DE" sz="1600" b="1" dirty="0">
                <a:latin typeface="Arial"/>
                <a:cs typeface="Arial"/>
              </a:rPr>
              <a:t>e</a:t>
            </a:r>
            <a:r>
              <a:rPr lang="de-DE" sz="1600" b="1" spc="-17" dirty="0">
                <a:latin typeface="Arial"/>
                <a:cs typeface="Arial"/>
              </a:rPr>
              <a:t> </a:t>
            </a:r>
            <a:r>
              <a:rPr lang="de-DE" sz="1600" b="1" spc="-9" dirty="0">
                <a:latin typeface="Arial"/>
                <a:cs typeface="Arial"/>
              </a:rPr>
              <a:t>U</a:t>
            </a:r>
            <a:r>
              <a:rPr lang="de-DE" sz="1600" b="1" spc="-4" dirty="0">
                <a:latin typeface="Arial"/>
                <a:cs typeface="Arial"/>
              </a:rPr>
              <a:t>m</a:t>
            </a:r>
            <a:r>
              <a:rPr lang="de-DE" sz="1600" b="1" spc="-9" dirty="0">
                <a:latin typeface="Arial"/>
                <a:cs typeface="Arial"/>
              </a:rPr>
              <a:t>g</a:t>
            </a:r>
            <a:r>
              <a:rPr lang="de-DE" sz="1600" b="1" spc="-4" dirty="0">
                <a:latin typeface="Arial"/>
                <a:cs typeface="Arial"/>
              </a:rPr>
              <a:t>e</a:t>
            </a:r>
            <a:r>
              <a:rPr lang="de-DE" sz="1600" b="1" spc="-9" dirty="0">
                <a:latin typeface="Arial"/>
                <a:cs typeface="Arial"/>
              </a:rPr>
              <a:t>bun</a:t>
            </a:r>
            <a:r>
              <a:rPr lang="de-DE" sz="1600" b="1" dirty="0">
                <a:latin typeface="Arial"/>
                <a:cs typeface="Arial"/>
              </a:rPr>
              <a:t>g</a:t>
            </a:r>
            <a:r>
              <a:rPr lang="de-DE" sz="1600" b="1" spc="-13" dirty="0">
                <a:latin typeface="Arial"/>
                <a:cs typeface="Arial"/>
              </a:rPr>
              <a:t> v</a:t>
            </a:r>
            <a:r>
              <a:rPr lang="de-DE" sz="1600" b="1" spc="-9" dirty="0">
                <a:latin typeface="Arial"/>
                <a:cs typeface="Arial"/>
              </a:rPr>
              <a:t>o</a:t>
            </a:r>
            <a:r>
              <a:rPr lang="de-DE" sz="1600" b="1" dirty="0">
                <a:latin typeface="Arial"/>
                <a:cs typeface="Arial"/>
              </a:rPr>
              <a:t>n</a:t>
            </a:r>
            <a:r>
              <a:rPr lang="de-DE" sz="1600" b="1" spc="-13" dirty="0">
                <a:latin typeface="Arial"/>
                <a:cs typeface="Arial"/>
              </a:rPr>
              <a:t> </a:t>
            </a:r>
            <a:r>
              <a:rPr lang="de-DE" sz="1600" b="1" spc="-4" dirty="0">
                <a:latin typeface="Arial"/>
                <a:cs typeface="Arial"/>
              </a:rPr>
              <a:t>Sc</a:t>
            </a:r>
            <a:r>
              <a:rPr lang="de-DE" sz="1600" b="1" spc="-9" dirty="0">
                <a:latin typeface="Arial"/>
                <a:cs typeface="Arial"/>
              </a:rPr>
              <a:t>h</a:t>
            </a:r>
            <a:r>
              <a:rPr lang="de-DE" sz="1600" b="1" spc="4" dirty="0">
                <a:latin typeface="Arial"/>
                <a:cs typeface="Arial"/>
              </a:rPr>
              <a:t>i</a:t>
            </a:r>
            <a:r>
              <a:rPr lang="de-DE" sz="1600" b="1" spc="-4" dirty="0">
                <a:latin typeface="Arial"/>
                <a:cs typeface="Arial"/>
              </a:rPr>
              <a:t>e</a:t>
            </a:r>
            <a:r>
              <a:rPr lang="de-DE" sz="1600" b="1" spc="-9" dirty="0">
                <a:latin typeface="Arial"/>
                <a:cs typeface="Arial"/>
              </a:rPr>
              <a:t>ßb</a:t>
            </a:r>
            <a:r>
              <a:rPr lang="de-DE" sz="1600" b="1" spc="-4" dirty="0">
                <a:latin typeface="Arial"/>
                <a:cs typeface="Arial"/>
              </a:rPr>
              <a:t>a</a:t>
            </a:r>
            <a:r>
              <a:rPr lang="de-DE" sz="1600" b="1" spc="-9" dirty="0">
                <a:latin typeface="Arial"/>
                <a:cs typeface="Arial"/>
              </a:rPr>
              <a:t>hn</a:t>
            </a:r>
            <a:r>
              <a:rPr lang="de-DE" sz="1600" b="1" spc="-4" dirty="0">
                <a:latin typeface="Arial"/>
                <a:cs typeface="Arial"/>
              </a:rPr>
              <a:t>e</a:t>
            </a:r>
            <a:r>
              <a:rPr lang="de-DE" sz="1600" b="1" spc="-9" dirty="0">
                <a:latin typeface="Arial"/>
                <a:cs typeface="Arial"/>
              </a:rPr>
              <a:t>n</a:t>
            </a:r>
            <a:r>
              <a:rPr lang="de-DE" sz="1600" dirty="0">
                <a:latin typeface="Arial"/>
                <a:cs typeface="Arial"/>
              </a:rPr>
              <a:t>,</a:t>
            </a:r>
            <a:r>
              <a:rPr lang="de-DE" sz="1600" spc="-43" dirty="0">
                <a:latin typeface="Arial"/>
                <a:cs typeface="Arial"/>
              </a:rPr>
              <a:t> </a:t>
            </a:r>
            <a:r>
              <a:rPr lang="de-DE" sz="1600" spc="4" dirty="0">
                <a:latin typeface="Arial"/>
                <a:cs typeface="Arial"/>
              </a:rPr>
              <a:t>s</a:t>
            </a:r>
            <a:r>
              <a:rPr lang="de-DE" sz="1600" spc="-4" dirty="0">
                <a:latin typeface="Arial"/>
                <a:cs typeface="Arial"/>
              </a:rPr>
              <a:t>o</a:t>
            </a:r>
            <a:r>
              <a:rPr lang="de-DE" sz="1600" spc="-17" dirty="0">
                <a:latin typeface="Arial"/>
                <a:cs typeface="Arial"/>
              </a:rPr>
              <a:t>w</a:t>
            </a:r>
            <a:r>
              <a:rPr lang="de-DE" sz="1600" spc="-4" dirty="0">
                <a:latin typeface="Arial"/>
                <a:cs typeface="Arial"/>
              </a:rPr>
              <a:t>e</a:t>
            </a:r>
            <a:r>
              <a:rPr lang="de-DE" sz="1600" dirty="0">
                <a:latin typeface="Arial"/>
                <a:cs typeface="Arial"/>
              </a:rPr>
              <a:t>it i</a:t>
            </a:r>
            <a:r>
              <a:rPr lang="de-DE" sz="1600" spc="-4" dirty="0">
                <a:latin typeface="Arial"/>
                <a:cs typeface="Arial"/>
              </a:rPr>
              <a:t>h</a:t>
            </a:r>
            <a:r>
              <a:rPr lang="de-DE" sz="1600" dirty="0">
                <a:latin typeface="Arial"/>
                <a:cs typeface="Arial"/>
              </a:rPr>
              <a:t>re</a:t>
            </a:r>
            <a:r>
              <a:rPr lang="de-DE" sz="1600" spc="-17" dirty="0">
                <a:latin typeface="Arial"/>
                <a:cs typeface="Arial"/>
              </a:rPr>
              <a:t> </a:t>
            </a:r>
            <a:r>
              <a:rPr lang="de-DE" sz="1600" spc="-4" dirty="0">
                <a:latin typeface="Arial"/>
                <a:cs typeface="Arial"/>
              </a:rPr>
              <a:t>Ge</a:t>
            </a:r>
            <a:r>
              <a:rPr lang="de-DE" sz="1600" spc="4" dirty="0">
                <a:latin typeface="Arial"/>
                <a:cs typeface="Arial"/>
              </a:rPr>
              <a:t>f</a:t>
            </a:r>
            <a:r>
              <a:rPr lang="de-DE" sz="1600" spc="-4" dirty="0">
                <a:latin typeface="Arial"/>
                <a:cs typeface="Arial"/>
              </a:rPr>
              <a:t>ah</a:t>
            </a:r>
            <a:r>
              <a:rPr lang="de-DE" sz="1600" dirty="0">
                <a:latin typeface="Arial"/>
                <a:cs typeface="Arial"/>
              </a:rPr>
              <a:t>r</a:t>
            </a:r>
            <a:r>
              <a:rPr lang="de-DE" sz="1600" spc="-4" dirty="0">
                <a:latin typeface="Arial"/>
                <a:cs typeface="Arial"/>
              </a:rPr>
              <a:t>e</a:t>
            </a:r>
            <a:r>
              <a:rPr lang="de-DE" sz="1600" spc="-13" dirty="0">
                <a:latin typeface="Arial"/>
                <a:cs typeface="Arial"/>
              </a:rPr>
              <a:t>n</a:t>
            </a:r>
            <a:r>
              <a:rPr lang="de-DE" sz="1600" spc="-4" dirty="0">
                <a:latin typeface="Arial"/>
                <a:cs typeface="Arial"/>
              </a:rPr>
              <a:t>be</a:t>
            </a:r>
            <a:r>
              <a:rPr lang="de-DE" sz="1600" spc="-13" dirty="0">
                <a:latin typeface="Arial"/>
                <a:cs typeface="Arial"/>
              </a:rPr>
              <a:t>r</a:t>
            </a:r>
            <a:r>
              <a:rPr lang="de-DE" sz="1600" spc="-4" dirty="0">
                <a:latin typeface="Arial"/>
                <a:cs typeface="Arial"/>
              </a:rPr>
              <a:t>e</a:t>
            </a:r>
            <a:r>
              <a:rPr lang="de-DE" sz="1600" dirty="0">
                <a:latin typeface="Arial"/>
                <a:cs typeface="Arial"/>
              </a:rPr>
              <a:t>i</a:t>
            </a:r>
            <a:r>
              <a:rPr lang="de-DE" sz="1600" spc="-9" dirty="0">
                <a:latin typeface="Arial"/>
                <a:cs typeface="Arial"/>
              </a:rPr>
              <a:t>c</a:t>
            </a:r>
            <a:r>
              <a:rPr lang="de-DE" sz="1600" spc="-4" dirty="0">
                <a:latin typeface="Arial"/>
                <a:cs typeface="Arial"/>
              </a:rPr>
              <a:t>h</a:t>
            </a:r>
            <a:r>
              <a:rPr lang="de-DE" sz="1600" dirty="0">
                <a:latin typeface="Arial"/>
                <a:cs typeface="Arial"/>
              </a:rPr>
              <a:t>e</a:t>
            </a:r>
            <a:r>
              <a:rPr lang="de-DE" sz="1600" spc="-38" dirty="0">
                <a:latin typeface="Arial"/>
                <a:cs typeface="Arial"/>
              </a:rPr>
              <a:t> </a:t>
            </a:r>
          </a:p>
          <a:p>
            <a:r>
              <a:rPr lang="de-DE" sz="1600" spc="-4" dirty="0">
                <a:latin typeface="Arial"/>
                <a:cs typeface="Arial"/>
              </a:rPr>
              <a:t>n</a:t>
            </a:r>
            <a:r>
              <a:rPr lang="de-DE" sz="1600" dirty="0">
                <a:latin typeface="Arial"/>
                <a:cs typeface="Arial"/>
              </a:rPr>
              <a:t>i</a:t>
            </a:r>
            <a:r>
              <a:rPr lang="de-DE" sz="1600" spc="4" dirty="0">
                <a:latin typeface="Arial"/>
                <a:cs typeface="Arial"/>
              </a:rPr>
              <a:t>c</a:t>
            </a:r>
            <a:r>
              <a:rPr lang="de-DE" sz="1600" spc="-4" dirty="0">
                <a:latin typeface="Arial"/>
                <a:cs typeface="Arial"/>
              </a:rPr>
              <a:t>h</a:t>
            </a:r>
            <a:r>
              <a:rPr lang="de-DE" sz="1600" dirty="0">
                <a:latin typeface="Arial"/>
                <a:cs typeface="Arial"/>
              </a:rPr>
              <a:t>t</a:t>
            </a:r>
            <a:r>
              <a:rPr lang="de-DE" sz="1600" spc="-21" dirty="0">
                <a:latin typeface="Arial"/>
                <a:cs typeface="Arial"/>
              </a:rPr>
              <a:t> </a:t>
            </a:r>
            <a:r>
              <a:rPr lang="de-DE" sz="1600" spc="-4" dirty="0">
                <a:latin typeface="Arial"/>
                <a:cs typeface="Arial"/>
              </a:rPr>
              <a:t>gege</a:t>
            </a:r>
            <a:r>
              <a:rPr lang="de-DE" sz="1600" dirty="0">
                <a:latin typeface="Arial"/>
                <a:cs typeface="Arial"/>
              </a:rPr>
              <a:t>n </a:t>
            </a:r>
            <a:r>
              <a:rPr lang="de-DE" sz="1600" spc="-4" dirty="0">
                <a:latin typeface="Arial"/>
                <a:cs typeface="Arial"/>
              </a:rPr>
              <a:t>e</a:t>
            </a:r>
            <a:r>
              <a:rPr lang="de-DE" sz="1600" dirty="0">
                <a:latin typeface="Arial"/>
                <a:cs typeface="Arial"/>
              </a:rPr>
              <a:t>in</a:t>
            </a:r>
            <a:r>
              <a:rPr lang="de-DE" sz="1600" spc="-17" dirty="0">
                <a:latin typeface="Arial"/>
                <a:cs typeface="Arial"/>
              </a:rPr>
              <a:t> </a:t>
            </a:r>
            <a:r>
              <a:rPr lang="de-DE" sz="1600" spc="-4" dirty="0">
                <a:latin typeface="Arial"/>
                <a:cs typeface="Arial"/>
              </a:rPr>
              <a:t>Be</a:t>
            </a:r>
            <a:r>
              <a:rPr lang="de-DE" sz="1600" spc="4" dirty="0">
                <a:latin typeface="Arial"/>
                <a:cs typeface="Arial"/>
              </a:rPr>
              <a:t>t</a:t>
            </a:r>
            <a:r>
              <a:rPr lang="de-DE" sz="1600" dirty="0">
                <a:latin typeface="Arial"/>
                <a:cs typeface="Arial"/>
              </a:rPr>
              <a:t>r</a:t>
            </a:r>
            <a:r>
              <a:rPr lang="de-DE" sz="1600" spc="-4" dirty="0">
                <a:latin typeface="Arial"/>
                <a:cs typeface="Arial"/>
              </a:rPr>
              <a:t>e</a:t>
            </a:r>
            <a:r>
              <a:rPr lang="de-DE" sz="1600" spc="4" dirty="0">
                <a:latin typeface="Arial"/>
                <a:cs typeface="Arial"/>
              </a:rPr>
              <a:t>t</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spc="-4" dirty="0">
                <a:latin typeface="Arial"/>
                <a:cs typeface="Arial"/>
              </a:rPr>
              <a:t>du</a:t>
            </a:r>
            <a:r>
              <a:rPr lang="de-DE" sz="1600" dirty="0">
                <a:latin typeface="Arial"/>
                <a:cs typeface="Arial"/>
              </a:rPr>
              <a:t>r</a:t>
            </a:r>
            <a:r>
              <a:rPr lang="de-DE" sz="1600" spc="4" dirty="0">
                <a:latin typeface="Arial"/>
                <a:cs typeface="Arial"/>
              </a:rPr>
              <a:t>c</a:t>
            </a:r>
            <a:r>
              <a:rPr lang="de-DE" sz="1600" dirty="0">
                <a:latin typeface="Arial"/>
                <a:cs typeface="Arial"/>
              </a:rPr>
              <a:t>h</a:t>
            </a:r>
            <a:r>
              <a:rPr lang="de-DE" sz="1600" spc="-26" dirty="0">
                <a:latin typeface="Arial"/>
                <a:cs typeface="Arial"/>
              </a:rPr>
              <a:t> </a:t>
            </a:r>
            <a:r>
              <a:rPr lang="de-DE" sz="1600" spc="-4" dirty="0">
                <a:latin typeface="Arial"/>
                <a:cs typeface="Arial"/>
              </a:rPr>
              <a:t>e</a:t>
            </a:r>
            <a:r>
              <a:rPr lang="de-DE" sz="1600" dirty="0">
                <a:latin typeface="Arial"/>
                <a:cs typeface="Arial"/>
              </a:rPr>
              <a:t>i</a:t>
            </a:r>
            <a:r>
              <a:rPr lang="de-DE" sz="1600" spc="-4" dirty="0">
                <a:latin typeface="Arial"/>
                <a:cs typeface="Arial"/>
              </a:rPr>
              <a:t>n</a:t>
            </a:r>
            <a:r>
              <a:rPr lang="de-DE" sz="1600" dirty="0">
                <a:latin typeface="Arial"/>
                <a:cs typeface="Arial"/>
              </a:rPr>
              <a:t>e</a:t>
            </a:r>
            <a:r>
              <a:rPr lang="de-DE" sz="1600" spc="-77" dirty="0">
                <a:latin typeface="Arial"/>
                <a:cs typeface="Arial"/>
              </a:rPr>
              <a:t> </a:t>
            </a:r>
            <a:r>
              <a:rPr lang="de-DE" sz="1600" spc="-4" dirty="0">
                <a:latin typeface="Arial"/>
                <a:cs typeface="Arial"/>
              </a:rPr>
              <a:t>Ab</a:t>
            </a:r>
            <a:r>
              <a:rPr lang="de-DE" sz="1600" spc="4" dirty="0">
                <a:latin typeface="Arial"/>
                <a:cs typeface="Arial"/>
              </a:rPr>
              <a:t>s</a:t>
            </a:r>
            <a:r>
              <a:rPr lang="de-DE" sz="1600" spc="-4" dirty="0">
                <a:latin typeface="Arial"/>
                <a:cs typeface="Arial"/>
              </a:rPr>
              <a:t>pe</a:t>
            </a:r>
            <a:r>
              <a:rPr lang="de-DE" sz="1600" dirty="0">
                <a:latin typeface="Arial"/>
                <a:cs typeface="Arial"/>
              </a:rPr>
              <a:t>rr</a:t>
            </a:r>
            <a:r>
              <a:rPr lang="de-DE" sz="1600" spc="-4" dirty="0">
                <a:latin typeface="Arial"/>
                <a:cs typeface="Arial"/>
              </a:rPr>
              <a:t>u</a:t>
            </a:r>
            <a:r>
              <a:rPr lang="de-DE" sz="1600" spc="-13" dirty="0">
                <a:latin typeface="Arial"/>
                <a:cs typeface="Arial"/>
              </a:rPr>
              <a:t>n</a:t>
            </a:r>
            <a:r>
              <a:rPr lang="de-DE" sz="1600" dirty="0">
                <a:latin typeface="Arial"/>
                <a:cs typeface="Arial"/>
              </a:rPr>
              <a:t>g</a:t>
            </a:r>
            <a:r>
              <a:rPr lang="de-DE" sz="1600" spc="-38" dirty="0">
                <a:latin typeface="Arial"/>
                <a:cs typeface="Arial"/>
              </a:rPr>
              <a:t> </a:t>
            </a:r>
            <a:r>
              <a:rPr lang="de-DE" sz="1600" spc="-4" dirty="0">
                <a:latin typeface="Arial"/>
                <a:cs typeface="Arial"/>
              </a:rPr>
              <a:t>ode</a:t>
            </a:r>
            <a:r>
              <a:rPr lang="de-DE" sz="1600" dirty="0">
                <a:latin typeface="Arial"/>
                <a:cs typeface="Arial"/>
              </a:rPr>
              <a:t>r</a:t>
            </a:r>
            <a:r>
              <a:rPr lang="de-DE" sz="1600" spc="-17" dirty="0">
                <a:latin typeface="Arial"/>
                <a:cs typeface="Arial"/>
              </a:rPr>
              <a:t> </a:t>
            </a:r>
            <a:r>
              <a:rPr lang="de-DE" sz="1600" spc="-4" dirty="0">
                <a:latin typeface="Arial"/>
                <a:cs typeface="Arial"/>
              </a:rPr>
              <a:t>E</a:t>
            </a:r>
            <a:r>
              <a:rPr lang="de-DE" sz="1600" dirty="0">
                <a:latin typeface="Arial"/>
                <a:cs typeface="Arial"/>
              </a:rPr>
              <a:t>i</a:t>
            </a:r>
            <a:r>
              <a:rPr lang="de-DE" sz="1600" spc="-4" dirty="0">
                <a:latin typeface="Arial"/>
                <a:cs typeface="Arial"/>
              </a:rPr>
              <a:t>n</a:t>
            </a:r>
            <a:r>
              <a:rPr lang="de-DE" sz="1600" spc="4" dirty="0">
                <a:latin typeface="Arial"/>
                <a:cs typeface="Arial"/>
              </a:rPr>
              <a:t>z</a:t>
            </a:r>
            <a:r>
              <a:rPr lang="de-DE" sz="1600" spc="-4" dirty="0">
                <a:latin typeface="Arial"/>
                <a:cs typeface="Arial"/>
              </a:rPr>
              <a:t>äunun</a:t>
            </a:r>
            <a:r>
              <a:rPr lang="de-DE" sz="1600" dirty="0">
                <a:latin typeface="Arial"/>
                <a:cs typeface="Arial"/>
              </a:rPr>
              <a:t>g</a:t>
            </a:r>
            <a:r>
              <a:rPr lang="de-DE" sz="1600" spc="-38" dirty="0">
                <a:latin typeface="Arial"/>
                <a:cs typeface="Arial"/>
              </a:rPr>
              <a:t> </a:t>
            </a:r>
            <a:r>
              <a:rPr lang="de-DE" sz="1600" spc="-4" dirty="0">
                <a:latin typeface="Arial"/>
                <a:cs typeface="Arial"/>
              </a:rPr>
              <a:t>abgeg</a:t>
            </a:r>
            <a:r>
              <a:rPr lang="de-DE" sz="1600" dirty="0">
                <a:latin typeface="Arial"/>
                <a:cs typeface="Arial"/>
              </a:rPr>
              <a:t>r</a:t>
            </a:r>
            <a:r>
              <a:rPr lang="de-DE" sz="1600" spc="-4" dirty="0">
                <a:latin typeface="Arial"/>
                <a:cs typeface="Arial"/>
              </a:rPr>
              <a:t>e</a:t>
            </a:r>
            <a:r>
              <a:rPr lang="de-DE" sz="1600" spc="-13" dirty="0">
                <a:latin typeface="Arial"/>
                <a:cs typeface="Arial"/>
              </a:rPr>
              <a:t>n</a:t>
            </a:r>
            <a:r>
              <a:rPr lang="de-DE" sz="1600" spc="4" dirty="0">
                <a:latin typeface="Arial"/>
                <a:cs typeface="Arial"/>
              </a:rPr>
              <a:t>z</a:t>
            </a:r>
            <a:r>
              <a:rPr lang="de-DE" sz="1600" dirty="0">
                <a:latin typeface="Arial"/>
                <a:cs typeface="Arial"/>
              </a:rPr>
              <a:t>t</a:t>
            </a:r>
            <a:r>
              <a:rPr lang="de-DE" sz="1600" spc="-43" dirty="0">
                <a:latin typeface="Arial"/>
                <a:cs typeface="Arial"/>
              </a:rPr>
              <a:t> </a:t>
            </a:r>
            <a:r>
              <a:rPr lang="de-DE" sz="1600" spc="4" dirty="0">
                <a:latin typeface="Arial"/>
                <a:cs typeface="Arial"/>
              </a:rPr>
              <a:t>s</a:t>
            </a:r>
            <a:r>
              <a:rPr lang="de-DE" sz="1600" dirty="0">
                <a:latin typeface="Arial"/>
                <a:cs typeface="Arial"/>
              </a:rPr>
              <a:t>i</a:t>
            </a:r>
            <a:r>
              <a:rPr lang="de-DE" sz="1600" spc="-4" dirty="0">
                <a:latin typeface="Arial"/>
                <a:cs typeface="Arial"/>
              </a:rPr>
              <a:t>nd</a:t>
            </a:r>
            <a:r>
              <a:rPr lang="de-DE" sz="1600" dirty="0">
                <a:latin typeface="Arial"/>
                <a:cs typeface="Arial"/>
              </a:rPr>
              <a:t>,</a:t>
            </a:r>
            <a:r>
              <a:rPr lang="de-DE" sz="1600" spc="-21" dirty="0">
                <a:latin typeface="Arial"/>
                <a:cs typeface="Arial"/>
              </a:rPr>
              <a:t> </a:t>
            </a:r>
            <a:r>
              <a:rPr lang="de-DE" sz="1600" b="1" spc="-9" dirty="0">
                <a:latin typeface="Arial"/>
                <a:cs typeface="Arial"/>
              </a:rPr>
              <a:t>d</a:t>
            </a:r>
            <a:r>
              <a:rPr lang="de-DE" sz="1600" b="1" spc="-4" dirty="0">
                <a:latin typeface="Arial"/>
                <a:cs typeface="Arial"/>
              </a:rPr>
              <a:t>e</a:t>
            </a:r>
            <a:r>
              <a:rPr lang="de-DE" sz="1600" b="1" spc="4" dirty="0">
                <a:latin typeface="Arial"/>
                <a:cs typeface="Arial"/>
              </a:rPr>
              <a:t>r</a:t>
            </a:r>
            <a:r>
              <a:rPr lang="de-DE" sz="1600" b="1" spc="-4" dirty="0">
                <a:latin typeface="Arial"/>
                <a:cs typeface="Arial"/>
              </a:rPr>
              <a:t>a</a:t>
            </a:r>
            <a:r>
              <a:rPr lang="de-DE" sz="1600" b="1" spc="4" dirty="0">
                <a:latin typeface="Arial"/>
                <a:cs typeface="Arial"/>
              </a:rPr>
              <a:t>r</a:t>
            </a:r>
            <a:r>
              <a:rPr lang="de-DE" sz="1600" b="1" dirty="0">
                <a:latin typeface="Arial"/>
                <a:cs typeface="Arial"/>
              </a:rPr>
              <a:t>t</a:t>
            </a:r>
          </a:p>
          <a:p>
            <a:r>
              <a:rPr lang="de-DE" sz="1600" b="1" spc="4" dirty="0">
                <a:latin typeface="Arial"/>
                <a:cs typeface="Arial"/>
              </a:rPr>
              <a:t>z</a:t>
            </a:r>
            <a:r>
              <a:rPr lang="de-DE" sz="1600" b="1" dirty="0">
                <a:latin typeface="Arial"/>
                <a:cs typeface="Arial"/>
              </a:rPr>
              <a:t>u</a:t>
            </a:r>
            <a:r>
              <a:rPr lang="de-DE" sz="1600" b="1" spc="-21" dirty="0">
                <a:latin typeface="Arial"/>
                <a:cs typeface="Arial"/>
              </a:rPr>
              <a:t> </a:t>
            </a:r>
            <a:r>
              <a:rPr lang="de-DE" sz="1600" b="1" spc="-4" dirty="0">
                <a:latin typeface="Arial"/>
                <a:cs typeface="Arial"/>
              </a:rPr>
              <a:t>s</a:t>
            </a:r>
            <a:r>
              <a:rPr lang="de-DE" sz="1600" b="1" spc="4" dirty="0">
                <a:latin typeface="Arial"/>
                <a:cs typeface="Arial"/>
              </a:rPr>
              <a:t>i</a:t>
            </a:r>
            <a:r>
              <a:rPr lang="de-DE" sz="1600" b="1" spc="-4" dirty="0">
                <a:latin typeface="Arial"/>
                <a:cs typeface="Arial"/>
              </a:rPr>
              <a:t>c</a:t>
            </a:r>
            <a:r>
              <a:rPr lang="de-DE" sz="1600" b="1" spc="-9" dirty="0">
                <a:latin typeface="Arial"/>
                <a:cs typeface="Arial"/>
              </a:rPr>
              <a:t>h</a:t>
            </a:r>
            <a:r>
              <a:rPr lang="de-DE" sz="1600" b="1" spc="-4" dirty="0">
                <a:latin typeface="Arial"/>
                <a:cs typeface="Arial"/>
              </a:rPr>
              <a:t>e</a:t>
            </a:r>
            <a:r>
              <a:rPr lang="de-DE" sz="1600" b="1" spc="4" dirty="0">
                <a:latin typeface="Arial"/>
                <a:cs typeface="Arial"/>
              </a:rPr>
              <a:t>r</a:t>
            </a:r>
            <a:r>
              <a:rPr lang="de-DE" sz="1600" b="1" spc="-9" dirty="0">
                <a:latin typeface="Arial"/>
                <a:cs typeface="Arial"/>
              </a:rPr>
              <a:t>n</a:t>
            </a:r>
            <a:r>
              <a:rPr lang="de-DE" sz="1600" b="1" dirty="0">
                <a:latin typeface="Arial"/>
                <a:cs typeface="Arial"/>
              </a:rPr>
              <a:t>,</a:t>
            </a:r>
            <a:r>
              <a:rPr lang="de-DE" sz="1600" b="1" spc="-21" dirty="0">
                <a:latin typeface="Arial"/>
                <a:cs typeface="Arial"/>
              </a:rPr>
              <a:t> </a:t>
            </a:r>
            <a:r>
              <a:rPr lang="de-DE" sz="1600" b="1" spc="-9" dirty="0">
                <a:latin typeface="Arial"/>
                <a:cs typeface="Arial"/>
              </a:rPr>
              <a:t>d</a:t>
            </a:r>
            <a:r>
              <a:rPr lang="de-DE" sz="1600" b="1" spc="-4" dirty="0">
                <a:latin typeface="Arial"/>
                <a:cs typeface="Arial"/>
              </a:rPr>
              <a:t>as</a:t>
            </a:r>
            <a:r>
              <a:rPr lang="de-DE" sz="1600" b="1" dirty="0">
                <a:latin typeface="Arial"/>
                <a:cs typeface="Arial"/>
              </a:rPr>
              <a:t>s </a:t>
            </a:r>
            <a:r>
              <a:rPr lang="de-DE" sz="1600" b="1" spc="-4" dirty="0">
                <a:latin typeface="Arial"/>
                <a:cs typeface="Arial"/>
              </a:rPr>
              <a:t>Gesc</a:t>
            </a:r>
            <a:r>
              <a:rPr lang="de-DE" sz="1600" b="1" spc="-9" dirty="0">
                <a:latin typeface="Arial"/>
                <a:cs typeface="Arial"/>
              </a:rPr>
              <a:t>ho</a:t>
            </a:r>
            <a:r>
              <a:rPr lang="de-DE" sz="1600" b="1" spc="-4" dirty="0">
                <a:latin typeface="Arial"/>
                <a:cs typeface="Arial"/>
              </a:rPr>
              <a:t>ss</a:t>
            </a:r>
            <a:r>
              <a:rPr lang="de-DE" sz="1600" b="1" dirty="0">
                <a:latin typeface="Arial"/>
                <a:cs typeface="Arial"/>
              </a:rPr>
              <a:t>e</a:t>
            </a:r>
            <a:r>
              <a:rPr lang="de-DE" sz="1600" b="1" spc="-38" dirty="0">
                <a:latin typeface="Arial"/>
                <a:cs typeface="Arial"/>
              </a:rPr>
              <a:t> </a:t>
            </a:r>
            <a:r>
              <a:rPr lang="de-DE" sz="1600" spc="-4" dirty="0">
                <a:latin typeface="Arial"/>
                <a:cs typeface="Arial"/>
              </a:rPr>
              <a:t>ode</a:t>
            </a:r>
            <a:r>
              <a:rPr lang="de-DE" sz="1600" dirty="0">
                <a:latin typeface="Arial"/>
                <a:cs typeface="Arial"/>
              </a:rPr>
              <a:t>r</a:t>
            </a:r>
            <a:r>
              <a:rPr lang="de-DE" sz="1600" spc="-17"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r</a:t>
            </a:r>
            <a:r>
              <a:rPr lang="de-DE" sz="1600" spc="-4" dirty="0">
                <a:latin typeface="Arial"/>
                <a:cs typeface="Arial"/>
              </a:rPr>
              <a:t>o</a:t>
            </a:r>
            <a:r>
              <a:rPr lang="de-DE" sz="1600" spc="4" dirty="0">
                <a:latin typeface="Arial"/>
                <a:cs typeface="Arial"/>
              </a:rPr>
              <a:t>t</a:t>
            </a:r>
            <a:r>
              <a:rPr lang="de-DE" sz="1600" spc="-4" dirty="0">
                <a:latin typeface="Arial"/>
                <a:cs typeface="Arial"/>
              </a:rPr>
              <a:t>e</a:t>
            </a:r>
            <a:r>
              <a:rPr lang="de-DE" sz="1600" dirty="0">
                <a:latin typeface="Arial"/>
                <a:cs typeface="Arial"/>
              </a:rPr>
              <a:t>,</a:t>
            </a:r>
            <a:r>
              <a:rPr lang="de-DE" sz="1600" spc="-43" dirty="0">
                <a:latin typeface="Arial"/>
                <a:cs typeface="Arial"/>
              </a:rPr>
              <a:t> </a:t>
            </a:r>
            <a:r>
              <a:rPr lang="de-DE" sz="1600" spc="-4" dirty="0">
                <a:latin typeface="Arial"/>
                <a:cs typeface="Arial"/>
              </a:rPr>
              <a:t>d</a:t>
            </a:r>
            <a:r>
              <a:rPr lang="de-DE" sz="1600" dirty="0">
                <a:latin typeface="Arial"/>
                <a:cs typeface="Arial"/>
              </a:rPr>
              <a:t>ie</a:t>
            </a:r>
            <a:r>
              <a:rPr lang="de-DE" sz="1600" spc="-9" dirty="0">
                <a:latin typeface="Arial"/>
                <a:cs typeface="Arial"/>
              </a:rPr>
              <a:t> </a:t>
            </a:r>
            <a:r>
              <a:rPr lang="de-DE" sz="1600" spc="-17" dirty="0">
                <a:latin typeface="Arial"/>
                <a:cs typeface="Arial"/>
              </a:rPr>
              <a:t>v</a:t>
            </a:r>
            <a:r>
              <a:rPr lang="de-DE" sz="1600" spc="-4" dirty="0">
                <a:latin typeface="Arial"/>
                <a:cs typeface="Arial"/>
              </a:rPr>
              <a:t>o</a:t>
            </a:r>
            <a:r>
              <a:rPr lang="de-DE" sz="1600" dirty="0">
                <a:latin typeface="Arial"/>
                <a:cs typeface="Arial"/>
              </a:rPr>
              <a:t>n</a:t>
            </a:r>
            <a:r>
              <a:rPr lang="de-DE" sz="1600" spc="4"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hü</a:t>
            </a:r>
            <a:r>
              <a:rPr lang="de-DE" sz="1600" spc="4" dirty="0">
                <a:latin typeface="Arial"/>
                <a:cs typeface="Arial"/>
              </a:rPr>
              <a:t>tz</a:t>
            </a:r>
            <a:r>
              <a:rPr lang="de-DE" sz="1600" spc="-13" dirty="0">
                <a:latin typeface="Arial"/>
                <a:cs typeface="Arial"/>
              </a:rPr>
              <a:t>e</a:t>
            </a:r>
            <a:r>
              <a:rPr lang="de-DE" sz="1600" dirty="0">
                <a:latin typeface="Arial"/>
                <a:cs typeface="Arial"/>
              </a:rPr>
              <a:t>n</a:t>
            </a:r>
            <a:r>
              <a:rPr lang="de-DE" sz="1600" spc="-38" dirty="0">
                <a:latin typeface="Arial"/>
                <a:cs typeface="Arial"/>
              </a:rPr>
              <a:t> </a:t>
            </a:r>
            <a:r>
              <a:rPr lang="de-DE" sz="1600" spc="-4" dirty="0">
                <a:latin typeface="Arial"/>
                <a:cs typeface="Arial"/>
              </a:rPr>
              <a:t>abge</a:t>
            </a:r>
            <a:r>
              <a:rPr lang="de-DE" sz="1600" spc="4" dirty="0">
                <a:latin typeface="Arial"/>
                <a:cs typeface="Arial"/>
              </a:rPr>
              <a:t>f</a:t>
            </a:r>
            <a:r>
              <a:rPr lang="de-DE" sz="1600" spc="-4" dirty="0">
                <a:latin typeface="Arial"/>
                <a:cs typeface="Arial"/>
              </a:rPr>
              <a:t>eue</a:t>
            </a:r>
            <a:r>
              <a:rPr lang="de-DE" sz="1600" spc="-13" dirty="0">
                <a:latin typeface="Arial"/>
                <a:cs typeface="Arial"/>
              </a:rPr>
              <a:t>r</a:t>
            </a:r>
            <a:r>
              <a:rPr lang="de-DE" sz="1600" dirty="0">
                <a:latin typeface="Arial"/>
                <a:cs typeface="Arial"/>
              </a:rPr>
              <a:t>t</a:t>
            </a:r>
            <a:r>
              <a:rPr lang="de-DE" sz="1600" spc="-34" dirty="0">
                <a:latin typeface="Arial"/>
                <a:cs typeface="Arial"/>
              </a:rPr>
              <a:t> </a:t>
            </a:r>
            <a:r>
              <a:rPr lang="de-DE" sz="1600" spc="-17" dirty="0">
                <a:latin typeface="Arial"/>
                <a:cs typeface="Arial"/>
              </a:rPr>
              <a:t>w</a:t>
            </a:r>
            <a:r>
              <a:rPr lang="de-DE" sz="1600" spc="-4" dirty="0">
                <a:latin typeface="Arial"/>
                <a:cs typeface="Arial"/>
              </a:rPr>
              <a:t>e</a:t>
            </a:r>
            <a:r>
              <a:rPr lang="de-DE" sz="1600" dirty="0">
                <a:latin typeface="Arial"/>
                <a:cs typeface="Arial"/>
              </a:rPr>
              <a:t>r</a:t>
            </a:r>
            <a:r>
              <a:rPr lang="de-DE" sz="1600" spc="-4" dirty="0">
                <a:latin typeface="Arial"/>
                <a:cs typeface="Arial"/>
              </a:rPr>
              <a:t>den</a:t>
            </a:r>
            <a:r>
              <a:rPr lang="de-DE" sz="1600" dirty="0">
                <a:latin typeface="Arial"/>
                <a:cs typeface="Arial"/>
              </a:rPr>
              <a:t>,</a:t>
            </a:r>
            <a:r>
              <a:rPr lang="de-DE" sz="1600" spc="-13" dirty="0">
                <a:latin typeface="Arial"/>
                <a:cs typeface="Arial"/>
              </a:rPr>
              <a:t> </a:t>
            </a:r>
            <a:r>
              <a:rPr lang="de-DE" sz="1600" b="1" spc="-9" dirty="0">
                <a:latin typeface="Arial"/>
                <a:cs typeface="Arial"/>
              </a:rPr>
              <a:t>d</a:t>
            </a:r>
            <a:r>
              <a:rPr lang="de-DE" sz="1600" b="1" spc="4" dirty="0">
                <a:latin typeface="Arial"/>
                <a:cs typeface="Arial"/>
              </a:rPr>
              <a:t>i</a:t>
            </a:r>
            <a:r>
              <a:rPr lang="de-DE" sz="1600" b="1" dirty="0">
                <a:latin typeface="Arial"/>
                <a:cs typeface="Arial"/>
              </a:rPr>
              <a:t>e</a:t>
            </a:r>
            <a:r>
              <a:rPr lang="de-DE" sz="1600" b="1" spc="-17" dirty="0">
                <a:latin typeface="Arial"/>
                <a:cs typeface="Arial"/>
              </a:rPr>
              <a:t> </a:t>
            </a:r>
          </a:p>
          <a:p>
            <a:r>
              <a:rPr lang="de-DE" sz="1600" b="1" spc="-4" dirty="0">
                <a:latin typeface="Arial"/>
                <a:cs typeface="Arial"/>
              </a:rPr>
              <a:t>Sc</a:t>
            </a:r>
            <a:r>
              <a:rPr lang="de-DE" sz="1600" b="1" spc="-9" dirty="0">
                <a:latin typeface="Arial"/>
                <a:cs typeface="Arial"/>
              </a:rPr>
              <a:t>h</a:t>
            </a:r>
            <a:r>
              <a:rPr lang="de-DE" sz="1600" b="1" spc="4" dirty="0">
                <a:latin typeface="Arial"/>
                <a:cs typeface="Arial"/>
              </a:rPr>
              <a:t>i</a:t>
            </a:r>
            <a:r>
              <a:rPr lang="de-DE" sz="1600" b="1" spc="-4" dirty="0">
                <a:latin typeface="Arial"/>
                <a:cs typeface="Arial"/>
              </a:rPr>
              <a:t>e</a:t>
            </a:r>
            <a:r>
              <a:rPr lang="de-DE" sz="1600" b="1" spc="-9" dirty="0">
                <a:latin typeface="Arial"/>
                <a:cs typeface="Arial"/>
              </a:rPr>
              <a:t>ßb</a:t>
            </a:r>
            <a:r>
              <a:rPr lang="de-DE" sz="1600" b="1" spc="-4" dirty="0">
                <a:latin typeface="Arial"/>
                <a:cs typeface="Arial"/>
              </a:rPr>
              <a:t>a</a:t>
            </a:r>
            <a:r>
              <a:rPr lang="de-DE" sz="1600" b="1" spc="-9" dirty="0">
                <a:latin typeface="Arial"/>
                <a:cs typeface="Arial"/>
              </a:rPr>
              <a:t>h</a:t>
            </a:r>
            <a:r>
              <a:rPr lang="de-DE" sz="1600" b="1" dirty="0">
                <a:latin typeface="Arial"/>
                <a:cs typeface="Arial"/>
              </a:rPr>
              <a:t>n</a:t>
            </a:r>
            <a:r>
              <a:rPr lang="de-DE" sz="1600" b="1" spc="-43" dirty="0">
                <a:latin typeface="Arial"/>
                <a:cs typeface="Arial"/>
              </a:rPr>
              <a:t> </a:t>
            </a:r>
            <a:r>
              <a:rPr lang="de-DE" sz="1600" spc="-4" dirty="0">
                <a:latin typeface="Arial"/>
                <a:cs typeface="Arial"/>
              </a:rPr>
              <a:t>ode</a:t>
            </a:r>
            <a:r>
              <a:rPr lang="de-DE" sz="1600" dirty="0">
                <a:latin typeface="Arial"/>
                <a:cs typeface="Arial"/>
              </a:rPr>
              <a:t>r</a:t>
            </a:r>
            <a:r>
              <a:rPr lang="de-DE" sz="1600" spc="-17" dirty="0">
                <a:latin typeface="Arial"/>
                <a:cs typeface="Arial"/>
              </a:rPr>
              <a:t> </a:t>
            </a:r>
            <a:r>
              <a:rPr lang="de-DE" sz="1600" spc="-4" dirty="0">
                <a:latin typeface="Arial"/>
                <a:cs typeface="Arial"/>
              </a:rPr>
              <a:t>de</a:t>
            </a:r>
            <a:r>
              <a:rPr lang="de-DE" sz="1600" dirty="0">
                <a:latin typeface="Arial"/>
                <a:cs typeface="Arial"/>
              </a:rPr>
              <a:t>r</a:t>
            </a:r>
            <a:r>
              <a:rPr lang="de-DE" sz="1600" spc="-4" dirty="0">
                <a:latin typeface="Arial"/>
                <a:cs typeface="Arial"/>
              </a:rPr>
              <a:t>e</a:t>
            </a:r>
            <a:r>
              <a:rPr lang="de-DE" sz="1600" dirty="0">
                <a:latin typeface="Arial"/>
                <a:cs typeface="Arial"/>
              </a:rPr>
              <a:t>n</a:t>
            </a:r>
            <a:r>
              <a:rPr lang="de-DE" sz="1600" spc="-26" dirty="0">
                <a:latin typeface="Arial"/>
                <a:cs typeface="Arial"/>
              </a:rPr>
              <a:t> </a:t>
            </a:r>
            <a:r>
              <a:rPr lang="de-DE" sz="1600" spc="-4" dirty="0">
                <a:latin typeface="Arial"/>
                <a:cs typeface="Arial"/>
              </a:rPr>
              <a:t>na</a:t>
            </a:r>
            <a:r>
              <a:rPr lang="de-DE" sz="1600" spc="4" dirty="0">
                <a:latin typeface="Arial"/>
                <a:cs typeface="Arial"/>
              </a:rPr>
              <a:t>c</a:t>
            </a:r>
            <a:r>
              <a:rPr lang="de-DE" sz="1600" dirty="0">
                <a:latin typeface="Arial"/>
                <a:cs typeface="Arial"/>
              </a:rPr>
              <a:t>h </a:t>
            </a:r>
            <a:r>
              <a:rPr lang="de-DE" sz="1600" spc="-4" dirty="0">
                <a:latin typeface="Arial"/>
                <a:cs typeface="Arial"/>
              </a:rPr>
              <a:t>au</a:t>
            </a:r>
            <a:r>
              <a:rPr lang="de-DE" sz="1600" spc="-9" dirty="0">
                <a:latin typeface="Arial"/>
                <a:cs typeface="Arial"/>
              </a:rPr>
              <a:t>ß</a:t>
            </a:r>
            <a:r>
              <a:rPr lang="de-DE" sz="1600" spc="-4" dirty="0">
                <a:latin typeface="Arial"/>
                <a:cs typeface="Arial"/>
              </a:rPr>
              <a:t>e</a:t>
            </a:r>
            <a:r>
              <a:rPr lang="de-DE" sz="1600" dirty="0">
                <a:latin typeface="Arial"/>
                <a:cs typeface="Arial"/>
              </a:rPr>
              <a:t>n</a:t>
            </a:r>
            <a:r>
              <a:rPr lang="de-DE" sz="1600" spc="-26" dirty="0">
                <a:latin typeface="Arial"/>
                <a:cs typeface="Arial"/>
              </a:rPr>
              <a:t> </a:t>
            </a:r>
            <a:r>
              <a:rPr lang="de-DE" sz="1600" spc="-4" dirty="0">
                <a:latin typeface="Arial"/>
                <a:cs typeface="Arial"/>
              </a:rPr>
              <a:t>abge</a:t>
            </a:r>
            <a:r>
              <a:rPr lang="de-DE" sz="1600" spc="4" dirty="0">
                <a:latin typeface="Arial"/>
                <a:cs typeface="Arial"/>
              </a:rPr>
              <a:t>s</a:t>
            </a:r>
            <a:r>
              <a:rPr lang="de-DE" sz="1600" spc="-4" dirty="0">
                <a:latin typeface="Arial"/>
                <a:cs typeface="Arial"/>
              </a:rPr>
              <a:t>pe</a:t>
            </a:r>
            <a:r>
              <a:rPr lang="de-DE" sz="1600" dirty="0">
                <a:latin typeface="Arial"/>
                <a:cs typeface="Arial"/>
              </a:rPr>
              <a:t>r</a:t>
            </a:r>
            <a:r>
              <a:rPr lang="de-DE" sz="1600" spc="-13" dirty="0">
                <a:latin typeface="Arial"/>
                <a:cs typeface="Arial"/>
              </a:rPr>
              <a:t>r</a:t>
            </a:r>
            <a:r>
              <a:rPr lang="de-DE" sz="1600" spc="4" dirty="0">
                <a:latin typeface="Arial"/>
                <a:cs typeface="Arial"/>
              </a:rPr>
              <a:t>t</a:t>
            </a:r>
            <a:r>
              <a:rPr lang="de-DE" sz="1600" dirty="0">
                <a:latin typeface="Arial"/>
                <a:cs typeface="Arial"/>
              </a:rPr>
              <a:t>e</a:t>
            </a:r>
            <a:r>
              <a:rPr lang="de-DE" sz="1600" spc="-38" dirty="0">
                <a:latin typeface="Arial"/>
                <a:cs typeface="Arial"/>
              </a:rPr>
              <a:t> </a:t>
            </a:r>
            <a:r>
              <a:rPr lang="de-DE" sz="1600" spc="-9" dirty="0">
                <a:latin typeface="Arial"/>
                <a:cs typeface="Arial"/>
              </a:rPr>
              <a:t>Um</a:t>
            </a:r>
            <a:r>
              <a:rPr lang="de-DE" sz="1600" spc="-4" dirty="0">
                <a:latin typeface="Arial"/>
                <a:cs typeface="Arial"/>
              </a:rPr>
              <a:t>gebun</a:t>
            </a:r>
            <a:r>
              <a:rPr lang="de-DE" sz="1600" dirty="0">
                <a:latin typeface="Arial"/>
                <a:cs typeface="Arial"/>
              </a:rPr>
              <a:t>g</a:t>
            </a:r>
            <a:r>
              <a:rPr lang="de-DE" sz="1600" spc="-26" dirty="0">
                <a:latin typeface="Arial"/>
                <a:cs typeface="Arial"/>
              </a:rPr>
              <a:t> </a:t>
            </a:r>
            <a:r>
              <a:rPr lang="de-DE" sz="1600" spc="-4" dirty="0">
                <a:latin typeface="Arial"/>
                <a:cs typeface="Arial"/>
              </a:rPr>
              <a:t>na</a:t>
            </a:r>
            <a:r>
              <a:rPr lang="de-DE" sz="1600" spc="4" dirty="0">
                <a:latin typeface="Arial"/>
                <a:cs typeface="Arial"/>
              </a:rPr>
              <a:t>c</a:t>
            </a:r>
            <a:r>
              <a:rPr lang="de-DE" sz="1600" dirty="0">
                <a:latin typeface="Arial"/>
                <a:cs typeface="Arial"/>
              </a:rPr>
              <a:t>h</a:t>
            </a:r>
            <a:r>
              <a:rPr lang="de-DE" sz="1600" spc="-26" dirty="0">
                <a:latin typeface="Arial"/>
                <a:cs typeface="Arial"/>
              </a:rPr>
              <a:t> </a:t>
            </a:r>
            <a:r>
              <a:rPr lang="de-DE" sz="1600" spc="-9" dirty="0">
                <a:latin typeface="Arial"/>
                <a:cs typeface="Arial"/>
              </a:rPr>
              <a:t>m</a:t>
            </a:r>
            <a:r>
              <a:rPr lang="de-DE" sz="1600" spc="-4" dirty="0">
                <a:latin typeface="Arial"/>
                <a:cs typeface="Arial"/>
              </a:rPr>
              <a:t>en</a:t>
            </a:r>
            <a:r>
              <a:rPr lang="de-DE" sz="1600" spc="4" dirty="0">
                <a:latin typeface="Arial"/>
                <a:cs typeface="Arial"/>
              </a:rPr>
              <a:t>sc</a:t>
            </a:r>
            <a:r>
              <a:rPr lang="de-DE" sz="1600" spc="-4" dirty="0">
                <a:latin typeface="Arial"/>
                <a:cs typeface="Arial"/>
              </a:rPr>
              <a:t>h</a:t>
            </a:r>
            <a:r>
              <a:rPr lang="de-DE" sz="1600" dirty="0">
                <a:latin typeface="Arial"/>
                <a:cs typeface="Arial"/>
              </a:rPr>
              <a:t>li</a:t>
            </a:r>
            <a:r>
              <a:rPr lang="de-DE" sz="1600" spc="4" dirty="0">
                <a:latin typeface="Arial"/>
                <a:cs typeface="Arial"/>
              </a:rPr>
              <a:t>c</a:t>
            </a:r>
            <a:r>
              <a:rPr lang="de-DE" sz="1600" spc="-13" dirty="0">
                <a:latin typeface="Arial"/>
                <a:cs typeface="Arial"/>
              </a:rPr>
              <a:t>h</a:t>
            </a:r>
            <a:r>
              <a:rPr lang="de-DE" sz="1600" spc="-4" dirty="0">
                <a:latin typeface="Arial"/>
                <a:cs typeface="Arial"/>
              </a:rPr>
              <a:t>e</a:t>
            </a:r>
            <a:r>
              <a:rPr lang="de-DE" sz="1600" dirty="0">
                <a:latin typeface="Arial"/>
                <a:cs typeface="Arial"/>
              </a:rPr>
              <a:t>m</a:t>
            </a:r>
            <a:r>
              <a:rPr lang="de-DE" sz="1600" spc="-43" dirty="0">
                <a:latin typeface="Arial"/>
                <a:cs typeface="Arial"/>
              </a:rPr>
              <a:t> </a:t>
            </a:r>
          </a:p>
          <a:p>
            <a:r>
              <a:rPr lang="de-DE" sz="1600" spc="-4" dirty="0">
                <a:latin typeface="Arial"/>
                <a:cs typeface="Arial"/>
              </a:rPr>
              <a:t>E</a:t>
            </a:r>
            <a:r>
              <a:rPr lang="de-DE" sz="1600" dirty="0">
                <a:latin typeface="Arial"/>
                <a:cs typeface="Arial"/>
              </a:rPr>
              <a:t>r</a:t>
            </a:r>
            <a:r>
              <a:rPr lang="de-DE" sz="1600" spc="-9" dirty="0">
                <a:latin typeface="Arial"/>
                <a:cs typeface="Arial"/>
              </a:rPr>
              <a:t>m</a:t>
            </a:r>
            <a:r>
              <a:rPr lang="de-DE" sz="1600" spc="-4" dirty="0">
                <a:latin typeface="Arial"/>
                <a:cs typeface="Arial"/>
              </a:rPr>
              <a:t>e</a:t>
            </a:r>
            <a:r>
              <a:rPr lang="de-DE" sz="1600" spc="4" dirty="0">
                <a:latin typeface="Arial"/>
                <a:cs typeface="Arial"/>
              </a:rPr>
              <a:t>ss</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b="1" spc="-9" dirty="0">
                <a:latin typeface="Arial"/>
                <a:cs typeface="Arial"/>
              </a:rPr>
              <a:t>n</a:t>
            </a:r>
            <a:r>
              <a:rPr lang="de-DE" sz="1600" b="1" spc="4" dirty="0">
                <a:latin typeface="Arial"/>
                <a:cs typeface="Arial"/>
              </a:rPr>
              <a:t>i</a:t>
            </a:r>
            <a:r>
              <a:rPr lang="de-DE" sz="1600" b="1" spc="-4" dirty="0">
                <a:latin typeface="Arial"/>
                <a:cs typeface="Arial"/>
              </a:rPr>
              <a:t>c</a:t>
            </a:r>
            <a:r>
              <a:rPr lang="de-DE" sz="1600" b="1" spc="-9" dirty="0">
                <a:latin typeface="Arial"/>
                <a:cs typeface="Arial"/>
              </a:rPr>
              <a:t>h</a:t>
            </a:r>
            <a:r>
              <a:rPr lang="de-DE" sz="1600" b="1" dirty="0">
                <a:latin typeface="Arial"/>
                <a:cs typeface="Arial"/>
              </a:rPr>
              <a:t>t</a:t>
            </a:r>
            <a:r>
              <a:rPr lang="de-DE" sz="1600" b="1" spc="-17" dirty="0">
                <a:latin typeface="Arial"/>
                <a:cs typeface="Arial"/>
              </a:rPr>
              <a:t> </a:t>
            </a:r>
            <a:r>
              <a:rPr lang="de-DE" sz="1600" b="1" spc="-13" dirty="0">
                <a:latin typeface="Arial"/>
                <a:cs typeface="Arial"/>
              </a:rPr>
              <a:t>v</a:t>
            </a:r>
            <a:r>
              <a:rPr lang="de-DE" sz="1600" b="1" spc="-4" dirty="0">
                <a:latin typeface="Arial"/>
                <a:cs typeface="Arial"/>
              </a:rPr>
              <a:t>e</a:t>
            </a:r>
            <a:r>
              <a:rPr lang="de-DE" sz="1600" b="1" spc="4" dirty="0">
                <a:latin typeface="Arial"/>
                <a:cs typeface="Arial"/>
              </a:rPr>
              <a:t>rl</a:t>
            </a:r>
            <a:r>
              <a:rPr lang="de-DE" sz="1600" b="1" spc="-4" dirty="0">
                <a:latin typeface="Arial"/>
                <a:cs typeface="Arial"/>
              </a:rPr>
              <a:t>asse</a:t>
            </a:r>
            <a:r>
              <a:rPr lang="de-DE" sz="1600" b="1" dirty="0">
                <a:latin typeface="Arial"/>
                <a:cs typeface="Arial"/>
              </a:rPr>
              <a:t>n</a:t>
            </a:r>
            <a:r>
              <a:rPr lang="de-DE" sz="1600" b="1" spc="-43" dirty="0">
                <a:latin typeface="Arial"/>
                <a:cs typeface="Arial"/>
              </a:rPr>
              <a:t> </a:t>
            </a:r>
            <a:r>
              <a:rPr lang="de-DE" sz="1600" b="1" spc="-4" dirty="0">
                <a:latin typeface="Arial"/>
                <a:cs typeface="Arial"/>
              </a:rPr>
              <a:t>k</a:t>
            </a:r>
            <a:r>
              <a:rPr lang="de-DE" sz="1600" b="1" spc="-9" dirty="0">
                <a:latin typeface="Arial"/>
                <a:cs typeface="Arial"/>
              </a:rPr>
              <a:t>önn</a:t>
            </a:r>
            <a:r>
              <a:rPr lang="de-DE" sz="1600" b="1" spc="-4" dirty="0">
                <a:latin typeface="Arial"/>
                <a:cs typeface="Arial"/>
              </a:rPr>
              <a:t>e</a:t>
            </a:r>
            <a:r>
              <a:rPr lang="de-DE" sz="1600" b="1" spc="-9" dirty="0">
                <a:latin typeface="Arial"/>
                <a:cs typeface="Arial"/>
              </a:rPr>
              <a:t>n</a:t>
            </a:r>
            <a:r>
              <a:rPr lang="de-DE" sz="1600" dirty="0">
                <a:latin typeface="Arial"/>
                <a:cs typeface="Arial"/>
              </a:rPr>
              <a:t>.</a:t>
            </a:r>
          </a:p>
          <a:p>
            <a:endParaRPr lang="de-DE" sz="2000" dirty="0"/>
          </a:p>
        </p:txBody>
      </p:sp>
    </p:spTree>
    <p:extLst>
      <p:ext uri="{BB962C8B-B14F-4D97-AF65-F5344CB8AC3E}">
        <p14:creationId xmlns:p14="http://schemas.microsoft.com/office/powerpoint/2010/main" val="854649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8800" y="1330960"/>
            <a:ext cx="7924800" cy="3939540"/>
          </a:xfrm>
          <a:prstGeom prst="rect">
            <a:avLst/>
          </a:prstGeom>
        </p:spPr>
        <p:txBody>
          <a:bodyPr vert="horz" wrap="square" lIns="0" tIns="0" rIns="0" bIns="0" rtlCol="0">
            <a:spAutoFit/>
          </a:bodyPr>
          <a:lstStyle/>
          <a:p>
            <a:pPr marL="10860" marR="330680"/>
            <a:r>
              <a:rPr sz="1600" b="1" spc="-4" dirty="0" err="1">
                <a:latin typeface="Arial"/>
                <a:cs typeface="Arial"/>
              </a:rPr>
              <a:t>Je</a:t>
            </a:r>
            <a:r>
              <a:rPr sz="1600" b="1" spc="-9" dirty="0" err="1">
                <a:latin typeface="Arial"/>
                <a:cs typeface="Arial"/>
              </a:rPr>
              <a:t>d</a:t>
            </a:r>
            <a:r>
              <a:rPr sz="1600" b="1" spc="-4" dirty="0" err="1">
                <a:latin typeface="Arial"/>
                <a:cs typeface="Arial"/>
              </a:rPr>
              <a:t>e</a:t>
            </a:r>
            <a:r>
              <a:rPr sz="1600" b="1" dirty="0" err="1">
                <a:latin typeface="Arial"/>
                <a:cs typeface="Arial"/>
              </a:rPr>
              <a:t>r</a:t>
            </a:r>
            <a:r>
              <a:rPr sz="1600" b="1" spc="-13" dirty="0">
                <a:latin typeface="Arial"/>
                <a:cs typeface="Arial"/>
              </a:rPr>
              <a:t> </a:t>
            </a:r>
            <a:r>
              <a:rPr sz="1600" b="1" spc="-4" dirty="0">
                <a:latin typeface="Arial"/>
                <a:cs typeface="Arial"/>
              </a:rPr>
              <a:t>Sc</a:t>
            </a:r>
            <a:r>
              <a:rPr sz="1600" b="1" spc="-9" dirty="0">
                <a:latin typeface="Arial"/>
                <a:cs typeface="Arial"/>
              </a:rPr>
              <a:t>h</a:t>
            </a:r>
            <a:r>
              <a:rPr sz="1600" b="1" spc="4" dirty="0">
                <a:latin typeface="Arial"/>
                <a:cs typeface="Arial"/>
              </a:rPr>
              <a:t>i</a:t>
            </a:r>
            <a:r>
              <a:rPr sz="1600" b="1" spc="-4" dirty="0">
                <a:latin typeface="Arial"/>
                <a:cs typeface="Arial"/>
              </a:rPr>
              <a:t>e</a:t>
            </a:r>
            <a:r>
              <a:rPr sz="1600" b="1" spc="-9" dirty="0">
                <a:latin typeface="Arial"/>
                <a:cs typeface="Arial"/>
              </a:rPr>
              <a:t>ß</a:t>
            </a:r>
            <a:r>
              <a:rPr sz="1600" b="1" spc="-4" dirty="0">
                <a:latin typeface="Arial"/>
                <a:cs typeface="Arial"/>
              </a:rPr>
              <a:t>s</a:t>
            </a:r>
            <a:r>
              <a:rPr sz="1600" b="1" dirty="0">
                <a:latin typeface="Arial"/>
                <a:cs typeface="Arial"/>
              </a:rPr>
              <a:t>t</a:t>
            </a:r>
            <a:r>
              <a:rPr sz="1600" b="1" spc="-4" dirty="0">
                <a:latin typeface="Arial"/>
                <a:cs typeface="Arial"/>
              </a:rPr>
              <a:t>a</a:t>
            </a:r>
            <a:r>
              <a:rPr sz="1600" b="1" spc="-17" dirty="0">
                <a:latin typeface="Arial"/>
                <a:cs typeface="Arial"/>
              </a:rPr>
              <a:t>n</a:t>
            </a:r>
            <a:r>
              <a:rPr sz="1600" b="1" dirty="0">
                <a:latin typeface="Arial"/>
                <a:cs typeface="Arial"/>
              </a:rPr>
              <a:t>d</a:t>
            </a:r>
            <a:r>
              <a:rPr sz="1600" b="1" spc="-30" dirty="0">
                <a:latin typeface="Arial"/>
                <a:cs typeface="Arial"/>
              </a:rPr>
              <a:t> </a:t>
            </a:r>
            <a:r>
              <a:rPr sz="1600" b="1" spc="4" dirty="0">
                <a:latin typeface="Arial"/>
                <a:cs typeface="Arial"/>
              </a:rPr>
              <a:t>i</a:t>
            </a:r>
            <a:r>
              <a:rPr sz="1600" b="1" spc="-4" dirty="0">
                <a:latin typeface="Arial"/>
                <a:cs typeface="Arial"/>
              </a:rPr>
              <a:t>s</a:t>
            </a:r>
            <a:r>
              <a:rPr sz="1600" b="1" dirty="0">
                <a:latin typeface="Arial"/>
                <a:cs typeface="Arial"/>
              </a:rPr>
              <a:t>t</a:t>
            </a:r>
            <a:r>
              <a:rPr sz="1600" b="1" spc="-26" dirty="0">
                <a:latin typeface="Arial"/>
                <a:cs typeface="Arial"/>
              </a:rPr>
              <a:t> </a:t>
            </a:r>
            <a:r>
              <a:rPr sz="1600" b="1" spc="4" dirty="0">
                <a:latin typeface="Arial"/>
                <a:cs typeface="Arial"/>
              </a:rPr>
              <a:t>l</a:t>
            </a:r>
            <a:r>
              <a:rPr sz="1600" b="1" spc="-4"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e</a:t>
            </a:r>
            <a:r>
              <a:rPr sz="1600" b="1" spc="-9" dirty="0">
                <a:latin typeface="Arial"/>
                <a:cs typeface="Arial"/>
              </a:rPr>
              <a:t>n</a:t>
            </a:r>
            <a:r>
              <a:rPr sz="1600" b="1" dirty="0">
                <a:latin typeface="Arial"/>
                <a:cs typeface="Arial"/>
              </a:rPr>
              <a:t>d</a:t>
            </a:r>
            <a:r>
              <a:rPr sz="1600" b="1" spc="-30" dirty="0">
                <a:latin typeface="Arial"/>
                <a:cs typeface="Arial"/>
              </a:rPr>
              <a:t> </a:t>
            </a:r>
            <a:r>
              <a:rPr sz="1600" b="1" spc="4" dirty="0">
                <a:latin typeface="Arial"/>
                <a:cs typeface="Arial"/>
              </a:rPr>
              <a:t>i</a:t>
            </a:r>
            <a:r>
              <a:rPr sz="1600" b="1" dirty="0">
                <a:latin typeface="Arial"/>
                <a:cs typeface="Arial"/>
              </a:rPr>
              <a:t>n</a:t>
            </a:r>
            <a:r>
              <a:rPr sz="1600" b="1" spc="-13" dirty="0">
                <a:latin typeface="Arial"/>
                <a:cs typeface="Arial"/>
              </a:rPr>
              <a:t> </a:t>
            </a:r>
            <a:r>
              <a:rPr sz="1600" b="1" spc="-4" dirty="0">
                <a:latin typeface="Arial"/>
                <a:cs typeface="Arial"/>
              </a:rPr>
              <a:t>e</a:t>
            </a:r>
            <a:r>
              <a:rPr sz="1600" b="1" spc="4" dirty="0">
                <a:latin typeface="Arial"/>
                <a:cs typeface="Arial"/>
              </a:rPr>
              <a:t>i</a:t>
            </a:r>
            <a:r>
              <a:rPr sz="1600" b="1" spc="-17" dirty="0">
                <a:latin typeface="Arial"/>
                <a:cs typeface="Arial"/>
              </a:rPr>
              <a:t>n</a:t>
            </a:r>
            <a:r>
              <a:rPr sz="1600" b="1" spc="17" dirty="0">
                <a:latin typeface="Arial"/>
                <a:cs typeface="Arial"/>
              </a:rPr>
              <a:t>w</a:t>
            </a:r>
            <a:r>
              <a:rPr sz="1600" b="1" spc="-13" dirty="0">
                <a:latin typeface="Arial"/>
                <a:cs typeface="Arial"/>
              </a:rPr>
              <a:t>a</a:t>
            </a:r>
            <a:r>
              <a:rPr sz="1600" b="1" spc="-9" dirty="0">
                <a:latin typeface="Arial"/>
                <a:cs typeface="Arial"/>
              </a:rPr>
              <a:t>nd</a:t>
            </a:r>
            <a:r>
              <a:rPr sz="1600" b="1" dirty="0">
                <a:latin typeface="Arial"/>
                <a:cs typeface="Arial"/>
              </a:rPr>
              <a:t>f</a:t>
            </a:r>
            <a:r>
              <a:rPr sz="1600" b="1" spc="4" dirty="0">
                <a:latin typeface="Arial"/>
                <a:cs typeface="Arial"/>
              </a:rPr>
              <a:t>r</a:t>
            </a:r>
            <a:r>
              <a:rPr sz="1600" b="1" spc="-13" dirty="0">
                <a:latin typeface="Arial"/>
                <a:cs typeface="Arial"/>
              </a:rPr>
              <a:t>e</a:t>
            </a:r>
            <a:r>
              <a:rPr sz="1600" b="1" spc="-9" dirty="0">
                <a:latin typeface="Arial"/>
                <a:cs typeface="Arial"/>
              </a:rPr>
              <a:t>i</a:t>
            </a:r>
            <a:r>
              <a:rPr sz="1600" b="1" spc="-4" dirty="0">
                <a:latin typeface="Arial"/>
                <a:cs typeface="Arial"/>
              </a:rPr>
              <a:t>e</a:t>
            </a:r>
            <a:r>
              <a:rPr sz="1600" b="1" dirty="0">
                <a:latin typeface="Arial"/>
                <a:cs typeface="Arial"/>
              </a:rPr>
              <a:t>m</a:t>
            </a:r>
            <a:r>
              <a:rPr sz="1600" b="1" spc="-38" dirty="0">
                <a:latin typeface="Arial"/>
                <a:cs typeface="Arial"/>
              </a:rPr>
              <a:t> </a:t>
            </a:r>
            <a:r>
              <a:rPr sz="1600" b="1" spc="-9" dirty="0">
                <a:latin typeface="Arial"/>
                <a:cs typeface="Arial"/>
              </a:rPr>
              <a:t>Zu</a:t>
            </a:r>
            <a:r>
              <a:rPr sz="1600" b="1" spc="-4" dirty="0">
                <a:latin typeface="Arial"/>
                <a:cs typeface="Arial"/>
              </a:rPr>
              <a:t>s</a:t>
            </a:r>
            <a:r>
              <a:rPr sz="1600" b="1" dirty="0">
                <a:latin typeface="Arial"/>
                <a:cs typeface="Arial"/>
              </a:rPr>
              <a:t>t</a:t>
            </a:r>
            <a:r>
              <a:rPr sz="1600" b="1" spc="-4" dirty="0">
                <a:latin typeface="Arial"/>
                <a:cs typeface="Arial"/>
              </a:rPr>
              <a:t>a</a:t>
            </a:r>
            <a:r>
              <a:rPr sz="1600" b="1" spc="-9" dirty="0">
                <a:latin typeface="Arial"/>
                <a:cs typeface="Arial"/>
              </a:rPr>
              <a:t>n</a:t>
            </a:r>
            <a:r>
              <a:rPr sz="1600" b="1" dirty="0">
                <a:latin typeface="Arial"/>
                <a:cs typeface="Arial"/>
              </a:rPr>
              <a:t>d</a:t>
            </a:r>
            <a:r>
              <a:rPr sz="1600" b="1" spc="-21" dirty="0">
                <a:latin typeface="Arial"/>
                <a:cs typeface="Arial"/>
              </a:rPr>
              <a:t> </a:t>
            </a:r>
            <a:r>
              <a:rPr sz="1600" b="1" spc="4" dirty="0">
                <a:latin typeface="Arial"/>
                <a:cs typeface="Arial"/>
              </a:rPr>
              <a:t>z</a:t>
            </a:r>
            <a:r>
              <a:rPr sz="1600" b="1" dirty="0">
                <a:latin typeface="Arial"/>
                <a:cs typeface="Arial"/>
              </a:rPr>
              <a:t>u</a:t>
            </a:r>
            <a:r>
              <a:rPr sz="1600" b="1" spc="-21" dirty="0">
                <a:latin typeface="Arial"/>
                <a:cs typeface="Arial"/>
              </a:rPr>
              <a:t> </a:t>
            </a:r>
            <a:r>
              <a:rPr sz="1600" b="1" spc="-4" dirty="0">
                <a:latin typeface="Arial"/>
                <a:cs typeface="Arial"/>
              </a:rPr>
              <a:t>e</a:t>
            </a:r>
            <a:r>
              <a:rPr sz="1600" b="1" spc="4" dirty="0">
                <a:latin typeface="Arial"/>
                <a:cs typeface="Arial"/>
              </a:rPr>
              <a:t>r</a:t>
            </a:r>
            <a:r>
              <a:rPr sz="1600" b="1" spc="-9" dirty="0">
                <a:latin typeface="Arial"/>
                <a:cs typeface="Arial"/>
              </a:rPr>
              <a:t>h</a:t>
            </a:r>
            <a:r>
              <a:rPr sz="1600" b="1" spc="-4" dirty="0">
                <a:latin typeface="Arial"/>
                <a:cs typeface="Arial"/>
              </a:rPr>
              <a:t>a</a:t>
            </a:r>
            <a:r>
              <a:rPr sz="1600" b="1" spc="4" dirty="0">
                <a:latin typeface="Arial"/>
                <a:cs typeface="Arial"/>
              </a:rPr>
              <a:t>l</a:t>
            </a:r>
            <a:r>
              <a:rPr sz="1600" b="1" dirty="0">
                <a:latin typeface="Arial"/>
                <a:cs typeface="Arial"/>
              </a:rPr>
              <a:t>t</a:t>
            </a:r>
            <a:r>
              <a:rPr sz="1600" b="1" spc="-4" dirty="0">
                <a:latin typeface="Arial"/>
                <a:cs typeface="Arial"/>
              </a:rPr>
              <a:t>e</a:t>
            </a:r>
            <a:r>
              <a:rPr sz="1600" b="1" spc="-9" dirty="0">
                <a:latin typeface="Arial"/>
                <a:cs typeface="Arial"/>
              </a:rPr>
              <a:t>n</a:t>
            </a:r>
            <a:r>
              <a:rPr sz="1600" dirty="0">
                <a:latin typeface="Arial"/>
                <a:cs typeface="Arial"/>
              </a:rPr>
              <a:t>.</a:t>
            </a:r>
            <a:r>
              <a:rPr sz="1600" spc="-34" dirty="0">
                <a:latin typeface="Arial"/>
                <a:cs typeface="Arial"/>
              </a:rPr>
              <a:t> </a:t>
            </a:r>
            <a:r>
              <a:rPr sz="1600" spc="-9" dirty="0">
                <a:latin typeface="Arial"/>
                <a:cs typeface="Arial"/>
              </a:rPr>
              <a:t>D</a:t>
            </a:r>
            <a:r>
              <a:rPr sz="1600" dirty="0">
                <a:latin typeface="Arial"/>
                <a:cs typeface="Arial"/>
              </a:rPr>
              <a:t>ie</a:t>
            </a:r>
            <a:r>
              <a:rPr sz="1600" spc="-9"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r</a:t>
            </a:r>
            <a:r>
              <a:rPr sz="1600" spc="-4" dirty="0">
                <a:latin typeface="Arial"/>
                <a:cs typeface="Arial"/>
              </a:rPr>
              <a:t>ge</a:t>
            </a:r>
            <a:r>
              <a:rPr sz="1600" spc="4" dirty="0">
                <a:latin typeface="Arial"/>
                <a:cs typeface="Arial"/>
              </a:rPr>
              <a:t>sc</a:t>
            </a:r>
            <a:r>
              <a:rPr sz="1600" spc="-4" dirty="0">
                <a:latin typeface="Arial"/>
                <a:cs typeface="Arial"/>
              </a:rPr>
              <a:t>h</a:t>
            </a:r>
            <a:r>
              <a:rPr sz="1600" dirty="0">
                <a:latin typeface="Arial"/>
                <a:cs typeface="Arial"/>
              </a:rPr>
              <a:t>ri</a:t>
            </a:r>
            <a:r>
              <a:rPr sz="1600" spc="-4" dirty="0">
                <a:latin typeface="Arial"/>
                <a:cs typeface="Arial"/>
              </a:rPr>
              <a:t>eb</a:t>
            </a:r>
            <a:r>
              <a:rPr sz="1600" spc="-13" dirty="0">
                <a:latin typeface="Arial"/>
                <a:cs typeface="Arial"/>
              </a:rPr>
              <a:t>e</a:t>
            </a:r>
            <a:r>
              <a:rPr sz="1600" spc="-4" dirty="0">
                <a:latin typeface="Arial"/>
                <a:cs typeface="Arial"/>
              </a:rPr>
              <a:t>ne</a:t>
            </a:r>
            <a:r>
              <a:rPr sz="1600" dirty="0">
                <a:latin typeface="Arial"/>
                <a:cs typeface="Arial"/>
              </a:rPr>
              <a:t>n </a:t>
            </a:r>
            <a:r>
              <a:rPr sz="1600" spc="-4" dirty="0">
                <a:latin typeface="Arial"/>
                <a:cs typeface="Arial"/>
              </a:rPr>
              <a:t>S</a:t>
            </a:r>
            <a:r>
              <a:rPr sz="1600" dirty="0">
                <a:latin typeface="Arial"/>
                <a:cs typeface="Arial"/>
              </a:rPr>
              <a:t>i</a:t>
            </a:r>
            <a:r>
              <a:rPr sz="1600" spc="4" dirty="0">
                <a:latin typeface="Arial"/>
                <a:cs typeface="Arial"/>
              </a:rPr>
              <a:t>c</a:t>
            </a:r>
            <a:r>
              <a:rPr sz="1600" spc="-4" dirty="0">
                <a:latin typeface="Arial"/>
                <a:cs typeface="Arial"/>
              </a:rPr>
              <a:t>he</a:t>
            </a:r>
            <a:r>
              <a:rPr sz="1600" dirty="0">
                <a:latin typeface="Arial"/>
                <a:cs typeface="Arial"/>
              </a:rPr>
              <a:t>r</a:t>
            </a:r>
            <a:r>
              <a:rPr sz="1600" spc="-4" dirty="0">
                <a:latin typeface="Arial"/>
                <a:cs typeface="Arial"/>
              </a:rPr>
              <a:t>he</a:t>
            </a:r>
            <a:r>
              <a:rPr sz="1600" dirty="0">
                <a:latin typeface="Arial"/>
                <a:cs typeface="Arial"/>
              </a:rPr>
              <a:t>i</a:t>
            </a:r>
            <a:r>
              <a:rPr sz="1600" spc="4" dirty="0">
                <a:latin typeface="Arial"/>
                <a:cs typeface="Arial"/>
              </a:rPr>
              <a:t>t</a:t>
            </a:r>
            <a:r>
              <a:rPr sz="1600" spc="-9" dirty="0">
                <a:latin typeface="Arial"/>
                <a:cs typeface="Arial"/>
              </a:rPr>
              <a:t>s</a:t>
            </a:r>
            <a:r>
              <a:rPr sz="1600" spc="-4" dirty="0">
                <a:latin typeface="Arial"/>
                <a:cs typeface="Arial"/>
              </a:rPr>
              <a:t>e</a:t>
            </a:r>
            <a:r>
              <a:rPr sz="1600" dirty="0">
                <a:latin typeface="Arial"/>
                <a:cs typeface="Arial"/>
              </a:rPr>
              <a:t>i</a:t>
            </a:r>
            <a:r>
              <a:rPr sz="1600" spc="-13" dirty="0">
                <a:latin typeface="Arial"/>
                <a:cs typeface="Arial"/>
              </a:rPr>
              <a:t>n</a:t>
            </a:r>
            <a:r>
              <a:rPr sz="1600" dirty="0">
                <a:latin typeface="Arial"/>
                <a:cs typeface="Arial"/>
              </a:rPr>
              <a:t>ri</a:t>
            </a:r>
            <a:r>
              <a:rPr sz="1600" spc="-9" dirty="0">
                <a:latin typeface="Arial"/>
                <a:cs typeface="Arial"/>
              </a:rPr>
              <a:t>c</a:t>
            </a:r>
            <a:r>
              <a:rPr sz="1600" spc="-4" dirty="0">
                <a:latin typeface="Arial"/>
                <a:cs typeface="Arial"/>
              </a:rPr>
              <a:t>h</a:t>
            </a:r>
            <a:r>
              <a:rPr sz="1600" spc="-9" dirty="0">
                <a:latin typeface="Arial"/>
                <a:cs typeface="Arial"/>
              </a:rPr>
              <a:t>t</a:t>
            </a:r>
            <a:r>
              <a:rPr sz="1600" spc="-4" dirty="0">
                <a:latin typeface="Arial"/>
                <a:cs typeface="Arial"/>
              </a:rPr>
              <a:t>u</a:t>
            </a:r>
            <a:r>
              <a:rPr sz="1600" spc="-13" dirty="0">
                <a:latin typeface="Arial"/>
                <a:cs typeface="Arial"/>
              </a:rPr>
              <a:t>n</a:t>
            </a:r>
            <a:r>
              <a:rPr sz="1600" spc="-4" dirty="0">
                <a:latin typeface="Arial"/>
                <a:cs typeface="Arial"/>
              </a:rPr>
              <a:t>g</a:t>
            </a:r>
            <a:r>
              <a:rPr sz="1600" spc="-13"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ne</a:t>
            </a:r>
            <a:r>
              <a:rPr sz="1600" dirty="0">
                <a:latin typeface="Arial"/>
                <a:cs typeface="Arial"/>
              </a:rPr>
              <a:t>s</a:t>
            </a:r>
            <a:r>
              <a:rPr sz="1600" spc="-13"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13" dirty="0">
                <a:latin typeface="Arial"/>
                <a:cs typeface="Arial"/>
              </a:rPr>
              <a:t>a</a:t>
            </a:r>
            <a:r>
              <a:rPr sz="1600" spc="-4" dirty="0">
                <a:latin typeface="Arial"/>
                <a:cs typeface="Arial"/>
              </a:rPr>
              <a:t>nd</a:t>
            </a:r>
            <a:r>
              <a:rPr sz="1600" spc="-13" dirty="0">
                <a:latin typeface="Arial"/>
                <a:cs typeface="Arial"/>
              </a:rPr>
              <a:t>e</a:t>
            </a:r>
            <a:r>
              <a:rPr sz="1600" dirty="0">
                <a:latin typeface="Arial"/>
                <a:cs typeface="Arial"/>
              </a:rPr>
              <a:t>s</a:t>
            </a:r>
            <a:r>
              <a:rPr sz="1600" spc="-34"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a:t>
            </a:r>
            <a:r>
              <a:rPr sz="1600" dirty="0">
                <a:latin typeface="Arial"/>
                <a:cs typeface="Arial"/>
              </a:rPr>
              <a:t>d</a:t>
            </a:r>
            <a:r>
              <a:rPr sz="1600" spc="-17" dirty="0">
                <a:latin typeface="Arial"/>
                <a:cs typeface="Arial"/>
              </a:rPr>
              <a:t> </a:t>
            </a:r>
            <a:r>
              <a:rPr sz="1600" spc="-4" dirty="0">
                <a:latin typeface="Arial"/>
                <a:cs typeface="Arial"/>
              </a:rPr>
              <a:t>du</a:t>
            </a:r>
            <a:r>
              <a:rPr sz="1600" dirty="0">
                <a:latin typeface="Arial"/>
                <a:cs typeface="Arial"/>
              </a:rPr>
              <a:t>r</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de</a:t>
            </a:r>
            <a:r>
              <a:rPr sz="1600" dirty="0">
                <a:latin typeface="Arial"/>
                <a:cs typeface="Arial"/>
              </a:rPr>
              <a:t>n</a:t>
            </a:r>
            <a:r>
              <a:rPr sz="1600" spc="-17" dirty="0">
                <a:latin typeface="Arial"/>
                <a:cs typeface="Arial"/>
              </a:rPr>
              <a:t> </a:t>
            </a:r>
            <a:r>
              <a:rPr sz="1600" spc="-4" dirty="0">
                <a:latin typeface="Arial"/>
                <a:cs typeface="Arial"/>
              </a:rPr>
              <a:t>Be</a:t>
            </a:r>
            <a:r>
              <a:rPr sz="1600" spc="4" dirty="0">
                <a:latin typeface="Arial"/>
                <a:cs typeface="Arial"/>
              </a:rPr>
              <a:t>t</a:t>
            </a:r>
            <a:r>
              <a:rPr sz="1600" dirty="0">
                <a:latin typeface="Arial"/>
                <a:cs typeface="Arial"/>
              </a:rPr>
              <a:t>r</a:t>
            </a:r>
            <a:r>
              <a:rPr sz="1600" spc="-4" dirty="0">
                <a:latin typeface="Arial"/>
                <a:cs typeface="Arial"/>
              </a:rPr>
              <a:t>e</a:t>
            </a:r>
            <a:r>
              <a:rPr sz="1600" dirty="0">
                <a:latin typeface="Arial"/>
                <a:cs typeface="Arial"/>
              </a:rPr>
              <a:t>i</a:t>
            </a:r>
            <a:r>
              <a:rPr sz="1600" spc="-4" dirty="0">
                <a:latin typeface="Arial"/>
                <a:cs typeface="Arial"/>
              </a:rPr>
              <a:t>be</a:t>
            </a:r>
            <a:r>
              <a:rPr sz="1600" dirty="0">
                <a:latin typeface="Arial"/>
                <a:cs typeface="Arial"/>
              </a:rPr>
              <a:t>r</a:t>
            </a:r>
            <a:r>
              <a:rPr sz="1600" spc="-38" dirty="0">
                <a:latin typeface="Arial"/>
                <a:cs typeface="Arial"/>
              </a:rPr>
              <a:t> </a:t>
            </a:r>
            <a:r>
              <a:rPr sz="1600" spc="-4" dirty="0">
                <a:latin typeface="Arial"/>
                <a:cs typeface="Arial"/>
              </a:rPr>
              <a:t>b</a:t>
            </a:r>
            <a:r>
              <a:rPr sz="1600" spc="4" dirty="0">
                <a:latin typeface="Arial"/>
                <a:cs typeface="Arial"/>
              </a:rPr>
              <a:t>z</a:t>
            </a:r>
            <a:r>
              <a:rPr sz="1600" spc="-77" dirty="0">
                <a:latin typeface="Arial"/>
                <a:cs typeface="Arial"/>
              </a:rPr>
              <a:t>w</a:t>
            </a:r>
            <a:r>
              <a:rPr sz="1600" dirty="0">
                <a:latin typeface="Arial"/>
                <a:cs typeface="Arial"/>
              </a:rPr>
              <a:t>.</a:t>
            </a:r>
            <a:r>
              <a:rPr sz="1600" spc="-13" dirty="0">
                <a:latin typeface="Arial"/>
                <a:cs typeface="Arial"/>
              </a:rPr>
              <a:t> </a:t>
            </a:r>
            <a:r>
              <a:rPr sz="1600" spc="-4" dirty="0">
                <a:latin typeface="Arial"/>
                <a:cs typeface="Arial"/>
              </a:rPr>
              <a:t>E</a:t>
            </a:r>
            <a:r>
              <a:rPr sz="1600" dirty="0">
                <a:latin typeface="Arial"/>
                <a:cs typeface="Arial"/>
              </a:rPr>
              <a:t>rl</a:t>
            </a:r>
            <a:r>
              <a:rPr sz="1600" spc="-4" dirty="0">
                <a:latin typeface="Arial"/>
                <a:cs typeface="Arial"/>
              </a:rPr>
              <a:t>aubn</a:t>
            </a:r>
            <a:r>
              <a:rPr sz="1600" dirty="0">
                <a:latin typeface="Arial"/>
                <a:cs typeface="Arial"/>
              </a:rPr>
              <a:t>i</a:t>
            </a:r>
            <a:r>
              <a:rPr sz="1600" spc="4" dirty="0">
                <a:latin typeface="Arial"/>
                <a:cs typeface="Arial"/>
              </a:rPr>
              <a:t>s</a:t>
            </a:r>
            <a:r>
              <a:rPr sz="1600" dirty="0">
                <a:latin typeface="Arial"/>
                <a:cs typeface="Arial"/>
              </a:rPr>
              <a:t>i</a:t>
            </a:r>
            <a:r>
              <a:rPr sz="1600" spc="-4" dirty="0">
                <a:latin typeface="Arial"/>
                <a:cs typeface="Arial"/>
              </a:rPr>
              <a:t>nh</a:t>
            </a:r>
            <a:r>
              <a:rPr sz="1600" spc="-13" dirty="0">
                <a:latin typeface="Arial"/>
                <a:cs typeface="Arial"/>
              </a:rPr>
              <a:t>a</a:t>
            </a:r>
            <a:r>
              <a:rPr sz="1600" spc="-4" dirty="0">
                <a:latin typeface="Arial"/>
                <a:cs typeface="Arial"/>
              </a:rPr>
              <a:t>be</a:t>
            </a:r>
            <a:r>
              <a:rPr sz="1600" dirty="0">
                <a:latin typeface="Arial"/>
                <a:cs typeface="Arial"/>
              </a:rPr>
              <a:t>r </a:t>
            </a:r>
            <a:r>
              <a:rPr sz="1600" spc="4" dirty="0">
                <a:latin typeface="Arial"/>
                <a:cs typeface="Arial"/>
              </a:rPr>
              <a:t>st</a:t>
            </a:r>
            <a:r>
              <a:rPr sz="1600" spc="-4" dirty="0">
                <a:latin typeface="Arial"/>
                <a:cs typeface="Arial"/>
              </a:rPr>
              <a:t>änd</a:t>
            </a:r>
            <a:r>
              <a:rPr sz="1600" dirty="0">
                <a:latin typeface="Arial"/>
                <a:cs typeface="Arial"/>
              </a:rPr>
              <a:t>ig</a:t>
            </a:r>
            <a:r>
              <a:rPr sz="1600" spc="-38" dirty="0">
                <a:latin typeface="Arial"/>
                <a:cs typeface="Arial"/>
              </a:rPr>
              <a:t> </a:t>
            </a:r>
            <a:r>
              <a:rPr sz="1600" spc="-4" dirty="0">
                <a:latin typeface="Arial"/>
                <a:cs typeface="Arial"/>
              </a:rPr>
              <a:t>au</a:t>
            </a:r>
            <a:r>
              <a:rPr sz="1600" dirty="0">
                <a:latin typeface="Arial"/>
                <a:cs typeface="Arial"/>
              </a:rPr>
              <a:t>f</a:t>
            </a:r>
            <a:r>
              <a:rPr sz="1600" spc="-13" dirty="0">
                <a:latin typeface="Arial"/>
                <a:cs typeface="Arial"/>
              </a:rPr>
              <a:t> </a:t>
            </a:r>
            <a:r>
              <a:rPr sz="1600" dirty="0">
                <a:latin typeface="Arial"/>
                <a:cs typeface="Arial"/>
              </a:rPr>
              <a:t>i</a:t>
            </a:r>
            <a:r>
              <a:rPr sz="1600" spc="-4" dirty="0">
                <a:latin typeface="Arial"/>
                <a:cs typeface="Arial"/>
              </a:rPr>
              <a:t>h</a:t>
            </a:r>
            <a:r>
              <a:rPr sz="1600" dirty="0">
                <a:latin typeface="Arial"/>
                <a:cs typeface="Arial"/>
              </a:rPr>
              <a:t>re</a:t>
            </a:r>
            <a:r>
              <a:rPr sz="1600" spc="-17" dirty="0">
                <a:latin typeface="Arial"/>
                <a:cs typeface="Arial"/>
              </a:rPr>
              <a:t> </a:t>
            </a:r>
            <a:r>
              <a:rPr sz="1600" spc="-4" dirty="0">
                <a:latin typeface="Arial"/>
                <a:cs typeface="Arial"/>
              </a:rPr>
              <a:t>Geb</a:t>
            </a:r>
            <a:r>
              <a:rPr sz="1600" dirty="0">
                <a:latin typeface="Arial"/>
                <a:cs typeface="Arial"/>
              </a:rPr>
              <a:t>r</a:t>
            </a:r>
            <a:r>
              <a:rPr sz="1600" spc="-4" dirty="0">
                <a:latin typeface="Arial"/>
                <a:cs typeface="Arial"/>
              </a:rPr>
              <a:t>au</a:t>
            </a:r>
            <a:r>
              <a:rPr sz="1600" spc="4" dirty="0">
                <a:latin typeface="Arial"/>
                <a:cs typeface="Arial"/>
              </a:rPr>
              <a:t>c</a:t>
            </a:r>
            <a:r>
              <a:rPr sz="1600" spc="-4" dirty="0">
                <a:latin typeface="Arial"/>
                <a:cs typeface="Arial"/>
              </a:rPr>
              <a:t>h</a:t>
            </a:r>
            <a:r>
              <a:rPr sz="1600" spc="-9" dirty="0">
                <a:latin typeface="Arial"/>
                <a:cs typeface="Arial"/>
              </a:rPr>
              <a:t>ss</a:t>
            </a:r>
            <a:r>
              <a:rPr sz="1600" dirty="0">
                <a:latin typeface="Arial"/>
                <a:cs typeface="Arial"/>
              </a:rPr>
              <a:t>i</a:t>
            </a:r>
            <a:r>
              <a:rPr sz="1600" spc="4" dirty="0">
                <a:latin typeface="Arial"/>
                <a:cs typeface="Arial"/>
              </a:rPr>
              <a:t>c</a:t>
            </a:r>
            <a:r>
              <a:rPr sz="1600" spc="-13" dirty="0">
                <a:latin typeface="Arial"/>
                <a:cs typeface="Arial"/>
              </a:rPr>
              <a:t>h</a:t>
            </a:r>
            <a:r>
              <a:rPr sz="1600" spc="-4" dirty="0">
                <a:latin typeface="Arial"/>
                <a:cs typeface="Arial"/>
              </a:rPr>
              <a:t>e</a:t>
            </a:r>
            <a:r>
              <a:rPr sz="1600" spc="-13" dirty="0">
                <a:latin typeface="Arial"/>
                <a:cs typeface="Arial"/>
              </a:rPr>
              <a:t>r</a:t>
            </a:r>
            <a:r>
              <a:rPr sz="1600" spc="-4" dirty="0">
                <a:latin typeface="Arial"/>
                <a:cs typeface="Arial"/>
              </a:rPr>
              <a:t>h</a:t>
            </a:r>
            <a:r>
              <a:rPr sz="1600" spc="-13" dirty="0">
                <a:latin typeface="Arial"/>
                <a:cs typeface="Arial"/>
              </a:rPr>
              <a:t>e</a:t>
            </a:r>
            <a:r>
              <a:rPr sz="1600" dirty="0">
                <a:latin typeface="Arial"/>
                <a:cs typeface="Arial"/>
              </a:rPr>
              <a:t>it</a:t>
            </a:r>
            <a:r>
              <a:rPr sz="1600" spc="-34" dirty="0">
                <a:latin typeface="Arial"/>
                <a:cs typeface="Arial"/>
              </a:rPr>
              <a:t> </a:t>
            </a:r>
            <a:r>
              <a:rPr sz="1600" spc="4" dirty="0">
                <a:latin typeface="Arial"/>
                <a:cs typeface="Arial"/>
              </a:rPr>
              <a:t>z</a:t>
            </a:r>
            <a:r>
              <a:rPr sz="1600" dirty="0">
                <a:latin typeface="Arial"/>
                <a:cs typeface="Arial"/>
              </a:rPr>
              <a:t>u</a:t>
            </a:r>
            <a:r>
              <a:rPr sz="1600" spc="-17" dirty="0">
                <a:latin typeface="Arial"/>
                <a:cs typeface="Arial"/>
              </a:rPr>
              <a:t> </a:t>
            </a:r>
            <a:r>
              <a:rPr sz="1600" spc="-4" dirty="0">
                <a:latin typeface="Arial"/>
                <a:cs typeface="Arial"/>
              </a:rPr>
              <a:t>übe</a:t>
            </a:r>
            <a:r>
              <a:rPr sz="1600" dirty="0">
                <a:latin typeface="Arial"/>
                <a:cs typeface="Arial"/>
              </a:rPr>
              <a:t>r</a:t>
            </a:r>
            <a:r>
              <a:rPr sz="1600" spc="-17" dirty="0">
                <a:latin typeface="Arial"/>
                <a:cs typeface="Arial"/>
              </a:rPr>
              <a:t>w</a:t>
            </a:r>
            <a:r>
              <a:rPr sz="1600" spc="-4" dirty="0">
                <a:latin typeface="Arial"/>
                <a:cs typeface="Arial"/>
              </a:rPr>
              <a:t>a</a:t>
            </a:r>
            <a:r>
              <a:rPr sz="1600" spc="4" dirty="0">
                <a:latin typeface="Arial"/>
                <a:cs typeface="Arial"/>
              </a:rPr>
              <a:t>c</a:t>
            </a:r>
            <a:r>
              <a:rPr sz="1600" spc="-4" dirty="0">
                <a:latin typeface="Arial"/>
                <a:cs typeface="Arial"/>
              </a:rPr>
              <a:t>hen</a:t>
            </a:r>
            <a:r>
              <a:rPr sz="1600" dirty="0">
                <a:latin typeface="Arial"/>
                <a:cs typeface="Arial"/>
              </a:rPr>
              <a:t>.</a:t>
            </a:r>
            <a:r>
              <a:rPr sz="1600" spc="-34" dirty="0">
                <a:latin typeface="Arial"/>
                <a:cs typeface="Arial"/>
              </a:rPr>
              <a:t> </a:t>
            </a:r>
            <a:r>
              <a:rPr sz="1600" spc="-4" dirty="0">
                <a:latin typeface="Arial"/>
                <a:cs typeface="Arial"/>
              </a:rPr>
              <a:t>L</a:t>
            </a:r>
            <a:r>
              <a:rPr sz="1600" dirty="0">
                <a:latin typeface="Arial"/>
                <a:cs typeface="Arial"/>
              </a:rPr>
              <a:t>i</a:t>
            </a:r>
            <a:r>
              <a:rPr sz="1600" spc="-4" dirty="0">
                <a:latin typeface="Arial"/>
                <a:cs typeface="Arial"/>
              </a:rPr>
              <a:t>ege</a:t>
            </a:r>
            <a:r>
              <a:rPr sz="1600" dirty="0">
                <a:latin typeface="Arial"/>
                <a:cs typeface="Arial"/>
              </a:rPr>
              <a:t>n</a:t>
            </a:r>
            <a:r>
              <a:rPr sz="1600" spc="-26"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heb</a:t>
            </a:r>
            <a:r>
              <a:rPr sz="1600" dirty="0">
                <a:latin typeface="Arial"/>
                <a:cs typeface="Arial"/>
              </a:rPr>
              <a:t>li</a:t>
            </a:r>
            <a:r>
              <a:rPr sz="1600" spc="4" dirty="0">
                <a:latin typeface="Arial"/>
                <a:cs typeface="Arial"/>
              </a:rPr>
              <a:t>c</a:t>
            </a:r>
            <a:r>
              <a:rPr sz="1600" spc="-4" dirty="0">
                <a:latin typeface="Arial"/>
                <a:cs typeface="Arial"/>
              </a:rPr>
              <a:t>h</a:t>
            </a:r>
            <a:r>
              <a:rPr sz="1600" dirty="0">
                <a:latin typeface="Arial"/>
                <a:cs typeface="Arial"/>
              </a:rPr>
              <a:t>e</a:t>
            </a:r>
            <a:r>
              <a:rPr sz="1600" spc="-38" dirty="0">
                <a:latin typeface="Arial"/>
                <a:cs typeface="Arial"/>
              </a:rPr>
              <a:t> </a:t>
            </a:r>
            <a:r>
              <a:rPr sz="1600" spc="-9" dirty="0">
                <a:latin typeface="Arial"/>
                <a:cs typeface="Arial"/>
              </a:rPr>
              <a:t>M</a:t>
            </a:r>
            <a:r>
              <a:rPr sz="1600" spc="-4" dirty="0">
                <a:latin typeface="Arial"/>
                <a:cs typeface="Arial"/>
              </a:rPr>
              <a:t>änge</a:t>
            </a:r>
            <a:r>
              <a:rPr sz="1600" dirty="0">
                <a:latin typeface="Arial"/>
                <a:cs typeface="Arial"/>
              </a:rPr>
              <a:t>l</a:t>
            </a:r>
            <a:r>
              <a:rPr sz="1600" spc="-17" dirty="0">
                <a:latin typeface="Arial"/>
                <a:cs typeface="Arial"/>
              </a:rPr>
              <a:t> v</a:t>
            </a:r>
            <a:r>
              <a:rPr sz="1600" spc="-4" dirty="0">
                <a:latin typeface="Arial"/>
                <a:cs typeface="Arial"/>
              </a:rPr>
              <a:t>o</a:t>
            </a:r>
            <a:r>
              <a:rPr sz="1600" spc="-64" dirty="0">
                <a:latin typeface="Arial"/>
                <a:cs typeface="Arial"/>
              </a:rPr>
              <a:t>r</a:t>
            </a:r>
            <a:r>
              <a:rPr sz="1600" dirty="0">
                <a:latin typeface="Arial"/>
                <a:cs typeface="Arial"/>
              </a:rPr>
              <a:t>,</a:t>
            </a:r>
            <a:r>
              <a:rPr sz="1600" spc="-13"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r>
              <a:rPr sz="1600" spc="-13" dirty="0">
                <a:latin typeface="Arial"/>
                <a:cs typeface="Arial"/>
              </a:rPr>
              <a:t> </a:t>
            </a:r>
            <a:r>
              <a:rPr sz="1600" spc="-4" dirty="0">
                <a:latin typeface="Arial"/>
                <a:cs typeface="Arial"/>
              </a:rPr>
              <a:t>de</a:t>
            </a:r>
            <a:r>
              <a:rPr sz="1600" dirty="0">
                <a:latin typeface="Arial"/>
                <a:cs typeface="Arial"/>
              </a:rPr>
              <a:t>r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be</a:t>
            </a:r>
            <a:r>
              <a:rPr sz="1600" spc="4" dirty="0">
                <a:latin typeface="Arial"/>
                <a:cs typeface="Arial"/>
              </a:rPr>
              <a:t>t</a:t>
            </a:r>
            <a:r>
              <a:rPr sz="1600" spc="-13" dirty="0">
                <a:latin typeface="Arial"/>
                <a:cs typeface="Arial"/>
              </a:rPr>
              <a:t>r</a:t>
            </a:r>
            <a:r>
              <a:rPr sz="1600" dirty="0">
                <a:latin typeface="Arial"/>
                <a:cs typeface="Arial"/>
              </a:rPr>
              <a:t>i</a:t>
            </a:r>
            <a:r>
              <a:rPr sz="1600" spc="-4" dirty="0">
                <a:latin typeface="Arial"/>
                <a:cs typeface="Arial"/>
              </a:rPr>
              <a:t>e</a:t>
            </a:r>
            <a:r>
              <a:rPr sz="1600" dirty="0">
                <a:latin typeface="Arial"/>
                <a:cs typeface="Arial"/>
              </a:rPr>
              <a:t>b</a:t>
            </a:r>
            <a:r>
              <a:rPr sz="1600" spc="-38" dirty="0">
                <a:latin typeface="Arial"/>
                <a:cs typeface="Arial"/>
              </a:rPr>
              <a:t> </a:t>
            </a:r>
            <a:r>
              <a:rPr sz="1600" spc="-4" dirty="0">
                <a:latin typeface="Arial"/>
                <a:cs typeface="Arial"/>
              </a:rPr>
              <a:t>b</a:t>
            </a:r>
            <a:r>
              <a:rPr sz="1600" dirty="0">
                <a:latin typeface="Arial"/>
                <a:cs typeface="Arial"/>
              </a:rPr>
              <a:t>is</a:t>
            </a:r>
            <a:r>
              <a:rPr sz="1600" spc="-13" dirty="0">
                <a:latin typeface="Arial"/>
                <a:cs typeface="Arial"/>
              </a:rPr>
              <a:t> </a:t>
            </a:r>
            <a:r>
              <a:rPr sz="1600" spc="4" dirty="0">
                <a:latin typeface="Arial"/>
                <a:cs typeface="Arial"/>
              </a:rPr>
              <a:t>z</a:t>
            </a:r>
            <a:r>
              <a:rPr sz="1600" dirty="0">
                <a:latin typeface="Arial"/>
                <a:cs typeface="Arial"/>
              </a:rPr>
              <a:t>u</a:t>
            </a:r>
            <a:r>
              <a:rPr sz="1600" spc="-17" dirty="0">
                <a:latin typeface="Arial"/>
                <a:cs typeface="Arial"/>
              </a:rPr>
              <a:t> </a:t>
            </a:r>
            <a:r>
              <a:rPr sz="1600" spc="-4" dirty="0">
                <a:latin typeface="Arial"/>
                <a:cs typeface="Arial"/>
              </a:rPr>
              <a:t>de</a:t>
            </a:r>
            <a:r>
              <a:rPr sz="1600" dirty="0">
                <a:latin typeface="Arial"/>
                <a:cs typeface="Arial"/>
              </a:rPr>
              <a:t>r</a:t>
            </a:r>
            <a:r>
              <a:rPr sz="1600" spc="-4" dirty="0">
                <a:latin typeface="Arial"/>
                <a:cs typeface="Arial"/>
              </a:rPr>
              <a:t>e</a:t>
            </a:r>
            <a:r>
              <a:rPr sz="1600" dirty="0">
                <a:latin typeface="Arial"/>
                <a:cs typeface="Arial"/>
              </a:rPr>
              <a:t>n</a:t>
            </a:r>
            <a:r>
              <a:rPr sz="1600" spc="-17" dirty="0">
                <a:latin typeface="Arial"/>
                <a:cs typeface="Arial"/>
              </a:rPr>
              <a:t> </a:t>
            </a:r>
            <a:r>
              <a:rPr sz="1600" spc="-4" dirty="0">
                <a:latin typeface="Arial"/>
                <a:cs typeface="Arial"/>
              </a:rPr>
              <a:t>Be</a:t>
            </a:r>
            <a:r>
              <a:rPr sz="1600" spc="4" dirty="0">
                <a:latin typeface="Arial"/>
                <a:cs typeface="Arial"/>
              </a:rPr>
              <a:t>s</a:t>
            </a:r>
            <a:r>
              <a:rPr sz="1600" spc="-4" dirty="0">
                <a:latin typeface="Arial"/>
                <a:cs typeface="Arial"/>
              </a:rPr>
              <a:t>e</a:t>
            </a:r>
            <a:r>
              <a:rPr sz="1600" dirty="0">
                <a:latin typeface="Arial"/>
                <a:cs typeface="Arial"/>
              </a:rPr>
              <a:t>i</a:t>
            </a:r>
            <a:r>
              <a:rPr sz="1600" spc="4" dirty="0">
                <a:latin typeface="Arial"/>
                <a:cs typeface="Arial"/>
              </a:rPr>
              <a:t>t</a:t>
            </a:r>
            <a:r>
              <a:rPr sz="1600" dirty="0">
                <a:latin typeface="Arial"/>
                <a:cs typeface="Arial"/>
              </a:rPr>
              <a:t>i</a:t>
            </a:r>
            <a:r>
              <a:rPr sz="1600" spc="-4" dirty="0">
                <a:latin typeface="Arial"/>
                <a:cs typeface="Arial"/>
              </a:rPr>
              <a:t>gu</a:t>
            </a:r>
            <a:r>
              <a:rPr sz="1600" spc="-13" dirty="0">
                <a:latin typeface="Arial"/>
                <a:cs typeface="Arial"/>
              </a:rPr>
              <a:t>n</a:t>
            </a:r>
            <a:r>
              <a:rPr sz="1600" dirty="0">
                <a:latin typeface="Arial"/>
                <a:cs typeface="Arial"/>
              </a:rPr>
              <a:t>g</a:t>
            </a:r>
            <a:r>
              <a:rPr sz="1600" spc="-38"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a:t>
            </a:r>
            <a:r>
              <a:rPr sz="1600" spc="4" dirty="0">
                <a:latin typeface="Arial"/>
                <a:cs typeface="Arial"/>
              </a:rPr>
              <a:t>z</a:t>
            </a:r>
            <a:r>
              <a:rPr sz="1600" spc="-4" dirty="0">
                <a:latin typeface="Arial"/>
                <a:cs typeface="Arial"/>
              </a:rPr>
              <a:t>u</a:t>
            </a:r>
            <a:r>
              <a:rPr sz="1600" spc="4" dirty="0">
                <a:latin typeface="Arial"/>
                <a:cs typeface="Arial"/>
              </a:rPr>
              <a:t>st</a:t>
            </a:r>
            <a:r>
              <a:rPr sz="1600" spc="-4" dirty="0">
                <a:latin typeface="Arial"/>
                <a:cs typeface="Arial"/>
              </a:rPr>
              <a:t>e</a:t>
            </a:r>
            <a:r>
              <a:rPr sz="1600" dirty="0">
                <a:latin typeface="Arial"/>
                <a:cs typeface="Arial"/>
              </a:rPr>
              <a:t>ll</a:t>
            </a:r>
            <a:r>
              <a:rPr sz="1600" spc="-13" dirty="0">
                <a:latin typeface="Arial"/>
                <a:cs typeface="Arial"/>
              </a:rPr>
              <a:t>e</a:t>
            </a:r>
            <a:r>
              <a:rPr sz="1600" spc="-4" dirty="0">
                <a:latin typeface="Arial"/>
                <a:cs typeface="Arial"/>
              </a:rPr>
              <a:t>n</a:t>
            </a:r>
            <a:r>
              <a:rPr sz="1600" dirty="0">
                <a:latin typeface="Arial"/>
                <a:cs typeface="Arial"/>
              </a:rPr>
              <a:t>.</a:t>
            </a:r>
          </a:p>
          <a:p>
            <a:pPr>
              <a:spcBef>
                <a:spcPts val="21"/>
              </a:spcBef>
            </a:pPr>
            <a:endParaRPr sz="1600" dirty="0">
              <a:latin typeface="Times New Roman"/>
              <a:cs typeface="Times New Roman"/>
            </a:endParaRPr>
          </a:p>
          <a:p>
            <a:pPr marL="10860" marR="2197474"/>
            <a:r>
              <a:rPr sz="1600" b="1" spc="-9" dirty="0">
                <a:latin typeface="Arial"/>
                <a:cs typeface="Arial"/>
              </a:rPr>
              <a:t>D</a:t>
            </a:r>
            <a:r>
              <a:rPr sz="1600" b="1" spc="4" dirty="0">
                <a:latin typeface="Arial"/>
                <a:cs typeface="Arial"/>
              </a:rPr>
              <a:t>i</a:t>
            </a:r>
            <a:r>
              <a:rPr sz="1600" b="1" dirty="0">
                <a:latin typeface="Arial"/>
                <a:cs typeface="Arial"/>
              </a:rPr>
              <a:t>e</a:t>
            </a:r>
            <a:r>
              <a:rPr sz="1600" b="1" spc="-9" dirty="0">
                <a:latin typeface="Arial"/>
                <a:cs typeface="Arial"/>
              </a:rPr>
              <a:t> </a:t>
            </a:r>
            <a:r>
              <a:rPr sz="1600" b="1" spc="-4" dirty="0">
                <a:latin typeface="Arial"/>
                <a:cs typeface="Arial"/>
              </a:rPr>
              <a:t>Ge</a:t>
            </a:r>
            <a:r>
              <a:rPr sz="1600" b="1" dirty="0">
                <a:latin typeface="Arial"/>
                <a:cs typeface="Arial"/>
              </a:rPr>
              <a:t>f</a:t>
            </a:r>
            <a:r>
              <a:rPr sz="1600" b="1" spc="-4" dirty="0">
                <a:latin typeface="Arial"/>
                <a:cs typeface="Arial"/>
              </a:rPr>
              <a:t>ä</a:t>
            </a:r>
            <a:r>
              <a:rPr sz="1600" b="1" spc="-9" dirty="0">
                <a:latin typeface="Arial"/>
                <a:cs typeface="Arial"/>
              </a:rPr>
              <a:t>h</a:t>
            </a:r>
            <a:r>
              <a:rPr sz="1600" b="1" spc="4" dirty="0">
                <a:latin typeface="Arial"/>
                <a:cs typeface="Arial"/>
              </a:rPr>
              <a:t>r</a:t>
            </a:r>
            <a:r>
              <a:rPr sz="1600" b="1" spc="-9" dirty="0">
                <a:latin typeface="Arial"/>
                <a:cs typeface="Arial"/>
              </a:rPr>
              <a:t>dun</a:t>
            </a:r>
            <a:r>
              <a:rPr sz="1600" b="1" dirty="0">
                <a:latin typeface="Arial"/>
                <a:cs typeface="Arial"/>
              </a:rPr>
              <a:t>g</a:t>
            </a:r>
            <a:r>
              <a:rPr sz="1600" b="1" spc="-43" dirty="0">
                <a:latin typeface="Arial"/>
                <a:cs typeface="Arial"/>
              </a:rPr>
              <a:t> </a:t>
            </a:r>
            <a:r>
              <a:rPr sz="1600" dirty="0">
                <a:latin typeface="Arial"/>
                <a:cs typeface="Arial"/>
              </a:rPr>
              <a:t>i</a:t>
            </a:r>
            <a:r>
              <a:rPr sz="1600" spc="-4" dirty="0">
                <a:latin typeface="Arial"/>
                <a:cs typeface="Arial"/>
              </a:rPr>
              <a:t>nne</a:t>
            </a:r>
            <a:r>
              <a:rPr sz="1600" dirty="0">
                <a:latin typeface="Arial"/>
                <a:cs typeface="Arial"/>
              </a:rPr>
              <a:t>r</a:t>
            </a:r>
            <a:r>
              <a:rPr sz="1600" spc="-4" dirty="0">
                <a:latin typeface="Arial"/>
                <a:cs typeface="Arial"/>
              </a:rPr>
              <a:t>ha</a:t>
            </a:r>
            <a:r>
              <a:rPr sz="1600" dirty="0">
                <a:latin typeface="Arial"/>
                <a:cs typeface="Arial"/>
              </a:rPr>
              <a:t>lb</a:t>
            </a:r>
            <a:r>
              <a:rPr sz="1600" spc="-26" dirty="0">
                <a:latin typeface="Arial"/>
                <a:cs typeface="Arial"/>
              </a:rPr>
              <a:t> </a:t>
            </a:r>
            <a:r>
              <a:rPr sz="1600" spc="-4" dirty="0">
                <a:latin typeface="Arial"/>
                <a:cs typeface="Arial"/>
              </a:rPr>
              <a:t>de</a:t>
            </a:r>
            <a:r>
              <a:rPr sz="1600" dirty="0">
                <a:latin typeface="Arial"/>
                <a:cs typeface="Arial"/>
              </a:rPr>
              <a:t>s</a:t>
            </a:r>
            <a:r>
              <a:rPr sz="1600" spc="-21" dirty="0">
                <a:latin typeface="Arial"/>
                <a:cs typeface="Arial"/>
              </a:rPr>
              <a:t> </a:t>
            </a:r>
            <a:r>
              <a:rPr sz="1600" spc="-4" dirty="0" err="1">
                <a:latin typeface="Arial"/>
                <a:cs typeface="Arial"/>
              </a:rPr>
              <a:t>e</a:t>
            </a:r>
            <a:r>
              <a:rPr sz="1600" dirty="0" err="1">
                <a:latin typeface="Arial"/>
                <a:cs typeface="Arial"/>
              </a:rPr>
              <a:t>i</a:t>
            </a:r>
            <a:r>
              <a:rPr sz="1600" spc="-4" dirty="0" err="1">
                <a:latin typeface="Arial"/>
                <a:cs typeface="Arial"/>
              </a:rPr>
              <a:t>nge</a:t>
            </a:r>
            <a:r>
              <a:rPr sz="1600" spc="4" dirty="0" err="1">
                <a:latin typeface="Arial"/>
                <a:cs typeface="Arial"/>
              </a:rPr>
              <a:t>f</a:t>
            </a:r>
            <a:r>
              <a:rPr sz="1600" dirty="0" err="1">
                <a:latin typeface="Arial"/>
                <a:cs typeface="Arial"/>
              </a:rPr>
              <a:t>ri</a:t>
            </a:r>
            <a:r>
              <a:rPr sz="1600" spc="-4" dirty="0" err="1">
                <a:latin typeface="Arial"/>
                <a:cs typeface="Arial"/>
              </a:rPr>
              <a:t>ed</a:t>
            </a:r>
            <a:r>
              <a:rPr sz="1600" spc="-13" dirty="0" err="1">
                <a:latin typeface="Arial"/>
                <a:cs typeface="Arial"/>
              </a:rPr>
              <a:t>e</a:t>
            </a:r>
            <a:r>
              <a:rPr sz="1600" spc="4" dirty="0" err="1">
                <a:latin typeface="Arial"/>
                <a:cs typeface="Arial"/>
              </a:rPr>
              <a:t>t</a:t>
            </a:r>
            <a:r>
              <a:rPr sz="1600" spc="-13" dirty="0" err="1">
                <a:latin typeface="Arial"/>
                <a:cs typeface="Arial"/>
              </a:rPr>
              <a:t>e</a:t>
            </a:r>
            <a:r>
              <a:rPr sz="1600" dirty="0" err="1">
                <a:latin typeface="Arial"/>
                <a:cs typeface="Arial"/>
              </a:rPr>
              <a:t>n</a:t>
            </a:r>
            <a:r>
              <a:rPr sz="1600" spc="-38" dirty="0">
                <a:latin typeface="Arial"/>
                <a:cs typeface="Arial"/>
              </a:rPr>
              <a:t> </a:t>
            </a:r>
            <a:r>
              <a:rPr sz="1600" spc="-4" dirty="0" err="1">
                <a:latin typeface="Arial"/>
                <a:cs typeface="Arial"/>
              </a:rPr>
              <a:t>Geb</a:t>
            </a:r>
            <a:r>
              <a:rPr sz="1600" dirty="0" err="1">
                <a:latin typeface="Arial"/>
                <a:cs typeface="Arial"/>
              </a:rPr>
              <a:t>i</a:t>
            </a:r>
            <a:r>
              <a:rPr sz="1600" spc="-4" dirty="0" err="1">
                <a:latin typeface="Arial"/>
                <a:cs typeface="Arial"/>
              </a:rPr>
              <a:t>e</a:t>
            </a:r>
            <a:r>
              <a:rPr sz="1600" spc="4" dirty="0" err="1">
                <a:latin typeface="Arial"/>
                <a:cs typeface="Arial"/>
              </a:rPr>
              <a:t>t</a:t>
            </a:r>
            <a:r>
              <a:rPr sz="1600" spc="-4" dirty="0" err="1">
                <a:latin typeface="Arial"/>
                <a:cs typeface="Arial"/>
              </a:rPr>
              <a:t>e</a:t>
            </a:r>
            <a:r>
              <a:rPr sz="1600" dirty="0" err="1">
                <a:latin typeface="Arial"/>
                <a:cs typeface="Arial"/>
              </a:rPr>
              <a:t>s</a:t>
            </a:r>
            <a:r>
              <a:rPr lang="de-DE" sz="1600" dirty="0">
                <a:latin typeface="Arial"/>
                <a:cs typeface="Arial"/>
              </a:rPr>
              <a:t/>
            </a:r>
            <a:br>
              <a:rPr lang="de-DE" sz="1600" dirty="0">
                <a:latin typeface="Arial"/>
                <a:cs typeface="Arial"/>
              </a:rPr>
            </a:br>
            <a:r>
              <a:rPr sz="1600" spc="-17" dirty="0">
                <a:latin typeface="Arial"/>
                <a:cs typeface="Arial"/>
              </a:rPr>
              <a:t>v</a:t>
            </a:r>
            <a:r>
              <a:rPr sz="1600" spc="-4" dirty="0">
                <a:latin typeface="Arial"/>
                <a:cs typeface="Arial"/>
              </a:rPr>
              <a:t>o</a:t>
            </a:r>
            <a:r>
              <a:rPr sz="1600" dirty="0">
                <a:latin typeface="Arial"/>
                <a:cs typeface="Arial"/>
              </a:rPr>
              <a:t>n</a:t>
            </a:r>
            <a:r>
              <a:rPr sz="1600" spc="4" dirty="0">
                <a:latin typeface="Arial"/>
                <a:cs typeface="Arial"/>
              </a:rPr>
              <a:t> </a:t>
            </a:r>
            <a:r>
              <a:rPr sz="1600" spc="-4" dirty="0" err="1">
                <a:latin typeface="Arial"/>
                <a:cs typeface="Arial"/>
              </a:rPr>
              <a:t>S</a:t>
            </a:r>
            <a:r>
              <a:rPr sz="1600" spc="4" dirty="0" err="1">
                <a:latin typeface="Arial"/>
                <a:cs typeface="Arial"/>
              </a:rPr>
              <a:t>c</a:t>
            </a:r>
            <a:r>
              <a:rPr sz="1600" spc="-4" dirty="0" err="1">
                <a:latin typeface="Arial"/>
                <a:cs typeface="Arial"/>
              </a:rPr>
              <a:t>h</a:t>
            </a:r>
            <a:r>
              <a:rPr sz="1600" dirty="0" err="1">
                <a:latin typeface="Arial"/>
                <a:cs typeface="Arial"/>
              </a:rPr>
              <a:t>i</a:t>
            </a:r>
            <a:r>
              <a:rPr sz="1600" spc="-4" dirty="0" err="1">
                <a:latin typeface="Arial"/>
                <a:cs typeface="Arial"/>
              </a:rPr>
              <a:t>e</a:t>
            </a:r>
            <a:r>
              <a:rPr sz="1600" spc="-9" dirty="0" err="1">
                <a:latin typeface="Arial"/>
                <a:cs typeface="Arial"/>
              </a:rPr>
              <a:t>ß</a:t>
            </a:r>
            <a:r>
              <a:rPr sz="1600" spc="4" dirty="0" err="1">
                <a:latin typeface="Arial"/>
                <a:cs typeface="Arial"/>
              </a:rPr>
              <a:t>st</a:t>
            </a:r>
            <a:r>
              <a:rPr sz="1600" spc="-4" dirty="0" err="1">
                <a:latin typeface="Arial"/>
                <a:cs typeface="Arial"/>
              </a:rPr>
              <a:t>ände</a:t>
            </a:r>
            <a:r>
              <a:rPr sz="1600" dirty="0" err="1">
                <a:latin typeface="Arial"/>
                <a:cs typeface="Arial"/>
              </a:rPr>
              <a:t>n</a:t>
            </a:r>
            <a:r>
              <a:rPr sz="1600" spc="-38" dirty="0">
                <a:latin typeface="Arial"/>
                <a:cs typeface="Arial"/>
              </a:rPr>
              <a:t> </a:t>
            </a:r>
            <a:r>
              <a:rPr sz="1600" b="1" spc="4" dirty="0">
                <a:latin typeface="Arial"/>
                <a:cs typeface="Arial"/>
              </a:rPr>
              <a:t>i</a:t>
            </a:r>
            <a:r>
              <a:rPr sz="1600" b="1" spc="-4" dirty="0">
                <a:latin typeface="Arial"/>
                <a:cs typeface="Arial"/>
              </a:rPr>
              <a:t>s</a:t>
            </a:r>
            <a:r>
              <a:rPr sz="1600" b="1" dirty="0">
                <a:latin typeface="Arial"/>
                <a:cs typeface="Arial"/>
              </a:rPr>
              <a:t>t</a:t>
            </a:r>
            <a:r>
              <a:rPr sz="1600" b="1" spc="-17" dirty="0">
                <a:latin typeface="Arial"/>
                <a:cs typeface="Arial"/>
              </a:rPr>
              <a:t> </a:t>
            </a:r>
            <a:r>
              <a:rPr sz="1600" b="1" spc="-9" dirty="0">
                <a:latin typeface="Arial"/>
                <a:cs typeface="Arial"/>
              </a:rPr>
              <a:t>du</a:t>
            </a:r>
            <a:r>
              <a:rPr sz="1600" b="1" spc="4" dirty="0">
                <a:latin typeface="Arial"/>
                <a:cs typeface="Arial"/>
              </a:rPr>
              <a:t>r</a:t>
            </a:r>
            <a:r>
              <a:rPr sz="1600" b="1" spc="-4" dirty="0">
                <a:latin typeface="Arial"/>
                <a:cs typeface="Arial"/>
              </a:rPr>
              <a:t>c</a:t>
            </a:r>
            <a:r>
              <a:rPr sz="1600" b="1" dirty="0">
                <a:latin typeface="Arial"/>
                <a:cs typeface="Arial"/>
              </a:rPr>
              <a:t>h</a:t>
            </a:r>
            <a:r>
              <a:rPr sz="1600" b="1" spc="-21" dirty="0">
                <a:latin typeface="Arial"/>
                <a:cs typeface="Arial"/>
              </a:rPr>
              <a:t> </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9" dirty="0">
                <a:latin typeface="Arial"/>
                <a:cs typeface="Arial"/>
              </a:rPr>
              <a:t>b</a:t>
            </a:r>
            <a:r>
              <a:rPr sz="1600" b="1" spc="-4" dirty="0">
                <a:latin typeface="Arial"/>
                <a:cs typeface="Arial"/>
              </a:rPr>
              <a:t>a</a:t>
            </a:r>
            <a:r>
              <a:rPr sz="1600" b="1" spc="4" dirty="0">
                <a:latin typeface="Arial"/>
                <a:cs typeface="Arial"/>
              </a:rPr>
              <a:t>r</a:t>
            </a:r>
            <a:r>
              <a:rPr sz="1600" b="1" dirty="0">
                <a:latin typeface="Arial"/>
                <a:cs typeface="Arial"/>
              </a:rPr>
              <a:t>e</a:t>
            </a:r>
            <a:r>
              <a:rPr sz="1600" b="1" spc="-38" dirty="0">
                <a:latin typeface="Arial"/>
                <a:cs typeface="Arial"/>
              </a:rPr>
              <a:t> </a:t>
            </a:r>
            <a:r>
              <a:rPr sz="1600" b="1" spc="-47" dirty="0">
                <a:latin typeface="Arial"/>
                <a:cs typeface="Arial"/>
              </a:rPr>
              <a:t>W</a:t>
            </a:r>
            <a:r>
              <a:rPr sz="1600" b="1" spc="-4" dirty="0">
                <a:latin typeface="Arial"/>
                <a:cs typeface="Arial"/>
              </a:rPr>
              <a:t>a</a:t>
            </a:r>
            <a:r>
              <a:rPr sz="1600" b="1" spc="4" dirty="0">
                <a:latin typeface="Arial"/>
                <a:cs typeface="Arial"/>
              </a:rPr>
              <a:t>r</a:t>
            </a:r>
            <a:r>
              <a:rPr sz="1600" b="1" spc="-9" dirty="0">
                <a:latin typeface="Arial"/>
                <a:cs typeface="Arial"/>
              </a:rPr>
              <a:t>n</a:t>
            </a:r>
            <a:r>
              <a:rPr sz="1600" b="1" dirty="0">
                <a:latin typeface="Arial"/>
                <a:cs typeface="Arial"/>
              </a:rPr>
              <a:t>t</a:t>
            </a:r>
            <a:r>
              <a:rPr sz="1600" b="1" spc="-4" dirty="0">
                <a:latin typeface="Arial"/>
                <a:cs typeface="Arial"/>
              </a:rPr>
              <a:t>a</a:t>
            </a:r>
            <a:r>
              <a:rPr sz="1600" b="1" dirty="0">
                <a:latin typeface="Arial"/>
                <a:cs typeface="Arial"/>
              </a:rPr>
              <a:t>f</a:t>
            </a:r>
            <a:r>
              <a:rPr sz="1600" b="1" spc="-4" dirty="0">
                <a:latin typeface="Arial"/>
                <a:cs typeface="Arial"/>
              </a:rPr>
              <a:t>e</a:t>
            </a:r>
            <a:r>
              <a:rPr sz="1600" b="1" spc="4" dirty="0">
                <a:latin typeface="Arial"/>
                <a:cs typeface="Arial"/>
              </a:rPr>
              <a:t>l</a:t>
            </a:r>
            <a:r>
              <a:rPr sz="1600" b="1" spc="-17" dirty="0">
                <a:latin typeface="Arial"/>
                <a:cs typeface="Arial"/>
              </a:rPr>
              <a:t>n</a:t>
            </a:r>
            <a:r>
              <a:rPr sz="1600" dirty="0">
                <a:latin typeface="Arial"/>
                <a:cs typeface="Arial"/>
              </a:rPr>
              <a:t>,</a:t>
            </a:r>
            <a:r>
              <a:rPr sz="1600" spc="-34" dirty="0">
                <a:latin typeface="Arial"/>
                <a:cs typeface="Arial"/>
              </a:rPr>
              <a:t> </a:t>
            </a:r>
            <a:r>
              <a:rPr sz="1600" spc="-4" dirty="0">
                <a:latin typeface="Arial"/>
                <a:cs typeface="Arial"/>
              </a:rPr>
              <a:t>d</a:t>
            </a:r>
            <a:r>
              <a:rPr sz="1600" dirty="0">
                <a:latin typeface="Arial"/>
                <a:cs typeface="Arial"/>
              </a:rPr>
              <a:t>ie</a:t>
            </a:r>
            <a:r>
              <a:rPr lang="de-DE" sz="1600" dirty="0">
                <a:latin typeface="Arial"/>
                <a:cs typeface="Arial"/>
              </a:rPr>
              <a:t/>
            </a:r>
            <a:br>
              <a:rPr lang="de-DE" sz="1600" dirty="0">
                <a:latin typeface="Arial"/>
                <a:cs typeface="Arial"/>
              </a:rPr>
            </a:br>
            <a:r>
              <a:rPr sz="1600" dirty="0">
                <a:latin typeface="Arial"/>
                <a:cs typeface="Arial"/>
              </a:rPr>
              <a:t>in</a:t>
            </a:r>
            <a:r>
              <a:rPr sz="1600" spc="-17" dirty="0">
                <a:latin typeface="Arial"/>
                <a:cs typeface="Arial"/>
              </a:rPr>
              <a:t> </a:t>
            </a:r>
            <a:r>
              <a:rPr sz="1600" spc="-4" dirty="0">
                <a:latin typeface="Arial"/>
                <a:cs typeface="Arial"/>
              </a:rPr>
              <a:t>genügende</a:t>
            </a:r>
            <a:r>
              <a:rPr sz="1600" dirty="0">
                <a:latin typeface="Arial"/>
                <a:cs typeface="Arial"/>
              </a:rPr>
              <a:t>n </a:t>
            </a:r>
            <a:r>
              <a:rPr sz="1600" spc="-4" dirty="0">
                <a:latin typeface="Arial"/>
                <a:cs typeface="Arial"/>
              </a:rPr>
              <a:t>Ab</a:t>
            </a:r>
            <a:r>
              <a:rPr sz="1600" spc="4" dirty="0">
                <a:latin typeface="Arial"/>
                <a:cs typeface="Arial"/>
              </a:rPr>
              <a:t>st</a:t>
            </a:r>
            <a:r>
              <a:rPr sz="1600" spc="-4" dirty="0">
                <a:latin typeface="Arial"/>
                <a:cs typeface="Arial"/>
              </a:rPr>
              <a:t>ände</a:t>
            </a:r>
            <a:r>
              <a:rPr sz="1600" dirty="0">
                <a:latin typeface="Arial"/>
                <a:cs typeface="Arial"/>
              </a:rPr>
              <a:t>n</a:t>
            </a:r>
            <a:r>
              <a:rPr sz="1600" spc="-38" dirty="0">
                <a:latin typeface="Arial"/>
                <a:cs typeface="Arial"/>
              </a:rPr>
              <a:t> </a:t>
            </a:r>
            <a:r>
              <a:rPr sz="1600" spc="-17" dirty="0">
                <a:latin typeface="Arial"/>
                <a:cs typeface="Arial"/>
              </a:rPr>
              <a:t>v</a:t>
            </a:r>
            <a:r>
              <a:rPr sz="1600" spc="-4" dirty="0">
                <a:latin typeface="Arial"/>
                <a:cs typeface="Arial"/>
              </a:rPr>
              <a:t>one</a:t>
            </a:r>
            <a:r>
              <a:rPr sz="1600" dirty="0">
                <a:latin typeface="Arial"/>
                <a:cs typeface="Arial"/>
              </a:rPr>
              <a:t>i</a:t>
            </a:r>
            <a:r>
              <a:rPr sz="1600" spc="-4" dirty="0">
                <a:latin typeface="Arial"/>
                <a:cs typeface="Arial"/>
              </a:rPr>
              <a:t>nande</a:t>
            </a:r>
            <a:r>
              <a:rPr sz="1600" dirty="0">
                <a:latin typeface="Arial"/>
                <a:cs typeface="Arial"/>
              </a:rPr>
              <a:t>r</a:t>
            </a:r>
            <a:r>
              <a:rPr sz="1600" spc="-38" dirty="0">
                <a:latin typeface="Arial"/>
                <a:cs typeface="Arial"/>
              </a:rPr>
              <a:t> </a:t>
            </a:r>
            <a:r>
              <a:rPr sz="1600" spc="-4" dirty="0">
                <a:latin typeface="Arial"/>
                <a:cs typeface="Arial"/>
              </a:rPr>
              <a:t>an</a:t>
            </a:r>
            <a:r>
              <a:rPr sz="1600" spc="4" dirty="0">
                <a:latin typeface="Arial"/>
                <a:cs typeface="Arial"/>
              </a:rPr>
              <a:t>z</a:t>
            </a:r>
            <a:r>
              <a:rPr sz="1600" spc="-4" dirty="0">
                <a:latin typeface="Arial"/>
                <a:cs typeface="Arial"/>
              </a:rPr>
              <a:t>ub</a:t>
            </a:r>
            <a:r>
              <a:rPr sz="1600" dirty="0">
                <a:latin typeface="Arial"/>
                <a:cs typeface="Arial"/>
              </a:rPr>
              <a:t>ri</a:t>
            </a:r>
            <a:r>
              <a:rPr sz="1600" spc="-4" dirty="0">
                <a:latin typeface="Arial"/>
                <a:cs typeface="Arial"/>
              </a:rPr>
              <a:t>ng</a:t>
            </a:r>
            <a:r>
              <a:rPr sz="1600" spc="-13" dirty="0">
                <a:latin typeface="Arial"/>
                <a:cs typeface="Arial"/>
              </a:rPr>
              <a:t>e</a:t>
            </a:r>
            <a:r>
              <a:rPr sz="1600" dirty="0">
                <a:latin typeface="Arial"/>
                <a:cs typeface="Arial"/>
              </a:rPr>
              <a:t>n</a:t>
            </a:r>
            <a:r>
              <a:rPr sz="1600" spc="-38" dirty="0">
                <a:latin typeface="Arial"/>
                <a:cs typeface="Arial"/>
              </a:rPr>
              <a:t> </a:t>
            </a:r>
            <a:r>
              <a:rPr sz="1600" spc="4" dirty="0" err="1">
                <a:latin typeface="Arial"/>
                <a:cs typeface="Arial"/>
              </a:rPr>
              <a:t>s</a:t>
            </a:r>
            <a:r>
              <a:rPr sz="1600" dirty="0" err="1">
                <a:latin typeface="Arial"/>
                <a:cs typeface="Arial"/>
              </a:rPr>
              <a:t>i</a:t>
            </a:r>
            <a:r>
              <a:rPr sz="1600" spc="-4" dirty="0" err="1">
                <a:latin typeface="Arial"/>
                <a:cs typeface="Arial"/>
              </a:rPr>
              <a:t>nd</a:t>
            </a:r>
            <a:r>
              <a:rPr sz="1600" dirty="0">
                <a:latin typeface="Arial"/>
                <a:cs typeface="Arial"/>
              </a:rPr>
              <a:t>,</a:t>
            </a:r>
            <a:r>
              <a:rPr lang="de-DE" sz="1600" dirty="0">
                <a:latin typeface="Arial"/>
                <a:cs typeface="Arial"/>
              </a:rPr>
              <a:t/>
            </a:r>
            <a:br>
              <a:rPr lang="de-DE" sz="1600" dirty="0">
                <a:latin typeface="Arial"/>
                <a:cs typeface="Arial"/>
              </a:rPr>
            </a:br>
            <a:r>
              <a:rPr sz="1600" b="1" spc="-4" dirty="0" err="1">
                <a:latin typeface="Arial"/>
                <a:cs typeface="Arial"/>
              </a:rPr>
              <a:t>a</a:t>
            </a:r>
            <a:r>
              <a:rPr sz="1600" b="1" spc="-9" dirty="0" err="1">
                <a:latin typeface="Arial"/>
                <a:cs typeface="Arial"/>
              </a:rPr>
              <a:t>n</a:t>
            </a:r>
            <a:r>
              <a:rPr sz="1600" b="1" spc="4" dirty="0" err="1">
                <a:latin typeface="Arial"/>
                <a:cs typeface="Arial"/>
              </a:rPr>
              <a:t>z</a:t>
            </a:r>
            <a:r>
              <a:rPr sz="1600" b="1" spc="-9" dirty="0" err="1">
                <a:latin typeface="Arial"/>
                <a:cs typeface="Arial"/>
              </a:rPr>
              <a:t>u</a:t>
            </a:r>
            <a:r>
              <a:rPr sz="1600" b="1" spc="4" dirty="0" err="1">
                <a:latin typeface="Arial"/>
                <a:cs typeface="Arial"/>
              </a:rPr>
              <a:t>z</a:t>
            </a:r>
            <a:r>
              <a:rPr sz="1600" b="1" spc="-4" dirty="0" err="1">
                <a:latin typeface="Arial"/>
                <a:cs typeface="Arial"/>
              </a:rPr>
              <a:t>e</a:t>
            </a:r>
            <a:r>
              <a:rPr sz="1600" b="1" spc="4" dirty="0" err="1">
                <a:latin typeface="Arial"/>
                <a:cs typeface="Arial"/>
              </a:rPr>
              <a:t>i</a:t>
            </a:r>
            <a:r>
              <a:rPr sz="1600" b="1" spc="-9" dirty="0" err="1">
                <a:latin typeface="Arial"/>
                <a:cs typeface="Arial"/>
              </a:rPr>
              <a:t>g</a:t>
            </a:r>
            <a:r>
              <a:rPr sz="1600" b="1" spc="-4" dirty="0" err="1">
                <a:latin typeface="Arial"/>
                <a:cs typeface="Arial"/>
              </a:rPr>
              <a:t>e</a:t>
            </a:r>
            <a:r>
              <a:rPr sz="1600" b="1" spc="-17" dirty="0" err="1">
                <a:latin typeface="Arial"/>
                <a:cs typeface="Arial"/>
              </a:rPr>
              <a:t>n</a:t>
            </a:r>
            <a:r>
              <a:rPr lang="de-DE" sz="1600" dirty="0">
                <a:latin typeface="Arial"/>
                <a:cs typeface="Arial"/>
              </a:rPr>
              <a:t>.</a:t>
            </a:r>
            <a:r>
              <a:rPr lang="de-DE" sz="1600" spc="-34" dirty="0">
                <a:latin typeface="Arial"/>
                <a:cs typeface="Arial"/>
              </a:rPr>
              <a:t> </a:t>
            </a:r>
            <a:r>
              <a:rPr lang="de-DE" sz="1600" spc="-9" dirty="0">
                <a:latin typeface="Arial"/>
                <a:cs typeface="Arial"/>
              </a:rPr>
              <a:t>D</a:t>
            </a:r>
            <a:r>
              <a:rPr lang="de-DE" sz="1600" dirty="0">
                <a:latin typeface="Arial"/>
                <a:cs typeface="Arial"/>
              </a:rPr>
              <a:t>ie</a:t>
            </a:r>
            <a:r>
              <a:rPr lang="de-DE" sz="1600" spc="-9" dirty="0">
                <a:latin typeface="Arial"/>
                <a:cs typeface="Arial"/>
              </a:rPr>
              <a:t> W</a:t>
            </a:r>
            <a:r>
              <a:rPr lang="de-DE" sz="1600" spc="-4" dirty="0">
                <a:latin typeface="Arial"/>
                <a:cs typeface="Arial"/>
              </a:rPr>
              <a:t>a</a:t>
            </a:r>
            <a:r>
              <a:rPr lang="de-DE" sz="1600" dirty="0">
                <a:latin typeface="Arial"/>
                <a:cs typeface="Arial"/>
              </a:rPr>
              <a:t>r</a:t>
            </a:r>
            <a:r>
              <a:rPr lang="de-DE" sz="1600" spc="-4" dirty="0">
                <a:latin typeface="Arial"/>
                <a:cs typeface="Arial"/>
              </a:rPr>
              <a:t>n</a:t>
            </a:r>
            <a:r>
              <a:rPr lang="de-DE" sz="1600" spc="-9" dirty="0">
                <a:latin typeface="Arial"/>
                <a:cs typeface="Arial"/>
              </a:rPr>
              <a:t>t</a:t>
            </a:r>
            <a:r>
              <a:rPr lang="de-DE" sz="1600" spc="-4" dirty="0">
                <a:latin typeface="Arial"/>
                <a:cs typeface="Arial"/>
              </a:rPr>
              <a:t>a</a:t>
            </a:r>
            <a:r>
              <a:rPr lang="de-DE" sz="1600" spc="-9" dirty="0">
                <a:latin typeface="Arial"/>
                <a:cs typeface="Arial"/>
              </a:rPr>
              <a:t>f</a:t>
            </a:r>
            <a:r>
              <a:rPr lang="de-DE" sz="1600" spc="-4" dirty="0">
                <a:latin typeface="Arial"/>
                <a:cs typeface="Arial"/>
              </a:rPr>
              <a:t>e</a:t>
            </a:r>
            <a:r>
              <a:rPr lang="de-DE" sz="1600" dirty="0">
                <a:latin typeface="Arial"/>
                <a:cs typeface="Arial"/>
              </a:rPr>
              <a:t>ln</a:t>
            </a:r>
            <a:r>
              <a:rPr lang="de-DE" sz="1600" spc="-47" dirty="0">
                <a:latin typeface="Arial"/>
                <a:cs typeface="Arial"/>
              </a:rPr>
              <a:t> müssen den angegebenen </a:t>
            </a:r>
            <a:br>
              <a:rPr lang="de-DE" sz="1600" spc="-47" dirty="0">
                <a:latin typeface="Arial"/>
                <a:cs typeface="Arial"/>
              </a:rPr>
            </a:br>
            <a:r>
              <a:rPr lang="de-DE" sz="1600" spc="-47" dirty="0">
                <a:latin typeface="Arial"/>
                <a:cs typeface="Arial"/>
              </a:rPr>
              <a:t>Wortlaut </a:t>
            </a:r>
            <a:r>
              <a:rPr lang="de-DE" sz="1600" spc="-4" dirty="0">
                <a:latin typeface="Arial"/>
                <a:cs typeface="Arial"/>
              </a:rPr>
              <a:t>au</a:t>
            </a:r>
            <a:r>
              <a:rPr lang="de-DE" sz="1600" spc="4" dirty="0">
                <a:latin typeface="Arial"/>
                <a:cs typeface="Arial"/>
              </a:rPr>
              <a:t>f</a:t>
            </a:r>
            <a:r>
              <a:rPr lang="de-DE" sz="1600" spc="-17" dirty="0">
                <a:latin typeface="Arial"/>
                <a:cs typeface="Arial"/>
              </a:rPr>
              <a:t>w</a:t>
            </a:r>
            <a:r>
              <a:rPr lang="de-DE" sz="1600" spc="-4" dirty="0">
                <a:latin typeface="Arial"/>
                <a:cs typeface="Arial"/>
              </a:rPr>
              <a:t>e</a:t>
            </a:r>
            <a:r>
              <a:rPr lang="de-DE" sz="1600" dirty="0">
                <a:latin typeface="Arial"/>
                <a:cs typeface="Arial"/>
              </a:rPr>
              <a:t>i</a:t>
            </a:r>
            <a:r>
              <a:rPr lang="de-DE" sz="1600" spc="4" dirty="0">
                <a:latin typeface="Arial"/>
                <a:cs typeface="Arial"/>
              </a:rPr>
              <a:t>s</a:t>
            </a:r>
            <a:r>
              <a:rPr lang="de-DE" sz="1600" spc="-4" dirty="0">
                <a:latin typeface="Arial"/>
                <a:cs typeface="Arial"/>
              </a:rPr>
              <a:t>en</a:t>
            </a:r>
            <a:r>
              <a:rPr lang="de-DE" sz="1600" dirty="0">
                <a:latin typeface="Arial"/>
                <a:cs typeface="Arial"/>
              </a:rPr>
              <a:t>:</a:t>
            </a:r>
          </a:p>
          <a:p>
            <a:pPr>
              <a:spcBef>
                <a:spcPts val="21"/>
              </a:spcBef>
            </a:pPr>
            <a:endParaRPr lang="de-DE" sz="1600" dirty="0">
              <a:latin typeface="Times New Roman"/>
              <a:cs typeface="Times New Roman"/>
            </a:endParaRPr>
          </a:p>
          <a:p>
            <a:pPr marL="10860" marR="4344"/>
            <a:r>
              <a:rPr sz="1600" spc="4" dirty="0" err="1">
                <a:latin typeface="Arial"/>
                <a:cs typeface="Arial"/>
              </a:rPr>
              <a:t>J</a:t>
            </a:r>
            <a:r>
              <a:rPr sz="1600" spc="-4" dirty="0" err="1">
                <a:latin typeface="Arial"/>
                <a:cs typeface="Arial"/>
              </a:rPr>
              <a:t>ed</a:t>
            </a:r>
            <a:r>
              <a:rPr sz="1600" dirty="0" err="1">
                <a:latin typeface="Arial"/>
                <a:cs typeface="Arial"/>
              </a:rPr>
              <a:t>e</a:t>
            </a:r>
            <a:r>
              <a:rPr sz="1600" spc="-26" dirty="0">
                <a:latin typeface="Arial"/>
                <a:cs typeface="Arial"/>
              </a:rPr>
              <a:t> </a:t>
            </a:r>
            <a:r>
              <a:rPr sz="1600" b="1" spc="-4" dirty="0">
                <a:latin typeface="Arial"/>
                <a:cs typeface="Arial"/>
              </a:rPr>
              <a:t>Sc</a:t>
            </a:r>
            <a:r>
              <a:rPr sz="1600" b="1" spc="-9" dirty="0">
                <a:latin typeface="Arial"/>
                <a:cs typeface="Arial"/>
              </a:rPr>
              <a:t>h</a:t>
            </a:r>
            <a:r>
              <a:rPr sz="1600" b="1" spc="4" dirty="0">
                <a:latin typeface="Arial"/>
                <a:cs typeface="Arial"/>
              </a:rPr>
              <a:t>i</a:t>
            </a:r>
            <a:r>
              <a:rPr sz="1600" b="1" spc="-4" dirty="0">
                <a:latin typeface="Arial"/>
                <a:cs typeface="Arial"/>
              </a:rPr>
              <a:t>e</a:t>
            </a:r>
            <a:r>
              <a:rPr sz="1600" b="1" spc="-9" dirty="0">
                <a:latin typeface="Arial"/>
                <a:cs typeface="Arial"/>
              </a:rPr>
              <a:t>ßb</a:t>
            </a:r>
            <a:r>
              <a:rPr sz="1600" b="1" spc="-4" dirty="0">
                <a:latin typeface="Arial"/>
                <a:cs typeface="Arial"/>
              </a:rPr>
              <a:t>a</a:t>
            </a:r>
            <a:r>
              <a:rPr sz="1600" b="1" spc="-9" dirty="0">
                <a:latin typeface="Arial"/>
                <a:cs typeface="Arial"/>
              </a:rPr>
              <a:t>h</a:t>
            </a:r>
            <a:r>
              <a:rPr sz="1600" b="1" dirty="0">
                <a:latin typeface="Arial"/>
                <a:cs typeface="Arial"/>
              </a:rPr>
              <a:t>n</a:t>
            </a:r>
            <a:r>
              <a:rPr sz="1600" b="1" spc="-30" dirty="0">
                <a:latin typeface="Arial"/>
                <a:cs typeface="Arial"/>
              </a:rPr>
              <a:t> </a:t>
            </a:r>
            <a:r>
              <a:rPr sz="1600" b="1" spc="-9" dirty="0">
                <a:latin typeface="Arial"/>
                <a:cs typeface="Arial"/>
              </a:rPr>
              <a:t>d</a:t>
            </a:r>
            <a:r>
              <a:rPr sz="1600" b="1" spc="-4" dirty="0">
                <a:latin typeface="Arial"/>
                <a:cs typeface="Arial"/>
              </a:rPr>
              <a:t>a</a:t>
            </a:r>
            <a:r>
              <a:rPr sz="1600" b="1" spc="4" dirty="0">
                <a:latin typeface="Arial"/>
                <a:cs typeface="Arial"/>
              </a:rPr>
              <a:t>r</a:t>
            </a:r>
            <a:r>
              <a:rPr sz="1600" b="1" dirty="0">
                <a:latin typeface="Arial"/>
                <a:cs typeface="Arial"/>
              </a:rPr>
              <a:t>f</a:t>
            </a:r>
            <a:r>
              <a:rPr sz="1600" b="1" spc="-17" dirty="0">
                <a:latin typeface="Arial"/>
                <a:cs typeface="Arial"/>
              </a:rPr>
              <a:t> </a:t>
            </a:r>
            <a:r>
              <a:rPr sz="1600" b="1" spc="-9" dirty="0">
                <a:latin typeface="Arial"/>
                <a:cs typeface="Arial"/>
              </a:rPr>
              <a:t>nu</a:t>
            </a:r>
            <a:r>
              <a:rPr sz="1600" b="1" dirty="0">
                <a:latin typeface="Arial"/>
                <a:cs typeface="Arial"/>
              </a:rPr>
              <a:t>r </a:t>
            </a:r>
            <a:r>
              <a:rPr sz="1600" b="1" spc="-13" dirty="0">
                <a:latin typeface="Arial"/>
                <a:cs typeface="Arial"/>
              </a:rPr>
              <a:t>v</a:t>
            </a:r>
            <a:r>
              <a:rPr sz="1600" b="1" spc="-9" dirty="0">
                <a:latin typeface="Arial"/>
                <a:cs typeface="Arial"/>
              </a:rPr>
              <a:t>o</a:t>
            </a:r>
            <a:r>
              <a:rPr sz="1600" b="1" dirty="0">
                <a:latin typeface="Arial"/>
                <a:cs typeface="Arial"/>
              </a:rPr>
              <a:t>n</a:t>
            </a:r>
            <a:r>
              <a:rPr sz="1600" b="1" spc="-13"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n</a:t>
            </a:r>
            <a:r>
              <a:rPr sz="1600" b="1" spc="-13" dirty="0">
                <a:latin typeface="Arial"/>
                <a:cs typeface="Arial"/>
              </a:rPr>
              <a:t> </a:t>
            </a:r>
            <a:r>
              <a:rPr sz="1600" b="1" spc="-4" dirty="0">
                <a:latin typeface="Arial"/>
                <a:cs typeface="Arial"/>
              </a:rPr>
              <a:t>Sc</a:t>
            </a:r>
            <a:r>
              <a:rPr sz="1600" b="1" spc="-9" dirty="0">
                <a:latin typeface="Arial"/>
                <a:cs typeface="Arial"/>
              </a:rPr>
              <a:t>hü</a:t>
            </a:r>
            <a:r>
              <a:rPr sz="1600" b="1" dirty="0">
                <a:latin typeface="Arial"/>
                <a:cs typeface="Arial"/>
              </a:rPr>
              <a:t>t</a:t>
            </a:r>
            <a:r>
              <a:rPr sz="1600" b="1" spc="4" dirty="0">
                <a:latin typeface="Arial"/>
                <a:cs typeface="Arial"/>
              </a:rPr>
              <a:t>z</a:t>
            </a:r>
            <a:r>
              <a:rPr sz="1600" b="1" spc="-4" dirty="0">
                <a:latin typeface="Arial"/>
                <a:cs typeface="Arial"/>
              </a:rPr>
              <a:t>e</a:t>
            </a:r>
            <a:r>
              <a:rPr sz="1600" b="1" spc="-9" dirty="0">
                <a:latin typeface="Arial"/>
                <a:cs typeface="Arial"/>
              </a:rPr>
              <a:t>n</a:t>
            </a:r>
            <a:r>
              <a:rPr sz="1600" b="1" spc="-4" dirty="0">
                <a:latin typeface="Arial"/>
                <a:cs typeface="Arial"/>
              </a:rPr>
              <a:t>s</a:t>
            </a:r>
            <a:r>
              <a:rPr sz="1600" b="1" dirty="0">
                <a:latin typeface="Arial"/>
                <a:cs typeface="Arial"/>
              </a:rPr>
              <a:t>t</a:t>
            </a:r>
            <a:r>
              <a:rPr sz="1600" b="1" spc="-13" dirty="0">
                <a:latin typeface="Arial"/>
                <a:cs typeface="Arial"/>
              </a:rPr>
              <a:t>ä</a:t>
            </a:r>
            <a:r>
              <a:rPr sz="1600" b="1" spc="-9" dirty="0">
                <a:latin typeface="Arial"/>
                <a:cs typeface="Arial"/>
              </a:rPr>
              <a:t>nd</a:t>
            </a:r>
            <a:r>
              <a:rPr sz="1600" b="1" spc="-4" dirty="0">
                <a:latin typeface="Arial"/>
                <a:cs typeface="Arial"/>
              </a:rPr>
              <a:t>e</a:t>
            </a:r>
            <a:r>
              <a:rPr sz="1600" b="1" dirty="0">
                <a:latin typeface="Arial"/>
                <a:cs typeface="Arial"/>
              </a:rPr>
              <a:t>n</a:t>
            </a:r>
            <a:r>
              <a:rPr sz="1600" b="1" spc="-43" dirty="0">
                <a:latin typeface="Arial"/>
                <a:cs typeface="Arial"/>
              </a:rPr>
              <a:t> </a:t>
            </a:r>
            <a:r>
              <a:rPr sz="1600" b="1" spc="-4" dirty="0">
                <a:latin typeface="Arial"/>
                <a:cs typeface="Arial"/>
              </a:rPr>
              <a:t>a</a:t>
            </a:r>
            <a:r>
              <a:rPr sz="1600" b="1" spc="-9" dirty="0">
                <a:latin typeface="Arial"/>
                <a:cs typeface="Arial"/>
              </a:rPr>
              <a:t>u</a:t>
            </a:r>
            <a:r>
              <a:rPr sz="1600" b="1" dirty="0">
                <a:latin typeface="Arial"/>
                <a:cs typeface="Arial"/>
              </a:rPr>
              <a:t>s</a:t>
            </a:r>
            <a:r>
              <a:rPr sz="1600" b="1" spc="-17" dirty="0">
                <a:latin typeface="Arial"/>
                <a:cs typeface="Arial"/>
              </a:rPr>
              <a:t> </a:t>
            </a:r>
            <a:r>
              <a:rPr sz="1600" b="1" spc="-9" dirty="0">
                <a:latin typeface="Arial"/>
                <a:cs typeface="Arial"/>
              </a:rPr>
              <a:t>od</a:t>
            </a:r>
            <a:r>
              <a:rPr sz="1600" b="1" spc="-4" dirty="0">
                <a:latin typeface="Arial"/>
                <a:cs typeface="Arial"/>
              </a:rPr>
              <a:t>e</a:t>
            </a:r>
            <a:r>
              <a:rPr sz="1600" b="1" dirty="0">
                <a:latin typeface="Arial"/>
                <a:cs typeface="Arial"/>
              </a:rPr>
              <a:t>r</a:t>
            </a:r>
            <a:r>
              <a:rPr sz="1600" b="1" spc="-13" dirty="0">
                <a:latin typeface="Arial"/>
                <a:cs typeface="Arial"/>
              </a:rPr>
              <a:t> </a:t>
            </a:r>
            <a:r>
              <a:rPr sz="1600" b="1" spc="-9" dirty="0">
                <a:latin typeface="Arial"/>
                <a:cs typeface="Arial"/>
              </a:rPr>
              <a:t>du</a:t>
            </a:r>
            <a:r>
              <a:rPr sz="1600" b="1" spc="4" dirty="0">
                <a:latin typeface="Arial"/>
                <a:cs typeface="Arial"/>
              </a:rPr>
              <a:t>r</a:t>
            </a:r>
            <a:r>
              <a:rPr sz="1600" b="1" spc="-4" dirty="0">
                <a:latin typeface="Arial"/>
                <a:cs typeface="Arial"/>
              </a:rPr>
              <a:t>c</a:t>
            </a:r>
            <a:r>
              <a:rPr sz="1600" b="1" dirty="0">
                <a:latin typeface="Arial"/>
                <a:cs typeface="Arial"/>
              </a:rPr>
              <a:t>h</a:t>
            </a:r>
            <a:r>
              <a:rPr sz="1600" b="1" spc="-13" dirty="0">
                <a:latin typeface="Arial"/>
                <a:cs typeface="Arial"/>
              </a:rPr>
              <a:t> </a:t>
            </a:r>
            <a:r>
              <a:rPr sz="1600" b="1" spc="-4" dirty="0">
                <a:latin typeface="Arial"/>
                <a:cs typeface="Arial"/>
              </a:rPr>
              <a:t>e</a:t>
            </a:r>
            <a:r>
              <a:rPr sz="1600" b="1" spc="4" dirty="0">
                <a:latin typeface="Arial"/>
                <a:cs typeface="Arial"/>
              </a:rPr>
              <a:t>i</a:t>
            </a:r>
            <a:r>
              <a:rPr sz="1600" b="1" spc="-9" dirty="0">
                <a:latin typeface="Arial"/>
                <a:cs typeface="Arial"/>
              </a:rPr>
              <a:t>n</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un</a:t>
            </a:r>
            <a:r>
              <a:rPr sz="1600" b="1" dirty="0">
                <a:latin typeface="Arial"/>
                <a:cs typeface="Arial"/>
              </a:rPr>
              <a:t>t</a:t>
            </a:r>
            <a:r>
              <a:rPr sz="1600" b="1" spc="-4" dirty="0">
                <a:latin typeface="Arial"/>
                <a:cs typeface="Arial"/>
              </a:rPr>
              <a:t>e</a:t>
            </a:r>
            <a:r>
              <a:rPr sz="1600" b="1" dirty="0">
                <a:latin typeface="Arial"/>
                <a:cs typeface="Arial"/>
              </a:rPr>
              <a:t>r</a:t>
            </a:r>
            <a:r>
              <a:rPr sz="1600" b="1" spc="-13" dirty="0">
                <a:latin typeface="Arial"/>
                <a:cs typeface="Arial"/>
              </a:rPr>
              <a:t> </a:t>
            </a:r>
            <a:r>
              <a:rPr sz="1600" b="1" spc="-64"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sc</a:t>
            </a:r>
            <a:r>
              <a:rPr sz="1600" b="1" spc="-9" dirty="0">
                <a:latin typeface="Arial"/>
                <a:cs typeface="Arial"/>
              </a:rPr>
              <a:t>h</a:t>
            </a:r>
            <a:r>
              <a:rPr sz="1600" b="1" spc="4" dirty="0">
                <a:latin typeface="Arial"/>
                <a:cs typeface="Arial"/>
              </a:rPr>
              <a:t>l</a:t>
            </a:r>
            <a:r>
              <a:rPr sz="1600" b="1" spc="-9" dirty="0">
                <a:latin typeface="Arial"/>
                <a:cs typeface="Arial"/>
              </a:rPr>
              <a:t>u</a:t>
            </a:r>
            <a:r>
              <a:rPr sz="1600" b="1" spc="-4" dirty="0">
                <a:latin typeface="Arial"/>
                <a:cs typeface="Arial"/>
              </a:rPr>
              <a:t>s</a:t>
            </a:r>
            <a:r>
              <a:rPr sz="1600" b="1" dirty="0">
                <a:latin typeface="Arial"/>
                <a:cs typeface="Arial"/>
              </a:rPr>
              <a:t>s  </a:t>
            </a:r>
            <a:r>
              <a:rPr sz="1600" b="1" spc="4" dirty="0">
                <a:latin typeface="Arial"/>
                <a:cs typeface="Arial"/>
              </a:rPr>
              <a:t>z</a:t>
            </a:r>
            <a:r>
              <a:rPr sz="1600" b="1" dirty="0">
                <a:latin typeface="Arial"/>
                <a:cs typeface="Arial"/>
              </a:rPr>
              <a:t>u</a:t>
            </a:r>
            <a:r>
              <a:rPr sz="1600" b="1" spc="-21" dirty="0">
                <a:latin typeface="Arial"/>
                <a:cs typeface="Arial"/>
              </a:rPr>
              <a:t> </a:t>
            </a:r>
            <a:r>
              <a:rPr sz="1600" b="1" spc="-9" dirty="0">
                <a:latin typeface="Arial"/>
                <a:cs typeface="Arial"/>
              </a:rPr>
              <a:t>h</a:t>
            </a:r>
            <a:r>
              <a:rPr sz="1600" b="1" spc="-4" dirty="0">
                <a:latin typeface="Arial"/>
                <a:cs typeface="Arial"/>
              </a:rPr>
              <a:t>a</a:t>
            </a:r>
            <a:r>
              <a:rPr sz="1600" b="1" spc="4" dirty="0">
                <a:latin typeface="Arial"/>
                <a:cs typeface="Arial"/>
              </a:rPr>
              <a:t>l</a:t>
            </a:r>
            <a:r>
              <a:rPr sz="1600" b="1" dirty="0">
                <a:latin typeface="Arial"/>
                <a:cs typeface="Arial"/>
              </a:rPr>
              <a:t>t</a:t>
            </a:r>
            <a:r>
              <a:rPr sz="1600" b="1" spc="-4" dirty="0">
                <a:latin typeface="Arial"/>
                <a:cs typeface="Arial"/>
              </a:rPr>
              <a:t>e</a:t>
            </a:r>
            <a:r>
              <a:rPr sz="1600" b="1" spc="-9" dirty="0">
                <a:latin typeface="Arial"/>
                <a:cs typeface="Arial"/>
              </a:rPr>
              <a:t>nd</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Zug</a:t>
            </a:r>
            <a:r>
              <a:rPr sz="1600" b="1" spc="-4" dirty="0">
                <a:latin typeface="Arial"/>
                <a:cs typeface="Arial"/>
              </a:rPr>
              <a:t>a</a:t>
            </a:r>
            <a:r>
              <a:rPr sz="1600" b="1" spc="-9" dirty="0">
                <a:latin typeface="Arial"/>
                <a:cs typeface="Arial"/>
              </a:rPr>
              <a:t>n</a:t>
            </a:r>
            <a:r>
              <a:rPr sz="1600" b="1" dirty="0">
                <a:latin typeface="Arial"/>
                <a:cs typeface="Arial"/>
              </a:rPr>
              <a:t>g</a:t>
            </a:r>
            <a:r>
              <a:rPr sz="1600" b="1" spc="-21" dirty="0">
                <a:latin typeface="Arial"/>
                <a:cs typeface="Arial"/>
              </a:rPr>
              <a:t> </a:t>
            </a:r>
            <a:r>
              <a:rPr sz="1600" b="1" spc="-9" dirty="0">
                <a:latin typeface="Arial"/>
                <a:cs typeface="Arial"/>
              </a:rPr>
              <a:t>b</a:t>
            </a:r>
            <a:r>
              <a:rPr sz="1600" b="1" spc="-4" dirty="0">
                <a:latin typeface="Arial"/>
                <a:cs typeface="Arial"/>
              </a:rPr>
              <a:t>e</a:t>
            </a:r>
            <a:r>
              <a:rPr sz="1600" b="1" dirty="0">
                <a:latin typeface="Arial"/>
                <a:cs typeface="Arial"/>
              </a:rPr>
              <a:t>t</a:t>
            </a:r>
            <a:r>
              <a:rPr sz="1600" b="1" spc="4" dirty="0">
                <a:latin typeface="Arial"/>
                <a:cs typeface="Arial"/>
              </a:rPr>
              <a:t>r</a:t>
            </a:r>
            <a:r>
              <a:rPr sz="1600" b="1" spc="-4" dirty="0">
                <a:latin typeface="Arial"/>
                <a:cs typeface="Arial"/>
              </a:rPr>
              <a:t>e</a:t>
            </a:r>
            <a:r>
              <a:rPr sz="1600" b="1" dirty="0">
                <a:latin typeface="Arial"/>
                <a:cs typeface="Arial"/>
              </a:rPr>
              <a:t>t</a:t>
            </a:r>
            <a:r>
              <a:rPr sz="1600" b="1" spc="-4" dirty="0">
                <a:latin typeface="Arial"/>
                <a:cs typeface="Arial"/>
              </a:rPr>
              <a:t>e</a:t>
            </a:r>
            <a:r>
              <a:rPr sz="1600" b="1" dirty="0">
                <a:latin typeface="Arial"/>
                <a:cs typeface="Arial"/>
              </a:rPr>
              <a:t>n</a:t>
            </a:r>
            <a:r>
              <a:rPr sz="1600" b="1" spc="-43" dirty="0">
                <a:latin typeface="Arial"/>
                <a:cs typeface="Arial"/>
              </a:rPr>
              <a:t> </a:t>
            </a:r>
            <a:r>
              <a:rPr sz="1600" b="1" spc="30" dirty="0">
                <a:latin typeface="Arial"/>
                <a:cs typeface="Arial"/>
              </a:rPr>
              <a:t>w</a:t>
            </a:r>
            <a:r>
              <a:rPr sz="1600" b="1" spc="-4" dirty="0">
                <a:latin typeface="Arial"/>
                <a:cs typeface="Arial"/>
              </a:rPr>
              <a:t>e</a:t>
            </a:r>
            <a:r>
              <a:rPr sz="1600" b="1" spc="-9" dirty="0">
                <a:latin typeface="Arial"/>
                <a:cs typeface="Arial"/>
              </a:rPr>
              <a:t>rd</a:t>
            </a:r>
            <a:r>
              <a:rPr sz="1600" b="1" spc="-4" dirty="0">
                <a:latin typeface="Arial"/>
                <a:cs typeface="Arial"/>
              </a:rPr>
              <a:t>e</a:t>
            </a:r>
            <a:r>
              <a:rPr sz="1600" b="1" dirty="0">
                <a:latin typeface="Arial"/>
                <a:cs typeface="Arial"/>
              </a:rPr>
              <a:t>n</a:t>
            </a:r>
            <a:r>
              <a:rPr sz="1600" b="1" spc="-43" dirty="0">
                <a:latin typeface="Arial"/>
                <a:cs typeface="Arial"/>
              </a:rPr>
              <a:t> </a:t>
            </a:r>
            <a:r>
              <a:rPr sz="1600" b="1" spc="-4" dirty="0">
                <a:latin typeface="Arial"/>
                <a:cs typeface="Arial"/>
              </a:rPr>
              <a:t>k</a:t>
            </a:r>
            <a:r>
              <a:rPr sz="1600" b="1" spc="-9" dirty="0">
                <a:latin typeface="Arial"/>
                <a:cs typeface="Arial"/>
              </a:rPr>
              <a:t>önn</a:t>
            </a:r>
            <a:r>
              <a:rPr sz="1600" b="1" spc="-4" dirty="0">
                <a:latin typeface="Arial"/>
                <a:cs typeface="Arial"/>
              </a:rPr>
              <a:t>e</a:t>
            </a:r>
            <a:r>
              <a:rPr sz="1600" b="1" spc="-9" dirty="0">
                <a:latin typeface="Arial"/>
                <a:cs typeface="Arial"/>
              </a:rPr>
              <a:t>n</a:t>
            </a:r>
            <a:r>
              <a:rPr sz="1600" dirty="0">
                <a:latin typeface="Arial"/>
                <a:cs typeface="Arial"/>
              </a:rPr>
              <a:t>.</a:t>
            </a:r>
            <a:r>
              <a:rPr sz="1600" spc="-21" dirty="0">
                <a:latin typeface="Arial"/>
                <a:cs typeface="Arial"/>
              </a:rPr>
              <a:t> </a:t>
            </a:r>
            <a:r>
              <a:rPr sz="1600" spc="-4" dirty="0">
                <a:latin typeface="Arial"/>
                <a:cs typeface="Arial"/>
              </a:rPr>
              <a:t>S</a:t>
            </a:r>
            <a:r>
              <a:rPr sz="1600" dirty="0">
                <a:latin typeface="Arial"/>
                <a:cs typeface="Arial"/>
              </a:rPr>
              <a:t>ie</a:t>
            </a:r>
            <a:r>
              <a:rPr sz="1600" spc="-9" dirty="0">
                <a:latin typeface="Arial"/>
                <a:cs typeface="Arial"/>
              </a:rPr>
              <a:t> </a:t>
            </a:r>
            <a:r>
              <a:rPr sz="1600" spc="-4" dirty="0">
                <a:latin typeface="Arial"/>
                <a:cs typeface="Arial"/>
              </a:rPr>
              <a:t>da</a:t>
            </a:r>
            <a:r>
              <a:rPr sz="1600" dirty="0">
                <a:latin typeface="Arial"/>
                <a:cs typeface="Arial"/>
              </a:rPr>
              <a:t>rf</a:t>
            </a:r>
            <a:r>
              <a:rPr sz="1600" spc="-21" dirty="0">
                <a:latin typeface="Arial"/>
                <a:cs typeface="Arial"/>
              </a:rPr>
              <a:t> </a:t>
            </a:r>
            <a:r>
              <a:rPr sz="1600" spc="-4" dirty="0">
                <a:latin typeface="Arial"/>
                <a:cs typeface="Arial"/>
              </a:rPr>
              <a:t>nu</a:t>
            </a:r>
            <a:r>
              <a:rPr sz="1600" dirty="0">
                <a:latin typeface="Arial"/>
                <a:cs typeface="Arial"/>
              </a:rPr>
              <a:t>r</a:t>
            </a:r>
            <a:r>
              <a:rPr sz="1600" spc="-17" dirty="0">
                <a:latin typeface="Arial"/>
                <a:cs typeface="Arial"/>
              </a:rPr>
              <a:t> v</a:t>
            </a:r>
            <a:r>
              <a:rPr sz="1600" spc="-4" dirty="0">
                <a:latin typeface="Arial"/>
                <a:cs typeface="Arial"/>
              </a:rPr>
              <a:t>o</a:t>
            </a:r>
            <a:r>
              <a:rPr sz="1600" dirty="0">
                <a:latin typeface="Arial"/>
                <a:cs typeface="Arial"/>
              </a:rPr>
              <a:t>n</a:t>
            </a:r>
            <a:r>
              <a:rPr sz="1600" spc="4" dirty="0">
                <a:latin typeface="Arial"/>
                <a:cs typeface="Arial"/>
              </a:rPr>
              <a:t> </a:t>
            </a:r>
            <a:r>
              <a:rPr sz="1600" spc="-4" dirty="0">
                <a:latin typeface="Arial"/>
                <a:cs typeface="Arial"/>
              </a:rPr>
              <a:t>h</a:t>
            </a:r>
            <a:r>
              <a:rPr sz="1600" dirty="0">
                <a:latin typeface="Arial"/>
                <a:cs typeface="Arial"/>
              </a:rPr>
              <a:t>i</a:t>
            </a:r>
            <a:r>
              <a:rPr sz="1600" spc="-4" dirty="0">
                <a:latin typeface="Arial"/>
                <a:cs typeface="Arial"/>
              </a:rPr>
              <a:t>e</a:t>
            </a:r>
            <a:r>
              <a:rPr sz="1600" dirty="0">
                <a:latin typeface="Arial"/>
                <a:cs typeface="Arial"/>
              </a:rPr>
              <a:t>r</a:t>
            </a:r>
            <a:r>
              <a:rPr sz="1600" spc="4" dirty="0">
                <a:latin typeface="Arial"/>
                <a:cs typeface="Arial"/>
              </a:rPr>
              <a:t>z</a:t>
            </a:r>
            <a:r>
              <a:rPr sz="1600" dirty="0">
                <a:latin typeface="Arial"/>
                <a:cs typeface="Arial"/>
              </a:rPr>
              <a:t>u</a:t>
            </a:r>
            <a:r>
              <a:rPr sz="1600" spc="-26" dirty="0">
                <a:latin typeface="Arial"/>
                <a:cs typeface="Arial"/>
              </a:rPr>
              <a:t> </a:t>
            </a:r>
            <a:r>
              <a:rPr sz="1600" spc="-4" dirty="0">
                <a:latin typeface="Arial"/>
                <a:cs typeface="Arial"/>
              </a:rPr>
              <a:t>beau</a:t>
            </a:r>
            <a:r>
              <a:rPr sz="1600" spc="4" dirty="0">
                <a:latin typeface="Arial"/>
                <a:cs typeface="Arial"/>
              </a:rPr>
              <a:t>ft</a:t>
            </a:r>
            <a:r>
              <a:rPr sz="1600" dirty="0">
                <a:latin typeface="Arial"/>
                <a:cs typeface="Arial"/>
              </a:rPr>
              <a:t>r</a:t>
            </a:r>
            <a:r>
              <a:rPr sz="1600" spc="-13" dirty="0">
                <a:latin typeface="Arial"/>
                <a:cs typeface="Arial"/>
              </a:rPr>
              <a:t>a</a:t>
            </a:r>
            <a:r>
              <a:rPr sz="1600" spc="-4" dirty="0">
                <a:latin typeface="Arial"/>
                <a:cs typeface="Arial"/>
              </a:rPr>
              <a:t>g</a:t>
            </a:r>
            <a:r>
              <a:rPr sz="1600" spc="-9" dirty="0">
                <a:latin typeface="Arial"/>
                <a:cs typeface="Arial"/>
              </a:rPr>
              <a:t>t</a:t>
            </a:r>
            <a:r>
              <a:rPr sz="1600" spc="-4" dirty="0">
                <a:latin typeface="Arial"/>
                <a:cs typeface="Arial"/>
              </a:rPr>
              <a:t>e</a:t>
            </a:r>
            <a:r>
              <a:rPr sz="1600" dirty="0">
                <a:latin typeface="Arial"/>
                <a:cs typeface="Arial"/>
              </a:rPr>
              <a:t>n</a:t>
            </a:r>
            <a:r>
              <a:rPr sz="1600" spc="-47" dirty="0">
                <a:latin typeface="Arial"/>
                <a:cs typeface="Arial"/>
              </a:rPr>
              <a:t> </a:t>
            </a:r>
            <a:r>
              <a:rPr sz="1600" spc="-4" dirty="0">
                <a:latin typeface="Arial"/>
                <a:cs typeface="Arial"/>
              </a:rPr>
              <a:t>ode</a:t>
            </a:r>
            <a:r>
              <a:rPr sz="1600" dirty="0">
                <a:latin typeface="Arial"/>
                <a:cs typeface="Arial"/>
              </a:rPr>
              <a:t>r</a:t>
            </a:r>
            <a:r>
              <a:rPr sz="1600" spc="-17" dirty="0">
                <a:latin typeface="Arial"/>
                <a:cs typeface="Arial"/>
              </a:rPr>
              <a:t> </a:t>
            </a:r>
            <a:r>
              <a:rPr sz="1600" spc="-4" dirty="0">
                <a:latin typeface="Arial"/>
                <a:cs typeface="Arial"/>
              </a:rPr>
              <a:t>be</a:t>
            </a:r>
            <a:r>
              <a:rPr sz="1600" spc="4" dirty="0">
                <a:latin typeface="Arial"/>
                <a:cs typeface="Arial"/>
              </a:rPr>
              <a:t>f</a:t>
            </a:r>
            <a:r>
              <a:rPr sz="1600" spc="-4" dirty="0">
                <a:latin typeface="Arial"/>
                <a:cs typeface="Arial"/>
              </a:rPr>
              <a:t>ug</a:t>
            </a:r>
            <a:r>
              <a:rPr sz="1600" spc="4" dirty="0">
                <a:latin typeface="Arial"/>
                <a:cs typeface="Arial"/>
              </a:rPr>
              <a:t>t</a:t>
            </a:r>
            <a:r>
              <a:rPr sz="1600" spc="-4" dirty="0">
                <a:latin typeface="Arial"/>
                <a:cs typeface="Arial"/>
              </a:rPr>
              <a:t>e</a:t>
            </a:r>
            <a:r>
              <a:rPr sz="1600" dirty="0">
                <a:latin typeface="Arial"/>
                <a:cs typeface="Arial"/>
              </a:rPr>
              <a:t>n </a:t>
            </a:r>
            <a:r>
              <a:rPr sz="1600" spc="-4" dirty="0">
                <a:latin typeface="Arial"/>
                <a:cs typeface="Arial"/>
              </a:rPr>
              <a:t>Pe</a:t>
            </a:r>
            <a:r>
              <a:rPr sz="1600" dirty="0">
                <a:latin typeface="Arial"/>
                <a:cs typeface="Arial"/>
              </a:rPr>
              <a:t>r</a:t>
            </a:r>
            <a:r>
              <a:rPr sz="1600" spc="4" dirty="0">
                <a:latin typeface="Arial"/>
                <a:cs typeface="Arial"/>
              </a:rPr>
              <a:t>s</a:t>
            </a:r>
            <a:r>
              <a:rPr sz="1600" spc="-4" dirty="0">
                <a:latin typeface="Arial"/>
                <a:cs typeface="Arial"/>
              </a:rPr>
              <a:t>one</a:t>
            </a:r>
            <a:r>
              <a:rPr sz="1600" dirty="0">
                <a:latin typeface="Arial"/>
                <a:cs typeface="Arial"/>
              </a:rPr>
              <a:t>n</a:t>
            </a:r>
            <a:r>
              <a:rPr sz="1600" spc="-38" dirty="0">
                <a:latin typeface="Arial"/>
                <a:cs typeface="Arial"/>
              </a:rPr>
              <a:t> </a:t>
            </a:r>
            <a:r>
              <a:rPr sz="1600" spc="-4" dirty="0">
                <a:latin typeface="Arial"/>
                <a:cs typeface="Arial"/>
              </a:rPr>
              <a:t>un</a:t>
            </a:r>
            <a:r>
              <a:rPr sz="1600" spc="4" dirty="0">
                <a:latin typeface="Arial"/>
                <a:cs typeface="Arial"/>
              </a:rPr>
              <a:t>t</a:t>
            </a:r>
            <a:r>
              <a:rPr sz="1600" spc="-4" dirty="0">
                <a:latin typeface="Arial"/>
                <a:cs typeface="Arial"/>
              </a:rPr>
              <a:t>e</a:t>
            </a:r>
            <a:r>
              <a:rPr sz="1600" dirty="0">
                <a:latin typeface="Arial"/>
                <a:cs typeface="Arial"/>
              </a:rPr>
              <a:t>r</a:t>
            </a:r>
            <a:r>
              <a:rPr sz="1600" spc="-26" dirty="0">
                <a:latin typeface="Arial"/>
                <a:cs typeface="Arial"/>
              </a:rPr>
              <a:t> W</a:t>
            </a:r>
            <a:r>
              <a:rPr sz="1600" spc="-4" dirty="0">
                <a:latin typeface="Arial"/>
                <a:cs typeface="Arial"/>
              </a:rPr>
              <a:t>ah</a:t>
            </a:r>
            <a:r>
              <a:rPr sz="1600" dirty="0">
                <a:latin typeface="Arial"/>
                <a:cs typeface="Arial"/>
              </a:rPr>
              <a:t>r</a:t>
            </a:r>
            <a:r>
              <a:rPr sz="1600" spc="-13" dirty="0">
                <a:latin typeface="Arial"/>
                <a:cs typeface="Arial"/>
              </a:rPr>
              <a:t>u</a:t>
            </a:r>
            <a:r>
              <a:rPr sz="1600" spc="-4" dirty="0">
                <a:latin typeface="Arial"/>
                <a:cs typeface="Arial"/>
              </a:rPr>
              <a:t>n</a:t>
            </a:r>
            <a:r>
              <a:rPr sz="1600" dirty="0">
                <a:latin typeface="Arial"/>
                <a:cs typeface="Arial"/>
              </a:rPr>
              <a:t>g</a:t>
            </a:r>
            <a:r>
              <a:rPr sz="1600" spc="-38" dirty="0">
                <a:latin typeface="Arial"/>
                <a:cs typeface="Arial"/>
              </a:rPr>
              <a:t> </a:t>
            </a:r>
            <a:r>
              <a:rPr sz="1600" spc="-4" dirty="0">
                <a:latin typeface="Arial"/>
                <a:cs typeface="Arial"/>
              </a:rPr>
              <a:t>a</a:t>
            </a:r>
            <a:r>
              <a:rPr sz="1600" dirty="0">
                <a:latin typeface="Arial"/>
                <a:cs typeface="Arial"/>
              </a:rPr>
              <a:t>ll</a:t>
            </a:r>
            <a:r>
              <a:rPr sz="1600" spc="-4" dirty="0">
                <a:latin typeface="Arial"/>
                <a:cs typeface="Arial"/>
              </a:rPr>
              <a:t>e</a:t>
            </a:r>
            <a:r>
              <a:rPr sz="1600" dirty="0">
                <a:latin typeface="Arial"/>
                <a:cs typeface="Arial"/>
              </a:rPr>
              <a:t>r</a:t>
            </a:r>
            <a:r>
              <a:rPr sz="1600" spc="-17" dirty="0">
                <a:latin typeface="Arial"/>
                <a:cs typeface="Arial"/>
              </a:rPr>
              <a:t> </a:t>
            </a:r>
            <a:r>
              <a:rPr sz="1600" spc="-64" dirty="0">
                <a:latin typeface="Arial"/>
                <a:cs typeface="Arial"/>
              </a:rPr>
              <a:t>V</a:t>
            </a:r>
            <a:r>
              <a:rPr sz="1600" spc="-4" dirty="0">
                <a:latin typeface="Arial"/>
                <a:cs typeface="Arial"/>
              </a:rPr>
              <a:t>o</a:t>
            </a:r>
            <a:r>
              <a:rPr sz="1600" dirty="0">
                <a:latin typeface="Arial"/>
                <a:cs typeface="Arial"/>
              </a:rPr>
              <a:t>r</a:t>
            </a:r>
            <a:r>
              <a:rPr sz="1600" spc="4" dirty="0">
                <a:latin typeface="Arial"/>
                <a:cs typeface="Arial"/>
              </a:rPr>
              <a:t>s</a:t>
            </a:r>
            <a:r>
              <a:rPr sz="1600" dirty="0">
                <a:latin typeface="Arial"/>
                <a:cs typeface="Arial"/>
              </a:rPr>
              <a:t>i</a:t>
            </a:r>
            <a:r>
              <a:rPr sz="1600" spc="4" dirty="0">
                <a:latin typeface="Arial"/>
                <a:cs typeface="Arial"/>
              </a:rPr>
              <a:t>c</a:t>
            </a:r>
            <a:r>
              <a:rPr sz="1600" spc="-4" dirty="0">
                <a:latin typeface="Arial"/>
                <a:cs typeface="Arial"/>
              </a:rPr>
              <a:t>h</a:t>
            </a:r>
            <a:r>
              <a:rPr sz="1600" spc="-9" dirty="0">
                <a:latin typeface="Arial"/>
                <a:cs typeface="Arial"/>
              </a:rPr>
              <a:t>t</a:t>
            </a:r>
            <a:r>
              <a:rPr sz="1600" spc="4" dirty="0">
                <a:latin typeface="Arial"/>
                <a:cs typeface="Arial"/>
              </a:rPr>
              <a:t>s</a:t>
            </a:r>
            <a:r>
              <a:rPr sz="1600" dirty="0">
                <a:latin typeface="Arial"/>
                <a:cs typeface="Arial"/>
              </a:rPr>
              <a:t>-</a:t>
            </a:r>
            <a:r>
              <a:rPr sz="1600" spc="-38"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4" dirty="0" err="1">
                <a:latin typeface="Arial"/>
                <a:cs typeface="Arial"/>
              </a:rPr>
              <a:t>S</a:t>
            </a:r>
            <a:r>
              <a:rPr sz="1600" dirty="0" err="1">
                <a:latin typeface="Arial"/>
                <a:cs typeface="Arial"/>
              </a:rPr>
              <a:t>i</a:t>
            </a:r>
            <a:r>
              <a:rPr sz="1600" spc="4" dirty="0" err="1">
                <a:latin typeface="Arial"/>
                <a:cs typeface="Arial"/>
              </a:rPr>
              <a:t>c</a:t>
            </a:r>
            <a:r>
              <a:rPr sz="1600" spc="-4" dirty="0" err="1">
                <a:latin typeface="Arial"/>
                <a:cs typeface="Arial"/>
              </a:rPr>
              <a:t>he</a:t>
            </a:r>
            <a:r>
              <a:rPr sz="1600" dirty="0" err="1">
                <a:latin typeface="Arial"/>
                <a:cs typeface="Arial"/>
              </a:rPr>
              <a:t>r</a:t>
            </a:r>
            <a:r>
              <a:rPr sz="1600" spc="-4" dirty="0" err="1">
                <a:latin typeface="Arial"/>
                <a:cs typeface="Arial"/>
              </a:rPr>
              <a:t>ung</a:t>
            </a:r>
            <a:r>
              <a:rPr sz="1600" spc="-9" dirty="0" err="1">
                <a:latin typeface="Arial"/>
                <a:cs typeface="Arial"/>
              </a:rPr>
              <a:t>s</a:t>
            </a:r>
            <a:r>
              <a:rPr lang="de-DE" sz="1600" spc="-9" dirty="0">
                <a:latin typeface="Arial"/>
                <a:cs typeface="Arial"/>
              </a:rPr>
              <a:t>-</a:t>
            </a:r>
            <a:r>
              <a:rPr sz="1600" spc="-9" dirty="0" err="1">
                <a:latin typeface="Arial"/>
                <a:cs typeface="Arial"/>
              </a:rPr>
              <a:t>m</a:t>
            </a:r>
            <a:r>
              <a:rPr sz="1600" spc="-13" dirty="0" err="1">
                <a:latin typeface="Arial"/>
                <a:cs typeface="Arial"/>
              </a:rPr>
              <a:t>a</a:t>
            </a:r>
            <a:r>
              <a:rPr sz="1600" spc="-9" dirty="0" err="1">
                <a:latin typeface="Arial"/>
                <a:cs typeface="Arial"/>
              </a:rPr>
              <a:t>ß</a:t>
            </a:r>
            <a:r>
              <a:rPr sz="1600" spc="-4" dirty="0" err="1">
                <a:latin typeface="Arial"/>
                <a:cs typeface="Arial"/>
              </a:rPr>
              <a:t>n</a:t>
            </a:r>
            <a:r>
              <a:rPr sz="1600" spc="-13" dirty="0" err="1">
                <a:latin typeface="Arial"/>
                <a:cs typeface="Arial"/>
              </a:rPr>
              <a:t>a</a:t>
            </a:r>
            <a:r>
              <a:rPr sz="1600" spc="-4" dirty="0" err="1">
                <a:latin typeface="Arial"/>
                <a:cs typeface="Arial"/>
              </a:rPr>
              <a:t>h</a:t>
            </a:r>
            <a:r>
              <a:rPr sz="1600" spc="-9" dirty="0" err="1">
                <a:latin typeface="Arial"/>
                <a:cs typeface="Arial"/>
              </a:rPr>
              <a:t>m</a:t>
            </a:r>
            <a:r>
              <a:rPr sz="1600" spc="-13" dirty="0" err="1">
                <a:latin typeface="Arial"/>
                <a:cs typeface="Arial"/>
              </a:rPr>
              <a:t>e</a:t>
            </a:r>
            <a:r>
              <a:rPr sz="1600" dirty="0" err="1">
                <a:latin typeface="Arial"/>
                <a:cs typeface="Arial"/>
              </a:rPr>
              <a:t>n</a:t>
            </a:r>
            <a:r>
              <a:rPr sz="1600" spc="-38" dirty="0">
                <a:latin typeface="Arial"/>
                <a:cs typeface="Arial"/>
              </a:rPr>
              <a:t> </a:t>
            </a:r>
            <a:r>
              <a:rPr sz="1600" spc="-4" dirty="0">
                <a:latin typeface="Arial"/>
                <a:cs typeface="Arial"/>
              </a:rPr>
              <a:t>be</a:t>
            </a:r>
            <a:r>
              <a:rPr sz="1600" spc="4" dirty="0">
                <a:latin typeface="Arial"/>
                <a:cs typeface="Arial"/>
              </a:rPr>
              <a:t>t</a:t>
            </a:r>
            <a:r>
              <a:rPr sz="1600" dirty="0">
                <a:latin typeface="Arial"/>
                <a:cs typeface="Arial"/>
              </a:rPr>
              <a:t>r</a:t>
            </a:r>
            <a:r>
              <a:rPr sz="1600" spc="-4" dirty="0">
                <a:latin typeface="Arial"/>
                <a:cs typeface="Arial"/>
              </a:rPr>
              <a:t>e</a:t>
            </a:r>
            <a:r>
              <a:rPr sz="1600" spc="4" dirty="0">
                <a:latin typeface="Arial"/>
                <a:cs typeface="Arial"/>
              </a:rPr>
              <a:t>t</a:t>
            </a:r>
            <a:r>
              <a:rPr sz="1600" spc="-4" dirty="0">
                <a:latin typeface="Arial"/>
                <a:cs typeface="Arial"/>
              </a:rPr>
              <a:t>e</a:t>
            </a:r>
            <a:r>
              <a:rPr sz="1600" dirty="0">
                <a:latin typeface="Arial"/>
                <a:cs typeface="Arial"/>
              </a:rPr>
              <a:t>n</a:t>
            </a:r>
            <a:r>
              <a:rPr sz="1600" spc="-38" dirty="0">
                <a:latin typeface="Arial"/>
                <a:cs typeface="Arial"/>
              </a:rPr>
              <a:t> </a:t>
            </a:r>
            <a:r>
              <a:rPr sz="1600" spc="-17" dirty="0">
                <a:latin typeface="Arial"/>
                <a:cs typeface="Arial"/>
              </a:rPr>
              <a:t>w</a:t>
            </a:r>
            <a:r>
              <a:rPr sz="1600" spc="-4" dirty="0">
                <a:latin typeface="Arial"/>
                <a:cs typeface="Arial"/>
              </a:rPr>
              <a:t>e</a:t>
            </a:r>
            <a:r>
              <a:rPr sz="1600" dirty="0">
                <a:latin typeface="Arial"/>
                <a:cs typeface="Arial"/>
              </a:rPr>
              <a:t>r</a:t>
            </a:r>
            <a:r>
              <a:rPr sz="1600" spc="-4" dirty="0">
                <a:latin typeface="Arial"/>
                <a:cs typeface="Arial"/>
              </a:rPr>
              <a:t>den</a:t>
            </a:r>
            <a:r>
              <a:rPr sz="1600" dirty="0">
                <a:latin typeface="Arial"/>
                <a:cs typeface="Arial"/>
              </a:rPr>
              <a:t>.</a:t>
            </a:r>
          </a:p>
        </p:txBody>
      </p:sp>
      <p:pic>
        <p:nvPicPr>
          <p:cNvPr id="4" name="Grafik 3">
            <a:extLst>
              <a:ext uri="{FF2B5EF4-FFF2-40B4-BE49-F238E27FC236}">
                <a16:creationId xmlns:a16="http://schemas.microsoft.com/office/drawing/2014/main" id="{BEDC671F-AD53-4A0E-A1F9-ABD73E865542}"/>
              </a:ext>
            </a:extLst>
          </p:cNvPr>
          <p:cNvPicPr>
            <a:picLocks noChangeAspect="1"/>
          </p:cNvPicPr>
          <p:nvPr/>
        </p:nvPicPr>
        <p:blipFill>
          <a:blip r:embed="rId3"/>
          <a:stretch>
            <a:fillRect/>
          </a:stretch>
        </p:blipFill>
        <p:spPr>
          <a:xfrm>
            <a:off x="5740400" y="2599660"/>
            <a:ext cx="2577147" cy="1493470"/>
          </a:xfrm>
          <a:prstGeom prst="rect">
            <a:avLst/>
          </a:prstGeom>
        </p:spPr>
      </p:pic>
    </p:spTree>
    <p:extLst>
      <p:ext uri="{BB962C8B-B14F-4D97-AF65-F5344CB8AC3E}">
        <p14:creationId xmlns:p14="http://schemas.microsoft.com/office/powerpoint/2010/main" val="3457959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0560" y="1402608"/>
            <a:ext cx="1589242" cy="246221"/>
          </a:xfrm>
          <a:prstGeom prst="rect">
            <a:avLst/>
          </a:prstGeom>
        </p:spPr>
        <p:txBody>
          <a:bodyPr vert="horz" wrap="square" lIns="0" tIns="0" rIns="0" bIns="0" rtlCol="0">
            <a:spAutoFit/>
          </a:bodyPr>
          <a:lstStyle/>
          <a:p>
            <a:pPr marL="10860"/>
            <a:r>
              <a:rPr sz="1600" b="1" spc="-4" dirty="0">
                <a:latin typeface="Arial"/>
                <a:cs typeface="Arial"/>
              </a:rPr>
              <a:t>Ge</a:t>
            </a:r>
            <a:r>
              <a:rPr sz="1600" b="1" spc="17" dirty="0">
                <a:latin typeface="Arial"/>
                <a:cs typeface="Arial"/>
              </a:rPr>
              <a:t>w</a:t>
            </a:r>
            <a:r>
              <a:rPr sz="1600" b="1" spc="-13" dirty="0">
                <a:latin typeface="Arial"/>
                <a:cs typeface="Arial"/>
              </a:rPr>
              <a:t>e</a:t>
            </a:r>
            <a:r>
              <a:rPr sz="1600" b="1" spc="-9" dirty="0">
                <a:latin typeface="Arial"/>
                <a:cs typeface="Arial"/>
              </a:rPr>
              <a:t>h</a:t>
            </a:r>
            <a:r>
              <a:rPr sz="1600" b="1" spc="4" dirty="0">
                <a:latin typeface="Arial"/>
                <a:cs typeface="Arial"/>
              </a:rPr>
              <a:t>r</a:t>
            </a:r>
            <a:r>
              <a:rPr sz="1600" b="1" spc="-4" dirty="0">
                <a:latin typeface="Arial"/>
                <a:cs typeface="Arial"/>
              </a:rPr>
              <a:t>s</a:t>
            </a:r>
            <a:r>
              <a:rPr sz="1600" b="1" spc="-13" dirty="0">
                <a:latin typeface="Arial"/>
                <a:cs typeface="Arial"/>
              </a:rPr>
              <a:t>t</a:t>
            </a:r>
            <a:r>
              <a:rPr sz="1600" b="1" spc="-4" dirty="0">
                <a:latin typeface="Arial"/>
                <a:cs typeface="Arial"/>
              </a:rPr>
              <a:t>ä</a:t>
            </a:r>
            <a:r>
              <a:rPr sz="1600" b="1" spc="-9" dirty="0">
                <a:latin typeface="Arial"/>
                <a:cs typeface="Arial"/>
              </a:rPr>
              <a:t>n</a:t>
            </a:r>
            <a:r>
              <a:rPr sz="1600" b="1" spc="-17" dirty="0">
                <a:latin typeface="Arial"/>
                <a:cs typeface="Arial"/>
              </a:rPr>
              <a:t>d</a:t>
            </a:r>
            <a:r>
              <a:rPr sz="1600" b="1" spc="-4" dirty="0">
                <a:latin typeface="Arial"/>
                <a:cs typeface="Arial"/>
              </a:rPr>
              <a:t>e</a:t>
            </a:r>
            <a:r>
              <a:rPr sz="1600" b="1" dirty="0">
                <a:latin typeface="Arial"/>
                <a:cs typeface="Arial"/>
              </a:rPr>
              <a:t>r</a:t>
            </a:r>
            <a:endParaRPr sz="1600" dirty="0">
              <a:latin typeface="Arial"/>
              <a:cs typeface="Arial"/>
            </a:endParaRPr>
          </a:p>
        </p:txBody>
      </p:sp>
      <p:sp>
        <p:nvSpPr>
          <p:cNvPr id="3" name="object 3"/>
          <p:cNvSpPr txBox="1"/>
          <p:nvPr/>
        </p:nvSpPr>
        <p:spPr>
          <a:xfrm>
            <a:off x="2515284" y="1436514"/>
            <a:ext cx="5958155" cy="738664"/>
          </a:xfrm>
          <a:prstGeom prst="rect">
            <a:avLst/>
          </a:prstGeom>
        </p:spPr>
        <p:txBody>
          <a:bodyPr vert="horz" wrap="square" lIns="0" tIns="0" rIns="0" bIns="0" rtlCol="0">
            <a:spAutoFit/>
          </a:bodyPr>
          <a:lstStyle/>
          <a:p>
            <a:pPr marL="10860" marR="4344"/>
            <a:r>
              <a:rPr sz="1600" spc="-4" dirty="0">
                <a:latin typeface="Arial"/>
                <a:cs typeface="Arial"/>
              </a:rPr>
              <a:t>Se</a:t>
            </a:r>
            <a:r>
              <a:rPr sz="1600" dirty="0">
                <a:latin typeface="Arial"/>
                <a:cs typeface="Arial"/>
              </a:rPr>
              <a:t>i</a:t>
            </a:r>
            <a:r>
              <a:rPr sz="1600" spc="4" dirty="0">
                <a:latin typeface="Arial"/>
                <a:cs typeface="Arial"/>
              </a:rPr>
              <a:t>t</a:t>
            </a:r>
            <a:r>
              <a:rPr sz="1600" dirty="0">
                <a:latin typeface="Arial"/>
                <a:cs typeface="Arial"/>
              </a:rPr>
              <a:t>li</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ode</a:t>
            </a:r>
            <a:r>
              <a:rPr sz="1600" dirty="0">
                <a:latin typeface="Arial"/>
                <a:cs typeface="Arial"/>
              </a:rPr>
              <a:t>r</a:t>
            </a:r>
            <a:r>
              <a:rPr sz="1600" spc="-26" dirty="0">
                <a:latin typeface="Arial"/>
                <a:cs typeface="Arial"/>
              </a:rPr>
              <a:t> </a:t>
            </a:r>
            <a:r>
              <a:rPr sz="1600" spc="-4" dirty="0">
                <a:latin typeface="Arial"/>
                <a:cs typeface="Arial"/>
              </a:rPr>
              <a:t>h</a:t>
            </a:r>
            <a:r>
              <a:rPr sz="1600" dirty="0">
                <a:latin typeface="Arial"/>
                <a:cs typeface="Arial"/>
              </a:rPr>
              <a:t>i</a:t>
            </a:r>
            <a:r>
              <a:rPr sz="1600" spc="-4" dirty="0">
                <a:latin typeface="Arial"/>
                <a:cs typeface="Arial"/>
              </a:rPr>
              <a:t>n</a:t>
            </a:r>
            <a:r>
              <a:rPr sz="1600" spc="4" dirty="0">
                <a:latin typeface="Arial"/>
                <a:cs typeface="Arial"/>
              </a:rPr>
              <a:t>t</a:t>
            </a:r>
            <a:r>
              <a:rPr sz="1600" spc="-4" dirty="0">
                <a:latin typeface="Arial"/>
                <a:cs typeface="Arial"/>
              </a:rPr>
              <a:t>e</a:t>
            </a:r>
            <a:r>
              <a:rPr sz="1600" dirty="0">
                <a:latin typeface="Arial"/>
                <a:cs typeface="Arial"/>
              </a:rPr>
              <a:t>r</a:t>
            </a:r>
            <a:r>
              <a:rPr sz="1600" spc="-26"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4" dirty="0">
                <a:latin typeface="Arial"/>
                <a:cs typeface="Arial"/>
              </a:rPr>
              <a:t>B</a:t>
            </a:r>
            <a:r>
              <a:rPr sz="1600" dirty="0">
                <a:latin typeface="Arial"/>
                <a:cs typeface="Arial"/>
              </a:rPr>
              <a:t>r</a:t>
            </a:r>
            <a:r>
              <a:rPr sz="1600" spc="-4" dirty="0">
                <a:latin typeface="Arial"/>
                <a:cs typeface="Arial"/>
              </a:rPr>
              <a:t>ü</a:t>
            </a:r>
            <a:r>
              <a:rPr sz="1600" spc="4" dirty="0">
                <a:latin typeface="Arial"/>
                <a:cs typeface="Arial"/>
              </a:rPr>
              <a:t>st</a:t>
            </a:r>
            <a:r>
              <a:rPr sz="1600" spc="-4" dirty="0">
                <a:latin typeface="Arial"/>
                <a:cs typeface="Arial"/>
              </a:rPr>
              <a:t>un</a:t>
            </a:r>
            <a:r>
              <a:rPr sz="1600" dirty="0">
                <a:latin typeface="Arial"/>
                <a:cs typeface="Arial"/>
              </a:rPr>
              <a:t>g</a:t>
            </a:r>
            <a:r>
              <a:rPr sz="1600" spc="-38"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a:t>
            </a:r>
            <a:r>
              <a:rPr sz="1600" dirty="0">
                <a:latin typeface="Arial"/>
                <a:cs typeface="Arial"/>
              </a:rPr>
              <a:t>d</a:t>
            </a:r>
            <a:r>
              <a:rPr sz="1600" spc="-17" dirty="0">
                <a:latin typeface="Arial"/>
                <a:cs typeface="Arial"/>
              </a:rPr>
              <a:t> </a:t>
            </a:r>
            <a:r>
              <a:rPr sz="1600" dirty="0">
                <a:latin typeface="Arial"/>
                <a:cs typeface="Arial"/>
              </a:rPr>
              <a:t>im</a:t>
            </a:r>
            <a:r>
              <a:rPr sz="1600" spc="-13"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en</a:t>
            </a:r>
            <a:r>
              <a:rPr sz="1600" spc="-9" dirty="0">
                <a:latin typeface="Arial"/>
                <a:cs typeface="Arial"/>
              </a:rPr>
              <a:t>st</a:t>
            </a:r>
            <a:r>
              <a:rPr sz="1600" spc="-4" dirty="0">
                <a:latin typeface="Arial"/>
                <a:cs typeface="Arial"/>
              </a:rPr>
              <a:t>an</a:t>
            </a:r>
            <a:r>
              <a:rPr sz="1600" dirty="0">
                <a:latin typeface="Arial"/>
                <a:cs typeface="Arial"/>
              </a:rPr>
              <a:t>d</a:t>
            </a:r>
            <a:r>
              <a:rPr sz="1600" spc="-47" dirty="0">
                <a:latin typeface="Arial"/>
                <a:cs typeface="Arial"/>
              </a:rPr>
              <a:t> </a:t>
            </a:r>
            <a:r>
              <a:rPr sz="1600" spc="-4" dirty="0">
                <a:latin typeface="Arial"/>
                <a:cs typeface="Arial"/>
              </a:rPr>
              <a:t>Ge</a:t>
            </a:r>
            <a:r>
              <a:rPr sz="1600" spc="-17" dirty="0">
                <a:latin typeface="Arial"/>
                <a:cs typeface="Arial"/>
              </a:rPr>
              <a:t>w</a:t>
            </a:r>
            <a:r>
              <a:rPr sz="1600" spc="-4" dirty="0">
                <a:latin typeface="Arial"/>
                <a:cs typeface="Arial"/>
              </a:rPr>
              <a:t>eh</a:t>
            </a:r>
            <a:r>
              <a:rPr sz="1600" dirty="0">
                <a:latin typeface="Arial"/>
                <a:cs typeface="Arial"/>
              </a:rPr>
              <a:t>r</a:t>
            </a:r>
            <a:r>
              <a:rPr sz="1600" spc="4" dirty="0">
                <a:latin typeface="Arial"/>
                <a:cs typeface="Arial"/>
              </a:rPr>
              <a:t>st</a:t>
            </a:r>
            <a:r>
              <a:rPr sz="1600" spc="-4" dirty="0">
                <a:latin typeface="Arial"/>
                <a:cs typeface="Arial"/>
              </a:rPr>
              <a:t>ände</a:t>
            </a:r>
            <a:r>
              <a:rPr sz="1600" dirty="0">
                <a:latin typeface="Arial"/>
                <a:cs typeface="Arial"/>
              </a:rPr>
              <a:t>r</a:t>
            </a:r>
            <a:r>
              <a:rPr sz="1600" spc="-38" dirty="0">
                <a:latin typeface="Arial"/>
                <a:cs typeface="Arial"/>
              </a:rPr>
              <a:t> </a:t>
            </a:r>
            <a:r>
              <a:rPr sz="1600" dirty="0">
                <a:latin typeface="Arial"/>
                <a:cs typeface="Arial"/>
              </a:rPr>
              <a:t>in </a:t>
            </a:r>
            <a:r>
              <a:rPr sz="1600" spc="-4" dirty="0">
                <a:latin typeface="Arial"/>
                <a:cs typeface="Arial"/>
              </a:rPr>
              <a:t>au</a:t>
            </a:r>
            <a:r>
              <a:rPr sz="1600" spc="4" dirty="0">
                <a:latin typeface="Arial"/>
                <a:cs typeface="Arial"/>
              </a:rPr>
              <a:t>s</a:t>
            </a:r>
            <a:r>
              <a:rPr sz="1600" dirty="0">
                <a:latin typeface="Arial"/>
                <a:cs typeface="Arial"/>
              </a:rPr>
              <a:t>r</a:t>
            </a:r>
            <a:r>
              <a:rPr sz="1600" spc="-4" dirty="0">
                <a:latin typeface="Arial"/>
                <a:cs typeface="Arial"/>
              </a:rPr>
              <a:t>e</a:t>
            </a:r>
            <a:r>
              <a:rPr sz="1600" dirty="0">
                <a:latin typeface="Arial"/>
                <a:cs typeface="Arial"/>
              </a:rPr>
              <a:t>i</a:t>
            </a:r>
            <a:r>
              <a:rPr sz="1600" spc="4" dirty="0">
                <a:latin typeface="Arial"/>
                <a:cs typeface="Arial"/>
              </a:rPr>
              <a:t>c</a:t>
            </a:r>
            <a:r>
              <a:rPr sz="1600" spc="-13" dirty="0">
                <a:latin typeface="Arial"/>
                <a:cs typeface="Arial"/>
              </a:rPr>
              <a:t>h</a:t>
            </a:r>
            <a:r>
              <a:rPr sz="1600" spc="-4" dirty="0">
                <a:latin typeface="Arial"/>
                <a:cs typeface="Arial"/>
              </a:rPr>
              <a:t>e</a:t>
            </a:r>
            <a:r>
              <a:rPr sz="1600" spc="-13" dirty="0">
                <a:latin typeface="Arial"/>
                <a:cs typeface="Arial"/>
              </a:rPr>
              <a:t>n</a:t>
            </a:r>
            <a:r>
              <a:rPr sz="1600" spc="-4" dirty="0">
                <a:latin typeface="Arial"/>
                <a:cs typeface="Arial"/>
              </a:rPr>
              <a:t>d</a:t>
            </a:r>
            <a:r>
              <a:rPr sz="1600" spc="-13" dirty="0">
                <a:latin typeface="Arial"/>
                <a:cs typeface="Arial"/>
              </a:rPr>
              <a:t>e</a:t>
            </a:r>
            <a:r>
              <a:rPr sz="1600" dirty="0">
                <a:latin typeface="Arial"/>
                <a:cs typeface="Arial"/>
              </a:rPr>
              <a:t>r</a:t>
            </a:r>
            <a:r>
              <a:rPr sz="1600" spc="-97" dirty="0">
                <a:latin typeface="Arial"/>
                <a:cs typeface="Arial"/>
              </a:rPr>
              <a:t> </a:t>
            </a:r>
            <a:r>
              <a:rPr sz="1600" spc="-4" dirty="0">
                <a:latin typeface="Arial"/>
                <a:cs typeface="Arial"/>
              </a:rPr>
              <a:t>An</a:t>
            </a:r>
            <a:r>
              <a:rPr sz="1600" spc="4" dirty="0">
                <a:latin typeface="Arial"/>
                <a:cs typeface="Arial"/>
              </a:rPr>
              <a:t>z</a:t>
            </a:r>
            <a:r>
              <a:rPr sz="1600" spc="-4" dirty="0">
                <a:latin typeface="Arial"/>
                <a:cs typeface="Arial"/>
              </a:rPr>
              <a:t>ah</a:t>
            </a:r>
            <a:r>
              <a:rPr sz="1600" dirty="0">
                <a:latin typeface="Arial"/>
                <a:cs typeface="Arial"/>
              </a:rPr>
              <a:t>l</a:t>
            </a:r>
            <a:r>
              <a:rPr sz="1600" spc="-26" dirty="0">
                <a:latin typeface="Arial"/>
                <a:cs typeface="Arial"/>
              </a:rPr>
              <a:t> </a:t>
            </a:r>
            <a:r>
              <a:rPr sz="1600" spc="-4" dirty="0">
                <a:latin typeface="Arial"/>
                <a:cs typeface="Arial"/>
              </a:rPr>
              <a:t>au</a:t>
            </a:r>
            <a:r>
              <a:rPr sz="1600" spc="4" dirty="0">
                <a:latin typeface="Arial"/>
                <a:cs typeface="Arial"/>
              </a:rPr>
              <a:t>fz</a:t>
            </a:r>
            <a:r>
              <a:rPr sz="1600" spc="-4" dirty="0">
                <a:latin typeface="Arial"/>
                <a:cs typeface="Arial"/>
              </a:rPr>
              <a:t>u</a:t>
            </a:r>
            <a:r>
              <a:rPr sz="1600" spc="4" dirty="0">
                <a:latin typeface="Arial"/>
                <a:cs typeface="Arial"/>
              </a:rPr>
              <a:t>s</a:t>
            </a:r>
            <a:r>
              <a:rPr sz="1600" spc="-9" dirty="0">
                <a:latin typeface="Arial"/>
                <a:cs typeface="Arial"/>
              </a:rPr>
              <a:t>t</a:t>
            </a:r>
            <a:r>
              <a:rPr sz="1600" spc="-4" dirty="0">
                <a:latin typeface="Arial"/>
                <a:cs typeface="Arial"/>
              </a:rPr>
              <a:t>e</a:t>
            </a:r>
            <a:r>
              <a:rPr sz="1600" dirty="0">
                <a:latin typeface="Arial"/>
                <a:cs typeface="Arial"/>
              </a:rPr>
              <a:t>ll</a:t>
            </a:r>
            <a:r>
              <a:rPr sz="1600" spc="-4" dirty="0">
                <a:latin typeface="Arial"/>
                <a:cs typeface="Arial"/>
              </a:rPr>
              <a:t>e</a:t>
            </a:r>
            <a:r>
              <a:rPr sz="1600" spc="-13" dirty="0">
                <a:latin typeface="Arial"/>
                <a:cs typeface="Arial"/>
              </a:rPr>
              <a:t>n</a:t>
            </a:r>
            <a:r>
              <a:rPr sz="1600" dirty="0">
                <a:latin typeface="Arial"/>
                <a:cs typeface="Arial"/>
              </a:rPr>
              <a:t>,</a:t>
            </a:r>
            <a:r>
              <a:rPr sz="1600" spc="-34" dirty="0">
                <a:latin typeface="Arial"/>
                <a:cs typeface="Arial"/>
              </a:rPr>
              <a:t> </a:t>
            </a:r>
            <a:r>
              <a:rPr sz="1600" spc="4" dirty="0">
                <a:latin typeface="Arial"/>
                <a:cs typeface="Arial"/>
              </a:rPr>
              <a:t>s</a:t>
            </a:r>
            <a:r>
              <a:rPr sz="1600" spc="-4" dirty="0">
                <a:latin typeface="Arial"/>
                <a:cs typeface="Arial"/>
              </a:rPr>
              <a:t>o</a:t>
            </a:r>
            <a:r>
              <a:rPr sz="1600" spc="-17" dirty="0">
                <a:latin typeface="Arial"/>
                <a:cs typeface="Arial"/>
              </a:rPr>
              <a:t>w</a:t>
            </a:r>
            <a:r>
              <a:rPr sz="1600" spc="-4" dirty="0">
                <a:latin typeface="Arial"/>
                <a:cs typeface="Arial"/>
              </a:rPr>
              <a:t>e</a:t>
            </a:r>
            <a:r>
              <a:rPr sz="1600" dirty="0">
                <a:latin typeface="Arial"/>
                <a:cs typeface="Arial"/>
              </a:rPr>
              <a:t>it</a:t>
            </a:r>
            <a:r>
              <a:rPr sz="1600" spc="-13" dirty="0">
                <a:latin typeface="Arial"/>
                <a:cs typeface="Arial"/>
              </a:rPr>
              <a:t> </a:t>
            </a:r>
            <a:r>
              <a:rPr sz="1600" spc="-4" dirty="0">
                <a:latin typeface="Arial"/>
                <a:cs typeface="Arial"/>
              </a:rPr>
              <a:t>n</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13" dirty="0">
                <a:latin typeface="Arial"/>
                <a:cs typeface="Arial"/>
              </a:rPr>
              <a:t> </a:t>
            </a:r>
            <a:r>
              <a:rPr sz="1600" spc="-4" dirty="0">
                <a:latin typeface="Arial"/>
                <a:cs typeface="Arial"/>
              </a:rPr>
              <a:t>gee</a:t>
            </a:r>
            <a:r>
              <a:rPr sz="1600" dirty="0">
                <a:latin typeface="Arial"/>
                <a:cs typeface="Arial"/>
              </a:rPr>
              <a:t>i</a:t>
            </a:r>
            <a:r>
              <a:rPr sz="1600" spc="-4" dirty="0">
                <a:latin typeface="Arial"/>
                <a:cs typeface="Arial"/>
              </a:rPr>
              <a:t>gne</a:t>
            </a:r>
            <a:r>
              <a:rPr sz="1600" spc="-9" dirty="0">
                <a:latin typeface="Arial"/>
                <a:cs typeface="Arial"/>
              </a:rPr>
              <a:t>t</a:t>
            </a:r>
            <a:r>
              <a:rPr sz="1600" dirty="0">
                <a:latin typeface="Arial"/>
                <a:cs typeface="Arial"/>
              </a:rPr>
              <a:t>e</a:t>
            </a:r>
            <a:r>
              <a:rPr sz="1600" spc="-38" dirty="0">
                <a:latin typeface="Arial"/>
                <a:cs typeface="Arial"/>
              </a:rPr>
              <a:t> </a:t>
            </a:r>
            <a:r>
              <a:rPr sz="1600" spc="-4" dirty="0">
                <a:latin typeface="Arial"/>
                <a:cs typeface="Arial"/>
              </a:rPr>
              <a:t>Ge</a:t>
            </a:r>
            <a:r>
              <a:rPr sz="1600" spc="-17" dirty="0">
                <a:latin typeface="Arial"/>
                <a:cs typeface="Arial"/>
              </a:rPr>
              <a:t>w</a:t>
            </a:r>
            <a:r>
              <a:rPr sz="1600" spc="-4" dirty="0">
                <a:latin typeface="Arial"/>
                <a:cs typeface="Arial"/>
              </a:rPr>
              <a:t>eh</a:t>
            </a:r>
            <a:r>
              <a:rPr sz="1600" dirty="0">
                <a:latin typeface="Arial"/>
                <a:cs typeface="Arial"/>
              </a:rPr>
              <a:t>r</a:t>
            </a:r>
            <a:r>
              <a:rPr sz="1600" spc="-4" dirty="0">
                <a:latin typeface="Arial"/>
                <a:cs typeface="Arial"/>
              </a:rPr>
              <a:t>ab</a:t>
            </a:r>
            <a:r>
              <a:rPr sz="1600" dirty="0">
                <a:latin typeface="Arial"/>
                <a:cs typeface="Arial"/>
              </a:rPr>
              <a:t>l</a:t>
            </a:r>
            <a:r>
              <a:rPr sz="1600" spc="-4" dirty="0">
                <a:latin typeface="Arial"/>
                <a:cs typeface="Arial"/>
              </a:rPr>
              <a:t>age</a:t>
            </a:r>
            <a:r>
              <a:rPr sz="1600" dirty="0">
                <a:latin typeface="Arial"/>
                <a:cs typeface="Arial"/>
              </a:rPr>
              <a:t>n </a:t>
            </a:r>
            <a:r>
              <a:rPr sz="1600" spc="-4" dirty="0">
                <a:latin typeface="Arial"/>
                <a:cs typeface="Arial"/>
              </a:rPr>
              <a:t>a</a:t>
            </a:r>
            <a:r>
              <a:rPr sz="1600" dirty="0">
                <a:latin typeface="Arial"/>
                <a:cs typeface="Arial"/>
              </a:rPr>
              <a:t>n</a:t>
            </a:r>
            <a:r>
              <a:rPr sz="1600" spc="-17"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4" dirty="0">
                <a:latin typeface="Arial"/>
                <a:cs typeface="Arial"/>
              </a:rPr>
              <a:t>B</a:t>
            </a:r>
            <a:r>
              <a:rPr sz="1600" dirty="0">
                <a:latin typeface="Arial"/>
                <a:cs typeface="Arial"/>
              </a:rPr>
              <a:t>r</a:t>
            </a:r>
            <a:r>
              <a:rPr sz="1600" spc="-4" dirty="0">
                <a:latin typeface="Arial"/>
                <a:cs typeface="Arial"/>
              </a:rPr>
              <a:t>ü</a:t>
            </a:r>
            <a:r>
              <a:rPr sz="1600" spc="4" dirty="0">
                <a:latin typeface="Arial"/>
                <a:cs typeface="Arial"/>
              </a:rPr>
              <a:t>st</a:t>
            </a:r>
            <a:r>
              <a:rPr sz="1600" spc="-4" dirty="0">
                <a:latin typeface="Arial"/>
                <a:cs typeface="Arial"/>
              </a:rPr>
              <a:t>un</a:t>
            </a:r>
            <a:r>
              <a:rPr sz="1600" dirty="0">
                <a:latin typeface="Arial"/>
                <a:cs typeface="Arial"/>
              </a:rPr>
              <a:t>g</a:t>
            </a:r>
            <a:r>
              <a:rPr sz="1600" spc="-38" dirty="0">
                <a:latin typeface="Arial"/>
                <a:cs typeface="Arial"/>
              </a:rPr>
              <a:t> </a:t>
            </a:r>
            <a:r>
              <a:rPr sz="1600" spc="-4" dirty="0">
                <a:latin typeface="Arial"/>
                <a:cs typeface="Arial"/>
              </a:rPr>
              <a:t>angeb</a:t>
            </a:r>
            <a:r>
              <a:rPr sz="1600" dirty="0">
                <a:latin typeface="Arial"/>
                <a:cs typeface="Arial"/>
              </a:rPr>
              <a:t>r</a:t>
            </a:r>
            <a:r>
              <a:rPr sz="1600" spc="-4" dirty="0">
                <a:latin typeface="Arial"/>
                <a:cs typeface="Arial"/>
              </a:rPr>
              <a:t>a</a:t>
            </a:r>
            <a:r>
              <a:rPr sz="1600" spc="-9" dirty="0">
                <a:latin typeface="Arial"/>
                <a:cs typeface="Arial"/>
              </a:rPr>
              <a:t>c</a:t>
            </a:r>
            <a:r>
              <a:rPr sz="1600" spc="-4" dirty="0">
                <a:latin typeface="Arial"/>
                <a:cs typeface="Arial"/>
              </a:rPr>
              <a:t>h</a:t>
            </a:r>
            <a:r>
              <a:rPr sz="1600" dirty="0">
                <a:latin typeface="Arial"/>
                <a:cs typeface="Arial"/>
              </a:rPr>
              <a:t>t</a:t>
            </a:r>
            <a:r>
              <a:rPr sz="1600" spc="-34"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nd</a:t>
            </a:r>
            <a:r>
              <a:rPr sz="1600" dirty="0">
                <a:latin typeface="Arial"/>
                <a:cs typeface="Arial"/>
              </a:rPr>
              <a:t>.</a:t>
            </a:r>
          </a:p>
        </p:txBody>
      </p:sp>
      <p:sp>
        <p:nvSpPr>
          <p:cNvPr id="4" name="object 4"/>
          <p:cNvSpPr txBox="1"/>
          <p:nvPr/>
        </p:nvSpPr>
        <p:spPr>
          <a:xfrm>
            <a:off x="670560" y="2425839"/>
            <a:ext cx="1498164" cy="246221"/>
          </a:xfrm>
          <a:prstGeom prst="rect">
            <a:avLst/>
          </a:prstGeom>
        </p:spPr>
        <p:txBody>
          <a:bodyPr vert="horz" wrap="square" lIns="0" tIns="0" rIns="0" bIns="0" rtlCol="0">
            <a:spAutoFit/>
          </a:bodyPr>
          <a:lstStyle/>
          <a:p>
            <a:pPr marL="10860"/>
            <a:r>
              <a:rPr sz="1600" b="1" spc="-9" dirty="0">
                <a:latin typeface="Arial"/>
                <a:cs typeface="Arial"/>
              </a:rPr>
              <a:t>F</a:t>
            </a:r>
            <a:r>
              <a:rPr sz="1600" b="1" spc="-4" dirty="0">
                <a:latin typeface="Arial"/>
                <a:cs typeface="Arial"/>
              </a:rPr>
              <a:t>e</a:t>
            </a:r>
            <a:r>
              <a:rPr sz="1600" b="1" spc="-9" dirty="0">
                <a:latin typeface="Arial"/>
                <a:cs typeface="Arial"/>
              </a:rPr>
              <a:t>u</a:t>
            </a:r>
            <a:r>
              <a:rPr sz="1600" b="1" spc="-4" dirty="0">
                <a:latin typeface="Arial"/>
                <a:cs typeface="Arial"/>
              </a:rPr>
              <a:t>e</a:t>
            </a:r>
            <a:r>
              <a:rPr sz="1600" b="1" spc="4" dirty="0">
                <a:latin typeface="Arial"/>
                <a:cs typeface="Arial"/>
              </a:rPr>
              <a:t>rl</a:t>
            </a:r>
            <a:r>
              <a:rPr sz="1600" b="1" spc="-9" dirty="0">
                <a:latin typeface="Arial"/>
                <a:cs typeface="Arial"/>
              </a:rPr>
              <a:t>ö</a:t>
            </a:r>
            <a:r>
              <a:rPr sz="1600" b="1" spc="-4" dirty="0">
                <a:latin typeface="Arial"/>
                <a:cs typeface="Arial"/>
              </a:rPr>
              <a:t>sc</a:t>
            </a:r>
            <a:r>
              <a:rPr sz="1600" b="1" spc="-9" dirty="0">
                <a:latin typeface="Arial"/>
                <a:cs typeface="Arial"/>
              </a:rPr>
              <a:t>h</a:t>
            </a:r>
            <a:r>
              <a:rPr sz="1600" b="1" spc="-13" dirty="0">
                <a:latin typeface="Arial"/>
                <a:cs typeface="Arial"/>
              </a:rPr>
              <a:t>e</a:t>
            </a:r>
            <a:r>
              <a:rPr sz="1600" b="1" dirty="0">
                <a:latin typeface="Arial"/>
                <a:cs typeface="Arial"/>
              </a:rPr>
              <a:t>r</a:t>
            </a:r>
            <a:endParaRPr sz="1600" dirty="0">
              <a:latin typeface="Arial"/>
              <a:cs typeface="Arial"/>
            </a:endParaRPr>
          </a:p>
        </p:txBody>
      </p:sp>
      <p:sp>
        <p:nvSpPr>
          <p:cNvPr id="5" name="object 5"/>
          <p:cNvSpPr txBox="1"/>
          <p:nvPr/>
        </p:nvSpPr>
        <p:spPr>
          <a:xfrm>
            <a:off x="2515284" y="2405655"/>
            <a:ext cx="6059756" cy="984885"/>
          </a:xfrm>
          <a:prstGeom prst="rect">
            <a:avLst/>
          </a:prstGeom>
        </p:spPr>
        <p:txBody>
          <a:bodyPr vert="horz" wrap="square" lIns="0" tIns="0" rIns="0" bIns="0" rtlCol="0">
            <a:spAutoFit/>
          </a:bodyPr>
          <a:lstStyle/>
          <a:p>
            <a:pPr marL="10860" marR="4344"/>
            <a:r>
              <a:rPr sz="1600" spc="-9" dirty="0">
                <a:latin typeface="Arial"/>
                <a:cs typeface="Arial"/>
              </a:rPr>
              <a:t>U</a:t>
            </a:r>
            <a:r>
              <a:rPr sz="1600" spc="-4" dirty="0">
                <a:latin typeface="Arial"/>
                <a:cs typeface="Arial"/>
              </a:rPr>
              <a:t>nbe</a:t>
            </a:r>
            <a:r>
              <a:rPr sz="1600" spc="4" dirty="0">
                <a:latin typeface="Arial"/>
                <a:cs typeface="Arial"/>
              </a:rPr>
              <a:t>sc</a:t>
            </a:r>
            <a:r>
              <a:rPr sz="1600" spc="-4" dirty="0">
                <a:latin typeface="Arial"/>
                <a:cs typeface="Arial"/>
              </a:rPr>
              <a:t>ha</a:t>
            </a:r>
            <a:r>
              <a:rPr sz="1600" spc="-13" dirty="0">
                <a:latin typeface="Arial"/>
                <a:cs typeface="Arial"/>
              </a:rPr>
              <a:t>d</a:t>
            </a:r>
            <a:r>
              <a:rPr sz="1600" spc="-4" dirty="0">
                <a:latin typeface="Arial"/>
                <a:cs typeface="Arial"/>
              </a:rPr>
              <a:t>e</a:t>
            </a:r>
            <a:r>
              <a:rPr sz="1600" dirty="0">
                <a:latin typeface="Arial"/>
                <a:cs typeface="Arial"/>
              </a:rPr>
              <a:t>t</a:t>
            </a:r>
            <a:r>
              <a:rPr sz="1600" spc="-43" dirty="0">
                <a:latin typeface="Arial"/>
                <a:cs typeface="Arial"/>
              </a:rPr>
              <a:t> </a:t>
            </a:r>
            <a:r>
              <a:rPr sz="1600" spc="-4" dirty="0">
                <a:latin typeface="Arial"/>
                <a:cs typeface="Arial"/>
              </a:rPr>
              <a:t>bau</a:t>
            </a:r>
            <a:r>
              <a:rPr sz="1600" dirty="0">
                <a:latin typeface="Arial"/>
                <a:cs typeface="Arial"/>
              </a:rPr>
              <a:t>r</a:t>
            </a:r>
            <a:r>
              <a:rPr sz="1600" spc="-4" dirty="0">
                <a:latin typeface="Arial"/>
                <a:cs typeface="Arial"/>
              </a:rPr>
              <a:t>e</a:t>
            </a:r>
            <a:r>
              <a:rPr sz="1600" spc="4" dirty="0">
                <a:latin typeface="Arial"/>
                <a:cs typeface="Arial"/>
              </a:rPr>
              <a:t>c</a:t>
            </a:r>
            <a:r>
              <a:rPr sz="1600" spc="-4" dirty="0">
                <a:latin typeface="Arial"/>
                <a:cs typeface="Arial"/>
              </a:rPr>
              <a:t>h</a:t>
            </a:r>
            <a:r>
              <a:rPr sz="1600" spc="-9" dirty="0">
                <a:latin typeface="Arial"/>
                <a:cs typeface="Arial"/>
              </a:rPr>
              <a:t>t</a:t>
            </a:r>
            <a:r>
              <a:rPr sz="1600" dirty="0">
                <a:latin typeface="Arial"/>
                <a:cs typeface="Arial"/>
              </a:rPr>
              <a:t>li</a:t>
            </a:r>
            <a:r>
              <a:rPr sz="1600" spc="4" dirty="0">
                <a:latin typeface="Arial"/>
                <a:cs typeface="Arial"/>
              </a:rPr>
              <a:t>c</a:t>
            </a:r>
            <a:r>
              <a:rPr sz="1600" spc="-13" dirty="0">
                <a:latin typeface="Arial"/>
                <a:cs typeface="Arial"/>
              </a:rPr>
              <a:t>h</a:t>
            </a:r>
            <a:r>
              <a:rPr sz="1600" spc="-4" dirty="0">
                <a:latin typeface="Arial"/>
                <a:cs typeface="Arial"/>
              </a:rPr>
              <a:t>e</a:t>
            </a:r>
            <a:r>
              <a:rPr sz="1600" dirty="0">
                <a:latin typeface="Arial"/>
                <a:cs typeface="Arial"/>
              </a:rPr>
              <a:t>r</a:t>
            </a:r>
            <a:r>
              <a:rPr sz="1600" spc="-38" dirty="0">
                <a:latin typeface="Arial"/>
                <a:cs typeface="Arial"/>
              </a:rPr>
              <a:t> </a:t>
            </a:r>
            <a:r>
              <a:rPr sz="1600" spc="-9" dirty="0">
                <a:latin typeface="Arial"/>
                <a:cs typeface="Arial"/>
              </a:rPr>
              <a:t>F</a:t>
            </a:r>
            <a:r>
              <a:rPr sz="1600" spc="-4" dirty="0">
                <a:latin typeface="Arial"/>
                <a:cs typeface="Arial"/>
              </a:rPr>
              <a:t>o</a:t>
            </a:r>
            <a:r>
              <a:rPr sz="1600" dirty="0">
                <a:latin typeface="Arial"/>
                <a:cs typeface="Arial"/>
              </a:rPr>
              <a:t>r</a:t>
            </a:r>
            <a:r>
              <a:rPr sz="1600" spc="-4" dirty="0">
                <a:latin typeface="Arial"/>
                <a:cs typeface="Arial"/>
              </a:rPr>
              <a:t>de</a:t>
            </a:r>
            <a:r>
              <a:rPr sz="1600" dirty="0">
                <a:latin typeface="Arial"/>
                <a:cs typeface="Arial"/>
              </a:rPr>
              <a:t>r</a:t>
            </a:r>
            <a:r>
              <a:rPr sz="1600" spc="-4" dirty="0">
                <a:latin typeface="Arial"/>
                <a:cs typeface="Arial"/>
              </a:rPr>
              <a:t>un</a:t>
            </a:r>
            <a:r>
              <a:rPr sz="1600" spc="-13" dirty="0">
                <a:latin typeface="Arial"/>
                <a:cs typeface="Arial"/>
              </a:rPr>
              <a:t>g</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ode</a:t>
            </a:r>
            <a:r>
              <a:rPr sz="1600" dirty="0">
                <a:latin typeface="Arial"/>
                <a:cs typeface="Arial"/>
              </a:rPr>
              <a:t>r</a:t>
            </a:r>
            <a:r>
              <a:rPr sz="1600" spc="-90" dirty="0">
                <a:latin typeface="Arial"/>
                <a:cs typeface="Arial"/>
              </a:rPr>
              <a:t> </a:t>
            </a:r>
            <a:r>
              <a:rPr sz="1600" spc="-4" dirty="0">
                <a:latin typeface="Arial"/>
                <a:cs typeface="Arial"/>
              </a:rPr>
              <a:t>Au</a:t>
            </a:r>
            <a:r>
              <a:rPr sz="1600" spc="4" dirty="0">
                <a:latin typeface="Arial"/>
                <a:cs typeface="Arial"/>
              </a:rPr>
              <a:t>f</a:t>
            </a:r>
            <a:r>
              <a:rPr sz="1600" dirty="0">
                <a:latin typeface="Arial"/>
                <a:cs typeface="Arial"/>
              </a:rPr>
              <a:t>l</a:t>
            </a:r>
            <a:r>
              <a:rPr sz="1600" spc="-4" dirty="0">
                <a:latin typeface="Arial"/>
                <a:cs typeface="Arial"/>
              </a:rPr>
              <a:t>age</a:t>
            </a:r>
            <a:r>
              <a:rPr sz="1600" dirty="0">
                <a:latin typeface="Arial"/>
                <a:cs typeface="Arial"/>
              </a:rPr>
              <a:t>n</a:t>
            </a:r>
            <a:r>
              <a:rPr sz="1600" spc="-26"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a:t>
            </a:r>
            <a:r>
              <a:rPr sz="1600" dirty="0">
                <a:latin typeface="Arial"/>
                <a:cs typeface="Arial"/>
              </a:rPr>
              <a:t>d</a:t>
            </a:r>
            <a:r>
              <a:rPr sz="1600" spc="-26" dirty="0">
                <a:latin typeface="Arial"/>
                <a:cs typeface="Arial"/>
              </a:rPr>
              <a:t> </a:t>
            </a:r>
            <a:r>
              <a:rPr sz="1600" spc="-4" dirty="0">
                <a:latin typeface="Arial"/>
                <a:cs typeface="Arial"/>
              </a:rPr>
              <a:t>gee</a:t>
            </a:r>
            <a:r>
              <a:rPr sz="1600" dirty="0">
                <a:latin typeface="Arial"/>
                <a:cs typeface="Arial"/>
              </a:rPr>
              <a:t>i</a:t>
            </a:r>
            <a:r>
              <a:rPr sz="1600" spc="-4" dirty="0">
                <a:latin typeface="Arial"/>
                <a:cs typeface="Arial"/>
              </a:rPr>
              <a:t>gne</a:t>
            </a:r>
            <a:r>
              <a:rPr sz="1600" spc="4" dirty="0">
                <a:latin typeface="Arial"/>
                <a:cs typeface="Arial"/>
              </a:rPr>
              <a:t>t</a:t>
            </a:r>
            <a:r>
              <a:rPr sz="1600" dirty="0">
                <a:latin typeface="Arial"/>
                <a:cs typeface="Arial"/>
              </a:rPr>
              <a:t>e </a:t>
            </a:r>
            <a:r>
              <a:rPr sz="1600" spc="-9" dirty="0">
                <a:latin typeface="Arial"/>
                <a:cs typeface="Arial"/>
              </a:rPr>
              <a:t>F</a:t>
            </a:r>
            <a:r>
              <a:rPr sz="1600" spc="-4" dirty="0">
                <a:latin typeface="Arial"/>
                <a:cs typeface="Arial"/>
              </a:rPr>
              <a:t>eue</a:t>
            </a:r>
            <a:r>
              <a:rPr sz="1600" dirty="0">
                <a:latin typeface="Arial"/>
                <a:cs typeface="Arial"/>
              </a:rPr>
              <a:t>rl</a:t>
            </a:r>
            <a:r>
              <a:rPr sz="1600" spc="-4" dirty="0">
                <a:latin typeface="Arial"/>
                <a:cs typeface="Arial"/>
              </a:rPr>
              <a:t>ö</a:t>
            </a:r>
            <a:r>
              <a:rPr sz="1600" spc="4" dirty="0">
                <a:latin typeface="Arial"/>
                <a:cs typeface="Arial"/>
              </a:rPr>
              <a:t>s</a:t>
            </a:r>
            <a:r>
              <a:rPr sz="1600" spc="-9" dirty="0">
                <a:latin typeface="Arial"/>
                <a:cs typeface="Arial"/>
              </a:rPr>
              <a:t>c</a:t>
            </a:r>
            <a:r>
              <a:rPr sz="1600" spc="-4" dirty="0">
                <a:latin typeface="Arial"/>
                <a:cs typeface="Arial"/>
              </a:rPr>
              <a:t>h</a:t>
            </a:r>
            <a:r>
              <a:rPr sz="1600" spc="-13" dirty="0">
                <a:latin typeface="Arial"/>
                <a:cs typeface="Arial"/>
              </a:rPr>
              <a:t>e</a:t>
            </a:r>
            <a:r>
              <a:rPr sz="1600" dirty="0">
                <a:latin typeface="Arial"/>
                <a:cs typeface="Arial"/>
              </a:rPr>
              <a:t>r</a:t>
            </a:r>
            <a:r>
              <a:rPr sz="1600" spc="-38" dirty="0">
                <a:latin typeface="Arial"/>
                <a:cs typeface="Arial"/>
              </a:rPr>
              <a:t> </a:t>
            </a:r>
            <a:r>
              <a:rPr sz="1600" dirty="0">
                <a:latin typeface="Arial"/>
                <a:cs typeface="Arial"/>
              </a:rPr>
              <a:t>im</a:t>
            </a:r>
            <a:r>
              <a:rPr sz="1600" spc="-13"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en</a:t>
            </a:r>
            <a:r>
              <a:rPr sz="1600" spc="-9" dirty="0">
                <a:latin typeface="Arial"/>
                <a:cs typeface="Arial"/>
              </a:rPr>
              <a:t>st</a:t>
            </a:r>
            <a:r>
              <a:rPr sz="1600" spc="-4" dirty="0">
                <a:latin typeface="Arial"/>
                <a:cs typeface="Arial"/>
              </a:rPr>
              <a:t>a</a:t>
            </a:r>
            <a:r>
              <a:rPr sz="1600" spc="-13" dirty="0">
                <a:latin typeface="Arial"/>
                <a:cs typeface="Arial"/>
              </a:rPr>
              <a:t>n</a:t>
            </a:r>
            <a:r>
              <a:rPr sz="1600" dirty="0">
                <a:latin typeface="Arial"/>
                <a:cs typeface="Arial"/>
              </a:rPr>
              <a:t>d</a:t>
            </a:r>
            <a:r>
              <a:rPr sz="1600" spc="-38" dirty="0">
                <a:latin typeface="Arial"/>
                <a:cs typeface="Arial"/>
              </a:rPr>
              <a:t> </a:t>
            </a:r>
            <a:r>
              <a:rPr sz="1600" spc="-4" dirty="0">
                <a:latin typeface="Arial"/>
                <a:cs typeface="Arial"/>
              </a:rPr>
              <a:t>an</a:t>
            </a:r>
            <a:r>
              <a:rPr sz="1600" spc="4" dirty="0">
                <a:latin typeface="Arial"/>
                <a:cs typeface="Arial"/>
              </a:rPr>
              <a:t>z</a:t>
            </a:r>
            <a:r>
              <a:rPr sz="1600" spc="-4" dirty="0">
                <a:latin typeface="Arial"/>
                <a:cs typeface="Arial"/>
              </a:rPr>
              <a:t>ub</a:t>
            </a:r>
            <a:r>
              <a:rPr sz="1600" dirty="0">
                <a:latin typeface="Arial"/>
                <a:cs typeface="Arial"/>
              </a:rPr>
              <a:t>ri</a:t>
            </a:r>
            <a:r>
              <a:rPr sz="1600" spc="-4" dirty="0">
                <a:latin typeface="Arial"/>
                <a:cs typeface="Arial"/>
              </a:rPr>
              <a:t>ng</a:t>
            </a:r>
            <a:r>
              <a:rPr sz="1600" spc="-13" dirty="0">
                <a:latin typeface="Arial"/>
                <a:cs typeface="Arial"/>
              </a:rPr>
              <a:t>e</a:t>
            </a:r>
            <a:r>
              <a:rPr sz="1600" spc="-4" dirty="0">
                <a:latin typeface="Arial"/>
                <a:cs typeface="Arial"/>
              </a:rPr>
              <a:t>n</a:t>
            </a:r>
            <a:r>
              <a:rPr sz="1600" dirty="0">
                <a:latin typeface="Arial"/>
                <a:cs typeface="Arial"/>
              </a:rPr>
              <a:t>.</a:t>
            </a:r>
            <a:r>
              <a:rPr sz="1600" spc="-43" dirty="0">
                <a:latin typeface="Arial"/>
                <a:cs typeface="Arial"/>
              </a:rPr>
              <a:t> </a:t>
            </a:r>
            <a:r>
              <a:rPr sz="1600" spc="-26" dirty="0">
                <a:latin typeface="Arial"/>
                <a:cs typeface="Arial"/>
              </a:rPr>
              <a:t>W</a:t>
            </a:r>
            <a:r>
              <a:rPr sz="1600" spc="-4" dirty="0">
                <a:latin typeface="Arial"/>
                <a:cs typeface="Arial"/>
              </a:rPr>
              <a:t>a</a:t>
            </a:r>
            <a:r>
              <a:rPr sz="1600" spc="4" dirty="0">
                <a:latin typeface="Arial"/>
                <a:cs typeface="Arial"/>
              </a:rPr>
              <a:t>ss</a:t>
            </a:r>
            <a:r>
              <a:rPr sz="1600" spc="-13" dirty="0">
                <a:latin typeface="Arial"/>
                <a:cs typeface="Arial"/>
              </a:rPr>
              <a:t>e</a:t>
            </a:r>
            <a:r>
              <a:rPr sz="1600" dirty="0">
                <a:latin typeface="Arial"/>
                <a:cs typeface="Arial"/>
              </a:rPr>
              <a:t>rl</a:t>
            </a:r>
            <a:r>
              <a:rPr sz="1600" spc="-4" dirty="0">
                <a:latin typeface="Arial"/>
                <a:cs typeface="Arial"/>
              </a:rPr>
              <a:t>ö</a:t>
            </a:r>
            <a:r>
              <a:rPr sz="1600" spc="-9" dirty="0">
                <a:latin typeface="Arial"/>
                <a:cs typeface="Arial"/>
              </a:rPr>
              <a:t>sc</a:t>
            </a:r>
            <a:r>
              <a:rPr sz="1600" spc="-4" dirty="0">
                <a:latin typeface="Arial"/>
                <a:cs typeface="Arial"/>
              </a:rPr>
              <a:t>h</a:t>
            </a:r>
            <a:r>
              <a:rPr sz="1600" spc="-13" dirty="0">
                <a:latin typeface="Arial"/>
                <a:cs typeface="Arial"/>
              </a:rPr>
              <a:t>e</a:t>
            </a:r>
            <a:r>
              <a:rPr sz="1600" dirty="0">
                <a:latin typeface="Arial"/>
                <a:cs typeface="Arial"/>
              </a:rPr>
              <a:t>r</a:t>
            </a:r>
            <a:r>
              <a:rPr sz="1600" spc="-38" dirty="0">
                <a:latin typeface="Arial"/>
                <a:cs typeface="Arial"/>
              </a:rPr>
              <a:t> </a:t>
            </a:r>
            <a:r>
              <a:rPr sz="1600" spc="-4" dirty="0">
                <a:latin typeface="Arial"/>
                <a:cs typeface="Arial"/>
              </a:rPr>
              <a:t>en</a:t>
            </a:r>
            <a:r>
              <a:rPr sz="1600" spc="4" dirty="0">
                <a:latin typeface="Arial"/>
                <a:cs typeface="Arial"/>
              </a:rPr>
              <a:t>ts</a:t>
            </a:r>
            <a:r>
              <a:rPr sz="1600" spc="-4" dirty="0">
                <a:latin typeface="Arial"/>
                <a:cs typeface="Arial"/>
              </a:rPr>
              <a:t>p</a:t>
            </a:r>
            <a:r>
              <a:rPr sz="1600" dirty="0">
                <a:latin typeface="Arial"/>
                <a:cs typeface="Arial"/>
              </a:rPr>
              <a:t>r</a:t>
            </a:r>
            <a:r>
              <a:rPr sz="1600" spc="-4" dirty="0">
                <a:latin typeface="Arial"/>
                <a:cs typeface="Arial"/>
              </a:rPr>
              <a:t>e</a:t>
            </a:r>
            <a:r>
              <a:rPr sz="1600" spc="-9" dirty="0">
                <a:latin typeface="Arial"/>
                <a:cs typeface="Arial"/>
              </a:rPr>
              <a:t>c</a:t>
            </a:r>
            <a:r>
              <a:rPr sz="1600" spc="-4" dirty="0">
                <a:latin typeface="Arial"/>
                <a:cs typeface="Arial"/>
              </a:rPr>
              <a:t>h</a:t>
            </a:r>
            <a:r>
              <a:rPr sz="1600" spc="-13" dirty="0">
                <a:latin typeface="Arial"/>
                <a:cs typeface="Arial"/>
              </a:rPr>
              <a:t>e</a:t>
            </a:r>
            <a:r>
              <a:rPr sz="1600" dirty="0">
                <a:latin typeface="Arial"/>
                <a:cs typeface="Arial"/>
              </a:rPr>
              <a:t>n </a:t>
            </a:r>
            <a:r>
              <a:rPr sz="1600" spc="-4" dirty="0">
                <a:latin typeface="Arial"/>
                <a:cs typeface="Arial"/>
              </a:rPr>
              <a:t>eben</a:t>
            </a:r>
            <a:r>
              <a:rPr sz="1600" spc="4" dirty="0">
                <a:latin typeface="Arial"/>
                <a:cs typeface="Arial"/>
              </a:rPr>
              <a:t>f</a:t>
            </a:r>
            <a:r>
              <a:rPr sz="1600" spc="-4" dirty="0">
                <a:latin typeface="Arial"/>
                <a:cs typeface="Arial"/>
              </a:rPr>
              <a:t>a</a:t>
            </a:r>
            <a:r>
              <a:rPr sz="1600" dirty="0">
                <a:latin typeface="Arial"/>
                <a:cs typeface="Arial"/>
              </a:rPr>
              <a:t>lls</a:t>
            </a:r>
            <a:r>
              <a:rPr sz="1600" spc="-43" dirty="0">
                <a:latin typeface="Arial"/>
                <a:cs typeface="Arial"/>
              </a:rPr>
              <a:t> </a:t>
            </a:r>
            <a:r>
              <a:rPr sz="1600" spc="-4" dirty="0">
                <a:latin typeface="Arial"/>
                <a:cs typeface="Arial"/>
              </a:rPr>
              <a:t>de</a:t>
            </a:r>
            <a:r>
              <a:rPr sz="1600" dirty="0">
                <a:latin typeface="Arial"/>
                <a:cs typeface="Arial"/>
              </a:rPr>
              <a:t>n</a:t>
            </a:r>
            <a:r>
              <a:rPr sz="1600" spc="-9" dirty="0">
                <a:latin typeface="Arial"/>
                <a:cs typeface="Arial"/>
              </a:rPr>
              <a:t> </a:t>
            </a:r>
            <a:r>
              <a:rPr sz="1600" spc="-4" dirty="0">
                <a:latin typeface="Arial"/>
                <a:cs typeface="Arial"/>
              </a:rPr>
              <a:t>de</a:t>
            </a:r>
            <a:r>
              <a:rPr sz="1600" dirty="0">
                <a:latin typeface="Arial"/>
                <a:cs typeface="Arial"/>
              </a:rPr>
              <a:t>r</a:t>
            </a:r>
            <a:r>
              <a:rPr sz="1600" spc="4" dirty="0">
                <a:latin typeface="Arial"/>
                <a:cs typeface="Arial"/>
              </a:rPr>
              <a:t>z</a:t>
            </a:r>
            <a:r>
              <a:rPr sz="1600" spc="-4" dirty="0">
                <a:latin typeface="Arial"/>
                <a:cs typeface="Arial"/>
              </a:rPr>
              <a:t>e</a:t>
            </a:r>
            <a:r>
              <a:rPr sz="1600" dirty="0">
                <a:latin typeface="Arial"/>
                <a:cs typeface="Arial"/>
              </a:rPr>
              <a:t>i</a:t>
            </a:r>
            <a:r>
              <a:rPr sz="1600" spc="4" dirty="0">
                <a:latin typeface="Arial"/>
                <a:cs typeface="Arial"/>
              </a:rPr>
              <a:t>t</a:t>
            </a:r>
            <a:r>
              <a:rPr sz="1600" dirty="0">
                <a:latin typeface="Arial"/>
                <a:cs typeface="Arial"/>
              </a:rPr>
              <a:t>i</a:t>
            </a:r>
            <a:r>
              <a:rPr sz="1600" spc="-13" dirty="0">
                <a:latin typeface="Arial"/>
                <a:cs typeface="Arial"/>
              </a:rPr>
              <a:t>g</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k</a:t>
            </a:r>
            <a:r>
              <a:rPr sz="1600" spc="-4" dirty="0">
                <a:latin typeface="Arial"/>
                <a:cs typeface="Arial"/>
              </a:rPr>
              <a:t>enn</a:t>
            </a:r>
            <a:r>
              <a:rPr sz="1600" spc="4" dirty="0">
                <a:latin typeface="Arial"/>
                <a:cs typeface="Arial"/>
              </a:rPr>
              <a:t>t</a:t>
            </a:r>
            <a:r>
              <a:rPr sz="1600" spc="-13" dirty="0">
                <a:latin typeface="Arial"/>
                <a:cs typeface="Arial"/>
              </a:rPr>
              <a:t>n</a:t>
            </a:r>
            <a:r>
              <a:rPr sz="1600" dirty="0">
                <a:latin typeface="Arial"/>
                <a:cs typeface="Arial"/>
              </a:rPr>
              <a:t>i</a:t>
            </a:r>
            <a:r>
              <a:rPr sz="1600" spc="4" dirty="0">
                <a:latin typeface="Arial"/>
                <a:cs typeface="Arial"/>
              </a:rPr>
              <a:t>s</a:t>
            </a:r>
            <a:r>
              <a:rPr sz="1600" spc="-9" dirty="0">
                <a:latin typeface="Arial"/>
                <a:cs typeface="Arial"/>
              </a:rPr>
              <a:t>s</a:t>
            </a:r>
            <a:r>
              <a:rPr sz="1600" spc="-4" dirty="0">
                <a:latin typeface="Arial"/>
                <a:cs typeface="Arial"/>
              </a:rPr>
              <a:t>e</a:t>
            </a:r>
            <a:r>
              <a:rPr sz="1600" dirty="0">
                <a:latin typeface="Arial"/>
                <a:cs typeface="Arial"/>
              </a:rPr>
              <a:t>n</a:t>
            </a:r>
            <a:r>
              <a:rPr sz="1600" spc="-47" dirty="0">
                <a:latin typeface="Arial"/>
                <a:cs typeface="Arial"/>
              </a:rPr>
              <a:t> </a:t>
            </a:r>
            <a:r>
              <a:rPr sz="1600" spc="-4" dirty="0">
                <a:latin typeface="Arial"/>
                <a:cs typeface="Arial"/>
              </a:rPr>
              <a:t>de</a:t>
            </a:r>
            <a:r>
              <a:rPr sz="1600" dirty="0">
                <a:latin typeface="Arial"/>
                <a:cs typeface="Arial"/>
              </a:rPr>
              <a:t>s</a:t>
            </a:r>
            <a:r>
              <a:rPr sz="1600" spc="-13"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r</a:t>
            </a:r>
            <a:r>
              <a:rPr sz="1600" spc="-4" dirty="0">
                <a:latin typeface="Arial"/>
                <a:cs typeface="Arial"/>
              </a:rPr>
              <a:t>beugende</a:t>
            </a:r>
            <a:r>
              <a:rPr sz="1600" dirty="0">
                <a:latin typeface="Arial"/>
                <a:cs typeface="Arial"/>
              </a:rPr>
              <a:t>n</a:t>
            </a:r>
            <a:r>
              <a:rPr sz="1600" spc="-38" dirty="0">
                <a:latin typeface="Arial"/>
                <a:cs typeface="Arial"/>
              </a:rPr>
              <a:t> </a:t>
            </a:r>
            <a:r>
              <a:rPr sz="1600" spc="-4" dirty="0">
                <a:latin typeface="Arial"/>
                <a:cs typeface="Arial"/>
              </a:rPr>
              <a:t>B</a:t>
            </a:r>
            <a:r>
              <a:rPr sz="1600" dirty="0">
                <a:latin typeface="Arial"/>
                <a:cs typeface="Arial"/>
              </a:rPr>
              <a:t>r</a:t>
            </a:r>
            <a:r>
              <a:rPr sz="1600" spc="-4" dirty="0">
                <a:latin typeface="Arial"/>
                <a:cs typeface="Arial"/>
              </a:rPr>
              <a:t>and</a:t>
            </a:r>
            <a:r>
              <a:rPr sz="1600" spc="4" dirty="0">
                <a:latin typeface="Arial"/>
                <a:cs typeface="Arial"/>
              </a:rPr>
              <a:t>sc</a:t>
            </a:r>
            <a:r>
              <a:rPr sz="1600" spc="-4" dirty="0">
                <a:latin typeface="Arial"/>
                <a:cs typeface="Arial"/>
              </a:rPr>
              <a:t>h</a:t>
            </a:r>
            <a:r>
              <a:rPr sz="1600" spc="-13" dirty="0">
                <a:latin typeface="Arial"/>
                <a:cs typeface="Arial"/>
              </a:rPr>
              <a:t>u</a:t>
            </a:r>
            <a:r>
              <a:rPr sz="1600" spc="4" dirty="0">
                <a:latin typeface="Arial"/>
                <a:cs typeface="Arial"/>
              </a:rPr>
              <a:t>t</a:t>
            </a:r>
            <a:r>
              <a:rPr sz="1600" spc="-9" dirty="0">
                <a:latin typeface="Arial"/>
                <a:cs typeface="Arial"/>
              </a:rPr>
              <a:t>z</a:t>
            </a:r>
            <a:r>
              <a:rPr sz="1600" spc="-4" dirty="0">
                <a:latin typeface="Arial"/>
                <a:cs typeface="Arial"/>
              </a:rPr>
              <a:t>e</a:t>
            </a:r>
            <a:r>
              <a:rPr sz="1600" spc="-9" dirty="0">
                <a:latin typeface="Arial"/>
                <a:cs typeface="Arial"/>
              </a:rPr>
              <a:t>s</a:t>
            </a:r>
            <a:r>
              <a:rPr sz="1600" dirty="0">
                <a:latin typeface="Arial"/>
                <a:cs typeface="Arial"/>
              </a:rPr>
              <a:t>.</a:t>
            </a:r>
          </a:p>
        </p:txBody>
      </p:sp>
      <p:sp>
        <p:nvSpPr>
          <p:cNvPr id="6" name="object 6"/>
          <p:cNvSpPr txBox="1"/>
          <p:nvPr/>
        </p:nvSpPr>
        <p:spPr>
          <a:xfrm>
            <a:off x="670560" y="3536102"/>
            <a:ext cx="1710474" cy="246221"/>
          </a:xfrm>
          <a:prstGeom prst="rect">
            <a:avLst/>
          </a:prstGeom>
        </p:spPr>
        <p:txBody>
          <a:bodyPr vert="horz" wrap="square" lIns="0" tIns="0" rIns="0" bIns="0" rtlCol="0">
            <a:spAutoFit/>
          </a:bodyPr>
          <a:lstStyle/>
          <a:p>
            <a:pPr marL="10860"/>
            <a:r>
              <a:rPr sz="1600" b="1" spc="-64" dirty="0">
                <a:latin typeface="Arial"/>
                <a:cs typeface="Arial"/>
              </a:rPr>
              <a:t>V</a:t>
            </a:r>
            <a:r>
              <a:rPr sz="1600" b="1" spc="-4" dirty="0">
                <a:latin typeface="Arial"/>
                <a:cs typeface="Arial"/>
              </a:rPr>
              <a:t>e</a:t>
            </a:r>
            <a:r>
              <a:rPr sz="1600" b="1" spc="4" dirty="0">
                <a:latin typeface="Arial"/>
                <a:cs typeface="Arial"/>
              </a:rPr>
              <a:t>r</a:t>
            </a:r>
            <a:r>
              <a:rPr sz="1600" b="1" spc="-9" dirty="0">
                <a:latin typeface="Arial"/>
                <a:cs typeface="Arial"/>
              </a:rPr>
              <a:t>b</a:t>
            </a:r>
            <a:r>
              <a:rPr sz="1600" b="1" spc="-4" dirty="0">
                <a:latin typeface="Arial"/>
                <a:cs typeface="Arial"/>
              </a:rPr>
              <a:t>a</a:t>
            </a:r>
            <a:r>
              <a:rPr sz="1600" b="1" spc="-9" dirty="0">
                <a:latin typeface="Arial"/>
                <a:cs typeface="Arial"/>
              </a:rPr>
              <a:t>nd</a:t>
            </a:r>
            <a:r>
              <a:rPr sz="1600" b="1" spc="-4" dirty="0">
                <a:latin typeface="Arial"/>
                <a:cs typeface="Arial"/>
              </a:rPr>
              <a:t>skas</a:t>
            </a:r>
            <a:r>
              <a:rPr sz="1600" b="1" spc="-13" dirty="0">
                <a:latin typeface="Arial"/>
                <a:cs typeface="Arial"/>
              </a:rPr>
              <a:t>t</a:t>
            </a:r>
            <a:r>
              <a:rPr sz="1600" b="1" spc="-4" dirty="0">
                <a:latin typeface="Arial"/>
                <a:cs typeface="Arial"/>
              </a:rPr>
              <a:t>e</a:t>
            </a:r>
            <a:r>
              <a:rPr sz="1600" b="1" dirty="0">
                <a:latin typeface="Arial"/>
                <a:cs typeface="Arial"/>
              </a:rPr>
              <a:t>n</a:t>
            </a:r>
            <a:endParaRPr sz="1600" dirty="0">
              <a:latin typeface="Arial"/>
              <a:cs typeface="Arial"/>
            </a:endParaRPr>
          </a:p>
        </p:txBody>
      </p:sp>
      <p:sp>
        <p:nvSpPr>
          <p:cNvPr id="7" name="object 7"/>
          <p:cNvSpPr txBox="1"/>
          <p:nvPr/>
        </p:nvSpPr>
        <p:spPr>
          <a:xfrm>
            <a:off x="2515285" y="3536102"/>
            <a:ext cx="6059755" cy="984885"/>
          </a:xfrm>
          <a:prstGeom prst="rect">
            <a:avLst/>
          </a:prstGeom>
        </p:spPr>
        <p:txBody>
          <a:bodyPr vert="horz" wrap="square" lIns="0" tIns="0" rIns="0" bIns="0" rtlCol="0">
            <a:spAutoFit/>
          </a:bodyPr>
          <a:lstStyle/>
          <a:p>
            <a:pPr marL="10860" marR="4344"/>
            <a:r>
              <a:rPr sz="1600" spc="-9" dirty="0">
                <a:latin typeface="Arial"/>
                <a:cs typeface="Arial"/>
              </a:rPr>
              <a:t>U</a:t>
            </a:r>
            <a:r>
              <a:rPr sz="1600" dirty="0">
                <a:latin typeface="Arial"/>
                <a:cs typeface="Arial"/>
              </a:rPr>
              <a:t>m</a:t>
            </a:r>
            <a:r>
              <a:rPr sz="1600" spc="-13" dirty="0">
                <a:latin typeface="Arial"/>
                <a:cs typeface="Arial"/>
              </a:rPr>
              <a:t> </a:t>
            </a:r>
            <a:r>
              <a:rPr sz="1600" dirty="0">
                <a:latin typeface="Arial"/>
                <a:cs typeface="Arial"/>
              </a:rPr>
              <a:t>im</a:t>
            </a:r>
            <a:r>
              <a:rPr sz="1600" spc="-13" dirty="0">
                <a:latin typeface="Arial"/>
                <a:cs typeface="Arial"/>
              </a:rPr>
              <a:t> </a:t>
            </a:r>
            <a:r>
              <a:rPr sz="1600" spc="-4" dirty="0">
                <a:latin typeface="Arial"/>
                <a:cs typeface="Arial"/>
              </a:rPr>
              <a:t>Beda</a:t>
            </a:r>
            <a:r>
              <a:rPr sz="1600" dirty="0">
                <a:latin typeface="Arial"/>
                <a:cs typeface="Arial"/>
              </a:rPr>
              <a:t>r</a:t>
            </a:r>
            <a:r>
              <a:rPr sz="1600" spc="4" dirty="0">
                <a:latin typeface="Arial"/>
                <a:cs typeface="Arial"/>
              </a:rPr>
              <a:t>fsf</a:t>
            </a:r>
            <a:r>
              <a:rPr sz="1600" spc="-13" dirty="0">
                <a:latin typeface="Arial"/>
                <a:cs typeface="Arial"/>
              </a:rPr>
              <a:t>a</a:t>
            </a:r>
            <a:r>
              <a:rPr sz="1600" dirty="0">
                <a:latin typeface="Arial"/>
                <a:cs typeface="Arial"/>
              </a:rPr>
              <a:t>ll</a:t>
            </a:r>
            <a:r>
              <a:rPr sz="1600" spc="-26"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st</a:t>
            </a:r>
            <a:r>
              <a:rPr sz="1600" dirty="0">
                <a:latin typeface="Arial"/>
                <a:cs typeface="Arial"/>
              </a:rPr>
              <a:t>e</a:t>
            </a:r>
            <a:r>
              <a:rPr sz="1600" spc="-38" dirty="0">
                <a:latin typeface="Arial"/>
                <a:cs typeface="Arial"/>
              </a:rPr>
              <a:t> </a:t>
            </a:r>
            <a:r>
              <a:rPr sz="1600" spc="-9" dirty="0">
                <a:latin typeface="Arial"/>
                <a:cs typeface="Arial"/>
              </a:rPr>
              <a:t>H</a:t>
            </a:r>
            <a:r>
              <a:rPr sz="1600" dirty="0">
                <a:latin typeface="Arial"/>
                <a:cs typeface="Arial"/>
              </a:rPr>
              <a:t>il</a:t>
            </a:r>
            <a:r>
              <a:rPr sz="1600" spc="4" dirty="0">
                <a:latin typeface="Arial"/>
                <a:cs typeface="Arial"/>
              </a:rPr>
              <a:t>f</a:t>
            </a:r>
            <a:r>
              <a:rPr sz="1600" dirty="0">
                <a:latin typeface="Arial"/>
                <a:cs typeface="Arial"/>
              </a:rPr>
              <a:t>e</a:t>
            </a:r>
            <a:r>
              <a:rPr sz="1600" spc="-9" dirty="0">
                <a:latin typeface="Arial"/>
                <a:cs typeface="Arial"/>
              </a:rPr>
              <a:t> </a:t>
            </a:r>
            <a:r>
              <a:rPr sz="1600" dirty="0">
                <a:latin typeface="Arial"/>
                <a:cs typeface="Arial"/>
              </a:rPr>
              <a:t>l</a:t>
            </a:r>
            <a:r>
              <a:rPr sz="1600" spc="-4" dirty="0">
                <a:latin typeface="Arial"/>
                <a:cs typeface="Arial"/>
              </a:rPr>
              <a:t>e</a:t>
            </a:r>
            <a:r>
              <a:rPr sz="1600" dirty="0">
                <a:latin typeface="Arial"/>
                <a:cs typeface="Arial"/>
              </a:rPr>
              <a:t>i</a:t>
            </a:r>
            <a:r>
              <a:rPr sz="1600" spc="4" dirty="0">
                <a:latin typeface="Arial"/>
                <a:cs typeface="Arial"/>
              </a:rPr>
              <a:t>st</a:t>
            </a:r>
            <a:r>
              <a:rPr sz="1600" spc="-4" dirty="0">
                <a:latin typeface="Arial"/>
                <a:cs typeface="Arial"/>
              </a:rPr>
              <a:t>e</a:t>
            </a:r>
            <a:r>
              <a:rPr sz="1600" dirty="0">
                <a:latin typeface="Arial"/>
                <a:cs typeface="Arial"/>
              </a:rPr>
              <a:t>n</a:t>
            </a:r>
            <a:r>
              <a:rPr sz="1600" spc="-26" dirty="0">
                <a:latin typeface="Arial"/>
                <a:cs typeface="Arial"/>
              </a:rPr>
              <a:t> </a:t>
            </a:r>
            <a:r>
              <a:rPr sz="1600" spc="4" dirty="0">
                <a:latin typeface="Arial"/>
                <a:cs typeface="Arial"/>
              </a:rPr>
              <a:t>z</a:t>
            </a:r>
            <a:r>
              <a:rPr sz="1600" dirty="0">
                <a:latin typeface="Arial"/>
                <a:cs typeface="Arial"/>
              </a:rPr>
              <a:t>u</a:t>
            </a:r>
            <a:r>
              <a:rPr sz="1600" spc="-17" dirty="0">
                <a:latin typeface="Arial"/>
                <a:cs typeface="Arial"/>
              </a:rPr>
              <a:t> </a:t>
            </a:r>
            <a:r>
              <a:rPr sz="1600" spc="4" dirty="0">
                <a:latin typeface="Arial"/>
                <a:cs typeface="Arial"/>
              </a:rPr>
              <a:t>k</a:t>
            </a:r>
            <a:r>
              <a:rPr sz="1600" spc="-4" dirty="0">
                <a:latin typeface="Arial"/>
                <a:cs typeface="Arial"/>
              </a:rPr>
              <a:t>önnen</a:t>
            </a:r>
            <a:r>
              <a:rPr sz="1600" dirty="0">
                <a:latin typeface="Arial"/>
                <a:cs typeface="Arial"/>
              </a:rPr>
              <a:t>,</a:t>
            </a:r>
            <a:r>
              <a:rPr sz="1600" spc="-34"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r>
              <a:rPr sz="1600" spc="-13" dirty="0">
                <a:latin typeface="Arial"/>
                <a:cs typeface="Arial"/>
              </a:rPr>
              <a:t> </a:t>
            </a:r>
            <a:r>
              <a:rPr sz="1600" spc="-4" dirty="0">
                <a:latin typeface="Arial"/>
                <a:cs typeface="Arial"/>
              </a:rPr>
              <a:t>a</a:t>
            </a:r>
            <a:r>
              <a:rPr sz="1600" dirty="0">
                <a:latin typeface="Arial"/>
                <a:cs typeface="Arial"/>
              </a:rPr>
              <a:t>n</a:t>
            </a:r>
            <a:r>
              <a:rPr sz="1600" spc="-17" dirty="0">
                <a:latin typeface="Arial"/>
                <a:cs typeface="Arial"/>
              </a:rPr>
              <a:t> </a:t>
            </a:r>
            <a:r>
              <a:rPr sz="1600" dirty="0">
                <a:latin typeface="Arial"/>
                <a:cs typeface="Arial"/>
              </a:rPr>
              <a:t>l</a:t>
            </a:r>
            <a:r>
              <a:rPr sz="1600" spc="-4" dirty="0">
                <a:latin typeface="Arial"/>
                <a:cs typeface="Arial"/>
              </a:rPr>
              <a:t>e</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21" dirty="0">
                <a:latin typeface="Arial"/>
                <a:cs typeface="Arial"/>
              </a:rPr>
              <a:t> </a:t>
            </a:r>
            <a:r>
              <a:rPr sz="1600" spc="4" dirty="0">
                <a:latin typeface="Arial"/>
                <a:cs typeface="Arial"/>
              </a:rPr>
              <a:t>z</a:t>
            </a:r>
            <a:r>
              <a:rPr sz="1600" spc="-4" dirty="0">
                <a:latin typeface="Arial"/>
                <a:cs typeface="Arial"/>
              </a:rPr>
              <a:t>ugäng</a:t>
            </a:r>
            <a:r>
              <a:rPr sz="1600" dirty="0">
                <a:latin typeface="Arial"/>
                <a:cs typeface="Arial"/>
              </a:rPr>
              <a:t>li</a:t>
            </a:r>
            <a:r>
              <a:rPr sz="1600" spc="4" dirty="0">
                <a:latin typeface="Arial"/>
                <a:cs typeface="Arial"/>
              </a:rPr>
              <a:t>c</a:t>
            </a:r>
            <a:r>
              <a:rPr sz="1600" spc="-4" dirty="0">
                <a:latin typeface="Arial"/>
                <a:cs typeface="Arial"/>
              </a:rPr>
              <a:t>h</a:t>
            </a:r>
            <a:r>
              <a:rPr sz="1600" spc="-13" dirty="0">
                <a:latin typeface="Arial"/>
                <a:cs typeface="Arial"/>
              </a:rPr>
              <a:t>e</a:t>
            </a:r>
            <a:r>
              <a:rPr sz="1600" dirty="0">
                <a:latin typeface="Arial"/>
                <a:cs typeface="Arial"/>
              </a:rPr>
              <a:t>r </a:t>
            </a:r>
            <a:r>
              <a:rPr sz="1600" spc="-4" dirty="0">
                <a:latin typeface="Arial"/>
                <a:cs typeface="Arial"/>
              </a:rPr>
              <a:t>S</a:t>
            </a:r>
            <a:r>
              <a:rPr sz="1600" spc="4" dirty="0">
                <a:latin typeface="Arial"/>
                <a:cs typeface="Arial"/>
              </a:rPr>
              <a:t>t</a:t>
            </a:r>
            <a:r>
              <a:rPr sz="1600" spc="-4" dirty="0">
                <a:latin typeface="Arial"/>
                <a:cs typeface="Arial"/>
              </a:rPr>
              <a:t>e</a:t>
            </a:r>
            <a:r>
              <a:rPr sz="1600" dirty="0">
                <a:latin typeface="Arial"/>
                <a:cs typeface="Arial"/>
              </a:rPr>
              <a:t>lle</a:t>
            </a:r>
            <a:r>
              <a:rPr sz="1600" spc="-17" dirty="0">
                <a:latin typeface="Arial"/>
                <a:cs typeface="Arial"/>
              </a:rPr>
              <a:t> </a:t>
            </a:r>
            <a:r>
              <a:rPr sz="1600" spc="-4" dirty="0">
                <a:latin typeface="Arial"/>
                <a:cs typeface="Arial"/>
              </a:rPr>
              <a:t>e</a:t>
            </a:r>
            <a:r>
              <a:rPr sz="1600" dirty="0">
                <a:latin typeface="Arial"/>
                <a:cs typeface="Arial"/>
              </a:rPr>
              <a:t>in</a:t>
            </a:r>
            <a:r>
              <a:rPr sz="1600" spc="-17" dirty="0">
                <a:latin typeface="Arial"/>
                <a:cs typeface="Arial"/>
              </a:rPr>
              <a:t> </a:t>
            </a:r>
            <a:r>
              <a:rPr sz="1600" spc="-64"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band</a:t>
            </a:r>
            <a:r>
              <a:rPr sz="1600" spc="4" dirty="0">
                <a:latin typeface="Arial"/>
                <a:cs typeface="Arial"/>
              </a:rPr>
              <a:t>s</a:t>
            </a:r>
            <a:r>
              <a:rPr sz="1600" spc="-9" dirty="0">
                <a:latin typeface="Arial"/>
                <a:cs typeface="Arial"/>
              </a:rPr>
              <a:t>k</a:t>
            </a:r>
            <a:r>
              <a:rPr sz="1600" spc="-13" dirty="0">
                <a:latin typeface="Arial"/>
                <a:cs typeface="Arial"/>
              </a:rPr>
              <a:t>a</a:t>
            </a:r>
            <a:r>
              <a:rPr sz="1600" spc="4" dirty="0">
                <a:latin typeface="Arial"/>
                <a:cs typeface="Arial"/>
              </a:rPr>
              <a:t>s</a:t>
            </a:r>
            <a:r>
              <a:rPr sz="1600" spc="-9" dirty="0">
                <a:latin typeface="Arial"/>
                <a:cs typeface="Arial"/>
              </a:rPr>
              <a:t>t</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au</a:t>
            </a:r>
            <a:r>
              <a:rPr sz="1600" spc="4" dirty="0">
                <a:latin typeface="Arial"/>
                <a:cs typeface="Arial"/>
              </a:rPr>
              <a:t>fz</a:t>
            </a:r>
            <a:r>
              <a:rPr sz="1600" spc="-4" dirty="0">
                <a:latin typeface="Arial"/>
                <a:cs typeface="Arial"/>
              </a:rPr>
              <a:t>ub</a:t>
            </a:r>
            <a:r>
              <a:rPr sz="1600" spc="-13" dirty="0">
                <a:latin typeface="Arial"/>
                <a:cs typeface="Arial"/>
              </a:rPr>
              <a:t>e</a:t>
            </a:r>
            <a:r>
              <a:rPr sz="1600" spc="-17" dirty="0">
                <a:latin typeface="Arial"/>
                <a:cs typeface="Arial"/>
              </a:rPr>
              <a:t>w</a:t>
            </a:r>
            <a:r>
              <a:rPr sz="1600" spc="-4" dirty="0">
                <a:latin typeface="Arial"/>
                <a:cs typeface="Arial"/>
              </a:rPr>
              <a:t>ah</a:t>
            </a:r>
            <a:r>
              <a:rPr sz="1600" dirty="0">
                <a:latin typeface="Arial"/>
                <a:cs typeface="Arial"/>
              </a:rPr>
              <a:t>r</a:t>
            </a:r>
            <a:r>
              <a:rPr sz="1600" spc="-4" dirty="0">
                <a:latin typeface="Arial"/>
                <a:cs typeface="Arial"/>
              </a:rPr>
              <a:t>e</a:t>
            </a:r>
            <a:r>
              <a:rPr sz="1600" spc="-13" dirty="0">
                <a:latin typeface="Arial"/>
                <a:cs typeface="Arial"/>
              </a:rPr>
              <a:t>n</a:t>
            </a:r>
            <a:r>
              <a:rPr sz="1600" dirty="0">
                <a:latin typeface="Arial"/>
                <a:cs typeface="Arial"/>
              </a:rPr>
              <a:t>.</a:t>
            </a:r>
            <a:r>
              <a:rPr sz="1600" spc="-34" dirty="0">
                <a:latin typeface="Arial"/>
                <a:cs typeface="Arial"/>
              </a:rPr>
              <a:t> </a:t>
            </a:r>
            <a:r>
              <a:rPr sz="1600" spc="-9" dirty="0">
                <a:latin typeface="Arial"/>
                <a:cs typeface="Arial"/>
              </a:rPr>
              <a:t>D</a:t>
            </a:r>
            <a:r>
              <a:rPr sz="1600" spc="-4" dirty="0">
                <a:latin typeface="Arial"/>
                <a:cs typeface="Arial"/>
              </a:rPr>
              <a:t>e</a:t>
            </a:r>
            <a:r>
              <a:rPr sz="1600" dirty="0">
                <a:latin typeface="Arial"/>
                <a:cs typeface="Arial"/>
              </a:rPr>
              <a:t>r</a:t>
            </a:r>
            <a:r>
              <a:rPr sz="1600" spc="-77" dirty="0">
                <a:latin typeface="Arial"/>
                <a:cs typeface="Arial"/>
              </a:rPr>
              <a:t> </a:t>
            </a:r>
            <a:r>
              <a:rPr sz="1600" spc="-4" dirty="0">
                <a:latin typeface="Arial"/>
                <a:cs typeface="Arial"/>
              </a:rPr>
              <a:t>Au</a:t>
            </a:r>
            <a:r>
              <a:rPr sz="1600" spc="4" dirty="0">
                <a:latin typeface="Arial"/>
                <a:cs typeface="Arial"/>
              </a:rPr>
              <a:t>f</a:t>
            </a:r>
            <a:r>
              <a:rPr sz="1600" spc="-4" dirty="0">
                <a:latin typeface="Arial"/>
                <a:cs typeface="Arial"/>
              </a:rPr>
              <a:t>be</a:t>
            </a:r>
            <a:r>
              <a:rPr sz="1600" spc="-17" dirty="0">
                <a:latin typeface="Arial"/>
                <a:cs typeface="Arial"/>
              </a:rPr>
              <a:t>w</a:t>
            </a:r>
            <a:r>
              <a:rPr sz="1600" spc="-4" dirty="0">
                <a:latin typeface="Arial"/>
                <a:cs typeface="Arial"/>
              </a:rPr>
              <a:t>ah</a:t>
            </a:r>
            <a:r>
              <a:rPr sz="1600" dirty="0">
                <a:latin typeface="Arial"/>
                <a:cs typeface="Arial"/>
              </a:rPr>
              <a:t>r</a:t>
            </a:r>
            <a:r>
              <a:rPr sz="1600" spc="-4" dirty="0">
                <a:latin typeface="Arial"/>
                <a:cs typeface="Arial"/>
              </a:rPr>
              <a:t>ung</a:t>
            </a:r>
            <a:r>
              <a:rPr sz="1600" spc="4" dirty="0">
                <a:latin typeface="Arial"/>
                <a:cs typeface="Arial"/>
              </a:rPr>
              <a:t>s</a:t>
            </a:r>
            <a:r>
              <a:rPr sz="1600" spc="-13" dirty="0">
                <a:latin typeface="Arial"/>
                <a:cs typeface="Arial"/>
              </a:rPr>
              <a:t>o</a:t>
            </a:r>
            <a:r>
              <a:rPr sz="1600" dirty="0">
                <a:latin typeface="Arial"/>
                <a:cs typeface="Arial"/>
              </a:rPr>
              <a:t>rt</a:t>
            </a:r>
            <a:r>
              <a:rPr sz="1600" spc="-43"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r>
              <a:rPr sz="1600" spc="-13" dirty="0">
                <a:latin typeface="Arial"/>
                <a:cs typeface="Arial"/>
              </a:rPr>
              <a:t> </a:t>
            </a:r>
            <a:r>
              <a:rPr sz="1600" spc="-9" dirty="0">
                <a:latin typeface="Arial"/>
                <a:cs typeface="Arial"/>
              </a:rPr>
              <a:t>m</a:t>
            </a:r>
            <a:r>
              <a:rPr sz="1600" dirty="0">
                <a:latin typeface="Arial"/>
                <a:cs typeface="Arial"/>
              </a:rPr>
              <a:t>it </a:t>
            </a:r>
            <a:r>
              <a:rPr sz="1600" spc="-4" dirty="0">
                <a:latin typeface="Arial"/>
                <a:cs typeface="Arial"/>
              </a:rPr>
              <a:t>e</a:t>
            </a:r>
            <a:r>
              <a:rPr sz="1600" dirty="0">
                <a:latin typeface="Arial"/>
                <a:cs typeface="Arial"/>
              </a:rPr>
              <a:t>i</a:t>
            </a:r>
            <a:r>
              <a:rPr sz="1600" spc="-4" dirty="0">
                <a:latin typeface="Arial"/>
                <a:cs typeface="Arial"/>
              </a:rPr>
              <a:t>ne</a:t>
            </a:r>
            <a:r>
              <a:rPr sz="1600" dirty="0">
                <a:latin typeface="Arial"/>
                <a:cs typeface="Arial"/>
              </a:rPr>
              <a:t>m</a:t>
            </a:r>
            <a:r>
              <a:rPr sz="1600" spc="-21" dirty="0">
                <a:latin typeface="Arial"/>
                <a:cs typeface="Arial"/>
              </a:rPr>
              <a:t> </a:t>
            </a:r>
            <a:r>
              <a:rPr sz="1600" spc="-4" dirty="0">
                <a:latin typeface="Arial"/>
                <a:cs typeface="Arial"/>
              </a:rPr>
              <a:t>g</a:t>
            </a:r>
            <a:r>
              <a:rPr sz="1600" dirty="0">
                <a:latin typeface="Arial"/>
                <a:cs typeface="Arial"/>
              </a:rPr>
              <a:t>r</a:t>
            </a:r>
            <a:r>
              <a:rPr sz="1600" spc="-4" dirty="0">
                <a:latin typeface="Arial"/>
                <a:cs typeface="Arial"/>
              </a:rPr>
              <a:t>üne</a:t>
            </a:r>
            <a:r>
              <a:rPr sz="1600" dirty="0">
                <a:latin typeface="Arial"/>
                <a:cs typeface="Arial"/>
              </a:rPr>
              <a:t>n</a:t>
            </a:r>
            <a:r>
              <a:rPr sz="1600" spc="-38" dirty="0">
                <a:latin typeface="Arial"/>
                <a:cs typeface="Arial"/>
              </a:rPr>
              <a:t> </a:t>
            </a:r>
            <a:r>
              <a:rPr sz="1600" spc="-4" dirty="0">
                <a:latin typeface="Arial"/>
                <a:cs typeface="Arial"/>
              </a:rPr>
              <a:t>K</a:t>
            </a:r>
            <a:r>
              <a:rPr sz="1600" dirty="0">
                <a:latin typeface="Arial"/>
                <a:cs typeface="Arial"/>
              </a:rPr>
              <a:t>r</a:t>
            </a:r>
            <a:r>
              <a:rPr sz="1600" spc="-4" dirty="0">
                <a:latin typeface="Arial"/>
                <a:cs typeface="Arial"/>
              </a:rPr>
              <a:t>eu</a:t>
            </a:r>
            <a:r>
              <a:rPr sz="1600" dirty="0">
                <a:latin typeface="Arial"/>
                <a:cs typeface="Arial"/>
              </a:rPr>
              <a:t>z</a:t>
            </a:r>
            <a:r>
              <a:rPr sz="1600" spc="-13" dirty="0">
                <a:latin typeface="Arial"/>
                <a:cs typeface="Arial"/>
              </a:rPr>
              <a:t> </a:t>
            </a:r>
            <a:r>
              <a:rPr sz="1600" spc="-4" dirty="0">
                <a:latin typeface="Arial"/>
                <a:cs typeface="Arial"/>
              </a:rPr>
              <a:t>deu</a:t>
            </a:r>
            <a:r>
              <a:rPr sz="1600" spc="4" dirty="0">
                <a:latin typeface="Arial"/>
                <a:cs typeface="Arial"/>
              </a:rPr>
              <a:t>t</a:t>
            </a:r>
            <a:r>
              <a:rPr sz="1600" dirty="0">
                <a:latin typeface="Arial"/>
                <a:cs typeface="Arial"/>
              </a:rPr>
              <a:t>li</a:t>
            </a:r>
            <a:r>
              <a:rPr sz="1600" spc="4" dirty="0">
                <a:latin typeface="Arial"/>
                <a:cs typeface="Arial"/>
              </a:rPr>
              <a:t>c</a:t>
            </a:r>
            <a:r>
              <a:rPr sz="1600" dirty="0">
                <a:latin typeface="Arial"/>
                <a:cs typeface="Arial"/>
              </a:rPr>
              <a:t>h</a:t>
            </a:r>
            <a:r>
              <a:rPr sz="1600" spc="-38" dirty="0">
                <a:latin typeface="Arial"/>
                <a:cs typeface="Arial"/>
              </a:rPr>
              <a:t> </a:t>
            </a:r>
            <a:r>
              <a:rPr sz="1600" spc="4" dirty="0">
                <a:latin typeface="Arial"/>
                <a:cs typeface="Arial"/>
              </a:rPr>
              <a:t>z</a:t>
            </a:r>
            <a:r>
              <a:rPr sz="1600" dirty="0">
                <a:latin typeface="Arial"/>
                <a:cs typeface="Arial"/>
              </a:rPr>
              <a:t>u</a:t>
            </a:r>
            <a:r>
              <a:rPr sz="1600" spc="-17" dirty="0">
                <a:latin typeface="Arial"/>
                <a:cs typeface="Arial"/>
              </a:rPr>
              <a:t> </a:t>
            </a:r>
            <a:r>
              <a:rPr sz="1600" spc="4" dirty="0">
                <a:latin typeface="Arial"/>
                <a:cs typeface="Arial"/>
              </a:rPr>
              <a:t>k</a:t>
            </a:r>
            <a:r>
              <a:rPr sz="1600" spc="-4" dirty="0">
                <a:latin typeface="Arial"/>
                <a:cs typeface="Arial"/>
              </a:rPr>
              <a:t>enn</a:t>
            </a:r>
            <a:r>
              <a:rPr sz="1600" spc="4" dirty="0">
                <a:latin typeface="Arial"/>
                <a:cs typeface="Arial"/>
              </a:rPr>
              <a:t>z</a:t>
            </a:r>
            <a:r>
              <a:rPr sz="1600" spc="-4" dirty="0">
                <a:latin typeface="Arial"/>
                <a:cs typeface="Arial"/>
              </a:rPr>
              <a:t>e</a:t>
            </a:r>
            <a:r>
              <a:rPr sz="1600" dirty="0">
                <a:latin typeface="Arial"/>
                <a:cs typeface="Arial"/>
              </a:rPr>
              <a:t>i</a:t>
            </a:r>
            <a:r>
              <a:rPr sz="1600" spc="4" dirty="0">
                <a:latin typeface="Arial"/>
                <a:cs typeface="Arial"/>
              </a:rPr>
              <a:t>c</a:t>
            </a:r>
            <a:r>
              <a:rPr sz="1600" spc="-13" dirty="0">
                <a:latin typeface="Arial"/>
                <a:cs typeface="Arial"/>
              </a:rPr>
              <a:t>h</a:t>
            </a:r>
            <a:r>
              <a:rPr sz="1600" spc="-4" dirty="0">
                <a:latin typeface="Arial"/>
                <a:cs typeface="Arial"/>
              </a:rPr>
              <a:t>n</a:t>
            </a:r>
            <a:r>
              <a:rPr sz="1600" spc="-13" dirty="0">
                <a:latin typeface="Arial"/>
                <a:cs typeface="Arial"/>
              </a:rPr>
              <a:t>e</a:t>
            </a:r>
            <a:r>
              <a:rPr sz="1600" spc="-4" dirty="0">
                <a:latin typeface="Arial"/>
                <a:cs typeface="Arial"/>
              </a:rPr>
              <a:t>n</a:t>
            </a:r>
            <a:r>
              <a:rPr sz="1600" dirty="0">
                <a:latin typeface="Arial"/>
                <a:cs typeface="Arial"/>
              </a:rPr>
              <a:t>.</a:t>
            </a:r>
          </a:p>
        </p:txBody>
      </p:sp>
      <p:sp>
        <p:nvSpPr>
          <p:cNvPr id="12" name="object 12"/>
          <p:cNvSpPr/>
          <p:nvPr/>
        </p:nvSpPr>
        <p:spPr>
          <a:xfrm>
            <a:off x="2515284" y="4516834"/>
            <a:ext cx="2118975" cy="1597701"/>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819669" y="4446449"/>
            <a:ext cx="1523420" cy="152211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02341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68961" y="1339151"/>
            <a:ext cx="1816490" cy="246221"/>
          </a:xfrm>
          <a:prstGeom prst="rect">
            <a:avLst/>
          </a:prstGeom>
        </p:spPr>
        <p:txBody>
          <a:bodyPr vert="horz" wrap="square" lIns="0" tIns="0" rIns="0" bIns="0" rtlCol="0">
            <a:spAutoFit/>
          </a:bodyPr>
          <a:lstStyle/>
          <a:p>
            <a:pPr marL="10860"/>
            <a:r>
              <a:rPr sz="1600" b="1" spc="-97" dirty="0">
                <a:latin typeface="Arial"/>
                <a:cs typeface="Arial"/>
              </a:rPr>
              <a:t>T</a:t>
            </a:r>
            <a:r>
              <a:rPr sz="1600" b="1" spc="-4" dirty="0">
                <a:latin typeface="Arial"/>
                <a:cs typeface="Arial"/>
              </a:rPr>
              <a:t>a</a:t>
            </a:r>
            <a:r>
              <a:rPr sz="1600" b="1" dirty="0">
                <a:latin typeface="Arial"/>
                <a:cs typeface="Arial"/>
              </a:rPr>
              <a:t>f</a:t>
            </a:r>
            <a:r>
              <a:rPr sz="1600" b="1" spc="-4" dirty="0">
                <a:latin typeface="Arial"/>
                <a:cs typeface="Arial"/>
              </a:rPr>
              <a:t>e</a:t>
            </a:r>
            <a:r>
              <a:rPr sz="1600" b="1" dirty="0">
                <a:latin typeface="Arial"/>
                <a:cs typeface="Arial"/>
              </a:rPr>
              <a:t>l</a:t>
            </a:r>
            <a:r>
              <a:rPr sz="1600" b="1" spc="-21" dirty="0">
                <a:latin typeface="Arial"/>
                <a:cs typeface="Arial"/>
              </a:rPr>
              <a:t> </a:t>
            </a:r>
            <a:r>
              <a:rPr sz="1600" b="1" spc="4" dirty="0">
                <a:latin typeface="Arial"/>
                <a:cs typeface="Arial"/>
              </a:rPr>
              <a:t>„</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endParaRPr sz="1600" dirty="0">
              <a:latin typeface="Arial"/>
              <a:cs typeface="Arial"/>
            </a:endParaRPr>
          </a:p>
        </p:txBody>
      </p:sp>
      <p:sp>
        <p:nvSpPr>
          <p:cNvPr id="7" name="object 7"/>
          <p:cNvSpPr txBox="1"/>
          <p:nvPr/>
        </p:nvSpPr>
        <p:spPr>
          <a:xfrm>
            <a:off x="2647364" y="1333467"/>
            <a:ext cx="5582235" cy="492443"/>
          </a:xfrm>
          <a:prstGeom prst="rect">
            <a:avLst/>
          </a:prstGeom>
        </p:spPr>
        <p:txBody>
          <a:bodyPr vert="horz" wrap="square" lIns="0" tIns="0" rIns="0" bIns="0" rtlCol="0">
            <a:spAutoFit/>
          </a:bodyPr>
          <a:lstStyle/>
          <a:p>
            <a:pPr marL="10860" marR="4344"/>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e</a:t>
            </a:r>
            <a:r>
              <a:rPr sz="1600" spc="-38" dirty="0">
                <a:latin typeface="Arial"/>
                <a:cs typeface="Arial"/>
              </a:rPr>
              <a:t> </a:t>
            </a:r>
            <a:r>
              <a:rPr sz="1600" spc="-141" dirty="0">
                <a:latin typeface="Arial"/>
                <a:cs typeface="Arial"/>
              </a:rPr>
              <a:t>T</a:t>
            </a:r>
            <a:r>
              <a:rPr sz="1600" spc="-4" dirty="0">
                <a:latin typeface="Arial"/>
                <a:cs typeface="Arial"/>
              </a:rPr>
              <a:t>a</a:t>
            </a:r>
            <a:r>
              <a:rPr sz="1600" spc="4" dirty="0">
                <a:latin typeface="Arial"/>
                <a:cs typeface="Arial"/>
              </a:rPr>
              <a:t>f</a:t>
            </a:r>
            <a:r>
              <a:rPr sz="1600" spc="-4" dirty="0">
                <a:latin typeface="Arial"/>
                <a:cs typeface="Arial"/>
              </a:rPr>
              <a:t>e</a:t>
            </a:r>
            <a:r>
              <a:rPr sz="1600" dirty="0">
                <a:latin typeface="Arial"/>
                <a:cs typeface="Arial"/>
              </a:rPr>
              <a:t>l</a:t>
            </a:r>
            <a:r>
              <a:rPr sz="1600" spc="-26" dirty="0">
                <a:latin typeface="Arial"/>
                <a:cs typeface="Arial"/>
              </a:rPr>
              <a:t> </a:t>
            </a:r>
            <a:r>
              <a:rPr sz="1600" spc="-9" dirty="0">
                <a:latin typeface="Arial"/>
                <a:cs typeface="Arial"/>
              </a:rPr>
              <a:t>m</a:t>
            </a:r>
            <a:r>
              <a:rPr sz="1600" dirty="0">
                <a:latin typeface="Arial"/>
                <a:cs typeface="Arial"/>
              </a:rPr>
              <a:t>it </a:t>
            </a:r>
            <a:r>
              <a:rPr sz="1600" spc="-4" dirty="0">
                <a:latin typeface="Arial"/>
                <a:cs typeface="Arial"/>
              </a:rPr>
              <a:t>de</a:t>
            </a:r>
            <a:r>
              <a:rPr sz="1600" dirty="0">
                <a:latin typeface="Arial"/>
                <a:cs typeface="Arial"/>
              </a:rPr>
              <a:t>m</a:t>
            </a:r>
            <a:r>
              <a:rPr sz="1600" spc="-21" dirty="0">
                <a:latin typeface="Arial"/>
                <a:cs typeface="Arial"/>
              </a:rPr>
              <a:t> </a:t>
            </a:r>
            <a:r>
              <a:rPr sz="1600" spc="-9" dirty="0">
                <a:latin typeface="Arial"/>
                <a:cs typeface="Arial"/>
              </a:rPr>
              <a:t>N</a:t>
            </a:r>
            <a:r>
              <a:rPr sz="1600" spc="-4" dirty="0">
                <a:latin typeface="Arial"/>
                <a:cs typeface="Arial"/>
              </a:rPr>
              <a:t>a</a:t>
            </a:r>
            <a:r>
              <a:rPr sz="1600" spc="-9" dirty="0">
                <a:latin typeface="Arial"/>
                <a:cs typeface="Arial"/>
              </a:rPr>
              <a:t>m</a:t>
            </a:r>
            <a:r>
              <a:rPr sz="1600" spc="-4" dirty="0">
                <a:latin typeface="Arial"/>
                <a:cs typeface="Arial"/>
              </a:rPr>
              <a:t>e</a:t>
            </a:r>
            <a:r>
              <a:rPr sz="1600" dirty="0">
                <a:latin typeface="Arial"/>
                <a:cs typeface="Arial"/>
              </a:rPr>
              <a:t>n</a:t>
            </a:r>
            <a:r>
              <a:rPr sz="1600" spc="-17"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dirty="0">
                <a:latin typeface="Arial"/>
                <a:cs typeface="Arial"/>
              </a:rPr>
              <a:t>j</a:t>
            </a:r>
            <a:r>
              <a:rPr sz="1600" spc="-4" dirty="0">
                <a:latin typeface="Arial"/>
                <a:cs typeface="Arial"/>
              </a:rPr>
              <a:t>e</a:t>
            </a:r>
            <a:r>
              <a:rPr sz="1600" spc="-17" dirty="0">
                <a:latin typeface="Arial"/>
                <a:cs typeface="Arial"/>
              </a:rPr>
              <a:t>w</a:t>
            </a:r>
            <a:r>
              <a:rPr sz="1600" spc="-4" dirty="0">
                <a:latin typeface="Arial"/>
                <a:cs typeface="Arial"/>
              </a:rPr>
              <a:t>e</a:t>
            </a:r>
            <a:r>
              <a:rPr sz="1600" dirty="0">
                <a:latin typeface="Arial"/>
                <a:cs typeface="Arial"/>
              </a:rPr>
              <a:t>ili</a:t>
            </a:r>
            <a:r>
              <a:rPr sz="1600" spc="-4" dirty="0">
                <a:latin typeface="Arial"/>
                <a:cs typeface="Arial"/>
              </a:rPr>
              <a:t>ge</a:t>
            </a:r>
            <a:r>
              <a:rPr sz="1600" dirty="0">
                <a:latin typeface="Arial"/>
                <a:cs typeface="Arial"/>
              </a:rPr>
              <a:t>n</a:t>
            </a:r>
            <a:r>
              <a:rPr sz="1600" spc="-9" dirty="0">
                <a:latin typeface="Arial"/>
                <a:cs typeface="Arial"/>
              </a:rPr>
              <a:t> </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an</a:t>
            </a:r>
            <a:r>
              <a:rPr sz="1600" spc="4" dirty="0">
                <a:latin typeface="Arial"/>
                <a:cs typeface="Arial"/>
              </a:rPr>
              <a:t>t</a:t>
            </a:r>
            <a:r>
              <a:rPr sz="1600" spc="-17" dirty="0">
                <a:latin typeface="Arial"/>
                <a:cs typeface="Arial"/>
              </a:rPr>
              <a:t>w</a:t>
            </a:r>
            <a:r>
              <a:rPr sz="1600" spc="-4" dirty="0">
                <a:latin typeface="Arial"/>
                <a:cs typeface="Arial"/>
              </a:rPr>
              <a:t>o</a:t>
            </a:r>
            <a:r>
              <a:rPr sz="1600" dirty="0">
                <a:latin typeface="Arial"/>
                <a:cs typeface="Arial"/>
              </a:rPr>
              <a:t>r</a:t>
            </a:r>
            <a:r>
              <a:rPr sz="1600" spc="4" dirty="0">
                <a:latin typeface="Arial"/>
                <a:cs typeface="Arial"/>
              </a:rPr>
              <a:t>t</a:t>
            </a:r>
            <a:r>
              <a:rPr sz="1600" dirty="0">
                <a:latin typeface="Arial"/>
                <a:cs typeface="Arial"/>
              </a:rPr>
              <a:t>li</a:t>
            </a:r>
            <a:r>
              <a:rPr sz="1600" spc="4" dirty="0">
                <a:latin typeface="Arial"/>
                <a:cs typeface="Arial"/>
              </a:rPr>
              <a:t>c</a:t>
            </a:r>
            <a:r>
              <a:rPr sz="1600" spc="-4" dirty="0">
                <a:latin typeface="Arial"/>
                <a:cs typeface="Arial"/>
              </a:rPr>
              <a:t>he</a:t>
            </a:r>
            <a:r>
              <a:rPr sz="1600" dirty="0">
                <a:latin typeface="Arial"/>
                <a:cs typeface="Arial"/>
              </a:rPr>
              <a:t>n</a:t>
            </a:r>
            <a:r>
              <a:rPr sz="1600" spc="-97"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spc="-9" dirty="0">
                <a:latin typeface="Arial"/>
                <a:cs typeface="Arial"/>
              </a:rPr>
              <a:t>t</a:t>
            </a:r>
            <a:r>
              <a:rPr sz="1600" spc="4" dirty="0">
                <a:latin typeface="Arial"/>
                <a:cs typeface="Arial"/>
              </a:rPr>
              <a:t>s</a:t>
            </a:r>
            <a:r>
              <a:rPr sz="1600" spc="-13" dirty="0">
                <a:latin typeface="Arial"/>
                <a:cs typeface="Arial"/>
              </a:rPr>
              <a:t>p</a:t>
            </a:r>
            <a:r>
              <a:rPr sz="1600" spc="-4" dirty="0">
                <a:latin typeface="Arial"/>
                <a:cs typeface="Arial"/>
              </a:rPr>
              <a:t>e</a:t>
            </a:r>
            <a:r>
              <a:rPr sz="1600" dirty="0">
                <a:latin typeface="Arial"/>
                <a:cs typeface="Arial"/>
              </a:rPr>
              <a:t>r</a:t>
            </a:r>
            <a:r>
              <a:rPr sz="1600" spc="-9" dirty="0">
                <a:latin typeface="Arial"/>
                <a:cs typeface="Arial"/>
              </a:rPr>
              <a:t>s</a:t>
            </a:r>
            <a:r>
              <a:rPr sz="1600" spc="-13" dirty="0">
                <a:latin typeface="Arial"/>
                <a:cs typeface="Arial"/>
              </a:rPr>
              <a:t>o</a:t>
            </a:r>
            <a:r>
              <a:rPr sz="1600" dirty="0">
                <a:latin typeface="Arial"/>
                <a:cs typeface="Arial"/>
              </a:rPr>
              <a:t>n i</a:t>
            </a:r>
            <a:r>
              <a:rPr sz="1600" spc="4" dirty="0">
                <a:latin typeface="Arial"/>
                <a:cs typeface="Arial"/>
              </a:rPr>
              <a:t>s</a:t>
            </a:r>
            <a:r>
              <a:rPr sz="1600" dirty="0">
                <a:latin typeface="Arial"/>
                <a:cs typeface="Arial"/>
              </a:rPr>
              <a:t>t</a:t>
            </a:r>
            <a:r>
              <a:rPr sz="1600" spc="-13" dirty="0">
                <a:latin typeface="Arial"/>
                <a:cs typeface="Arial"/>
              </a:rPr>
              <a:t> </a:t>
            </a:r>
            <a:r>
              <a:rPr sz="1600" spc="-4" dirty="0">
                <a:latin typeface="Arial"/>
                <a:cs typeface="Arial"/>
              </a:rPr>
              <a:t>a</a:t>
            </a:r>
            <a:r>
              <a:rPr sz="1600" dirty="0">
                <a:latin typeface="Arial"/>
                <a:cs typeface="Arial"/>
              </a:rPr>
              <a:t>n</a:t>
            </a:r>
            <a:r>
              <a:rPr sz="1600" spc="-17" dirty="0">
                <a:latin typeface="Arial"/>
                <a:cs typeface="Arial"/>
              </a:rPr>
              <a:t> </a:t>
            </a:r>
            <a:r>
              <a:rPr sz="1600" spc="-4" dirty="0">
                <a:latin typeface="Arial"/>
                <a:cs typeface="Arial"/>
              </a:rPr>
              <a:t>gu</a:t>
            </a:r>
            <a:r>
              <a:rPr sz="1600" dirty="0">
                <a:latin typeface="Arial"/>
                <a:cs typeface="Arial"/>
              </a:rPr>
              <a:t>t</a:t>
            </a:r>
            <a:r>
              <a:rPr sz="1600" spc="-13"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c</a:t>
            </a:r>
            <a:r>
              <a:rPr sz="1600" spc="-4" dirty="0">
                <a:latin typeface="Arial"/>
                <a:cs typeface="Arial"/>
              </a:rPr>
              <a:t>h</a:t>
            </a:r>
            <a:r>
              <a:rPr sz="1600" spc="4" dirty="0">
                <a:latin typeface="Arial"/>
                <a:cs typeface="Arial"/>
              </a:rPr>
              <a:t>t</a:t>
            </a:r>
            <a:r>
              <a:rPr sz="1600" spc="-4" dirty="0">
                <a:latin typeface="Arial"/>
                <a:cs typeface="Arial"/>
              </a:rPr>
              <a:t>b</a:t>
            </a:r>
            <a:r>
              <a:rPr sz="1600" spc="-13" dirty="0">
                <a:latin typeface="Arial"/>
                <a:cs typeface="Arial"/>
              </a:rPr>
              <a:t>a</a:t>
            </a:r>
            <a:r>
              <a:rPr sz="1600" dirty="0">
                <a:latin typeface="Arial"/>
                <a:cs typeface="Arial"/>
              </a:rPr>
              <a:t>r</a:t>
            </a:r>
            <a:r>
              <a:rPr sz="1600" spc="-4" dirty="0">
                <a:latin typeface="Arial"/>
                <a:cs typeface="Arial"/>
              </a:rPr>
              <a:t>e</a:t>
            </a:r>
            <a:r>
              <a:rPr sz="1600" dirty="0">
                <a:latin typeface="Arial"/>
                <a:cs typeface="Arial"/>
              </a:rPr>
              <a:t>r</a:t>
            </a:r>
            <a:r>
              <a:rPr sz="1600" spc="-47" dirty="0">
                <a:latin typeface="Arial"/>
                <a:cs typeface="Arial"/>
              </a:rPr>
              <a:t> </a:t>
            </a:r>
            <a:r>
              <a:rPr sz="1600" spc="-4" dirty="0">
                <a:latin typeface="Arial"/>
                <a:cs typeface="Arial"/>
              </a:rPr>
              <a:t>S</a:t>
            </a:r>
            <a:r>
              <a:rPr sz="1600" spc="4" dirty="0">
                <a:latin typeface="Arial"/>
                <a:cs typeface="Arial"/>
              </a:rPr>
              <a:t>t</a:t>
            </a:r>
            <a:r>
              <a:rPr sz="1600" spc="-4" dirty="0">
                <a:latin typeface="Arial"/>
                <a:cs typeface="Arial"/>
              </a:rPr>
              <a:t>e</a:t>
            </a:r>
            <a:r>
              <a:rPr sz="1600" dirty="0">
                <a:latin typeface="Arial"/>
                <a:cs typeface="Arial"/>
              </a:rPr>
              <a:t>lle</a:t>
            </a:r>
            <a:r>
              <a:rPr sz="1600" spc="-17" dirty="0">
                <a:latin typeface="Arial"/>
                <a:cs typeface="Arial"/>
              </a:rPr>
              <a:t> </a:t>
            </a:r>
            <a:r>
              <a:rPr sz="1600" spc="-4" dirty="0">
                <a:latin typeface="Arial"/>
                <a:cs typeface="Arial"/>
              </a:rPr>
              <a:t>au</a:t>
            </a:r>
            <a:r>
              <a:rPr sz="1600" spc="4" dirty="0">
                <a:latin typeface="Arial"/>
                <a:cs typeface="Arial"/>
              </a:rPr>
              <a:t>sz</a:t>
            </a:r>
            <a:r>
              <a:rPr sz="1600" spc="-4" dirty="0">
                <a:latin typeface="Arial"/>
                <a:cs typeface="Arial"/>
              </a:rPr>
              <a:t>uhän</a:t>
            </a:r>
            <a:r>
              <a:rPr sz="1600" spc="-13" dirty="0">
                <a:latin typeface="Arial"/>
                <a:cs typeface="Arial"/>
              </a:rPr>
              <a:t>g</a:t>
            </a:r>
            <a:r>
              <a:rPr sz="1600" spc="-4" dirty="0">
                <a:latin typeface="Arial"/>
                <a:cs typeface="Arial"/>
              </a:rPr>
              <a:t>e</a:t>
            </a:r>
            <a:r>
              <a:rPr sz="1600" spc="-13" dirty="0">
                <a:latin typeface="Arial"/>
                <a:cs typeface="Arial"/>
              </a:rPr>
              <a:t>n</a:t>
            </a:r>
            <a:r>
              <a:rPr sz="1600" dirty="0">
                <a:latin typeface="Arial"/>
                <a:cs typeface="Arial"/>
              </a:rPr>
              <a:t>.</a:t>
            </a:r>
          </a:p>
        </p:txBody>
      </p:sp>
      <p:sp>
        <p:nvSpPr>
          <p:cNvPr id="8" name="object 8"/>
          <p:cNvSpPr txBox="1"/>
          <p:nvPr/>
        </p:nvSpPr>
        <p:spPr>
          <a:xfrm>
            <a:off x="610463" y="2035360"/>
            <a:ext cx="1541014" cy="492443"/>
          </a:xfrm>
          <a:prstGeom prst="rect">
            <a:avLst/>
          </a:prstGeom>
        </p:spPr>
        <p:txBody>
          <a:bodyPr vert="horz" wrap="square" lIns="0" tIns="0" rIns="0" bIns="0" rtlCol="0">
            <a:spAutoFit/>
          </a:bodyPr>
          <a:lstStyle/>
          <a:p>
            <a:pPr marL="10860"/>
            <a:r>
              <a:rPr sz="1600" b="1" spc="-4" dirty="0" err="1">
                <a:latin typeface="Arial"/>
                <a:cs typeface="Arial"/>
              </a:rPr>
              <a:t>Sc</a:t>
            </a:r>
            <a:r>
              <a:rPr sz="1600" b="1" spc="-9" dirty="0" err="1">
                <a:latin typeface="Arial"/>
                <a:cs typeface="Arial"/>
              </a:rPr>
              <a:t>h</a:t>
            </a:r>
            <a:r>
              <a:rPr sz="1600" b="1" spc="4" dirty="0" err="1">
                <a:latin typeface="Arial"/>
                <a:cs typeface="Arial"/>
              </a:rPr>
              <a:t>i</a:t>
            </a:r>
            <a:r>
              <a:rPr sz="1600" b="1" spc="-4" dirty="0" err="1">
                <a:latin typeface="Arial"/>
                <a:cs typeface="Arial"/>
              </a:rPr>
              <a:t>e</a:t>
            </a:r>
            <a:r>
              <a:rPr sz="1600" b="1" spc="-9" dirty="0" err="1">
                <a:latin typeface="Arial"/>
                <a:cs typeface="Arial"/>
              </a:rPr>
              <a:t>ß</a:t>
            </a:r>
            <a:r>
              <a:rPr sz="1600" b="1" spc="-4" dirty="0" err="1">
                <a:latin typeface="Arial"/>
                <a:cs typeface="Arial"/>
              </a:rPr>
              <a:t>s</a:t>
            </a:r>
            <a:r>
              <a:rPr sz="1600" b="1" dirty="0" err="1">
                <a:latin typeface="Arial"/>
                <a:cs typeface="Arial"/>
              </a:rPr>
              <a:t>t</a:t>
            </a:r>
            <a:r>
              <a:rPr sz="1600" b="1" spc="-4" dirty="0" err="1">
                <a:latin typeface="Arial"/>
                <a:cs typeface="Arial"/>
              </a:rPr>
              <a:t>a</a:t>
            </a:r>
            <a:r>
              <a:rPr sz="1600" b="1" spc="-9" dirty="0" err="1">
                <a:latin typeface="Arial"/>
                <a:cs typeface="Arial"/>
              </a:rPr>
              <a:t>nd</a:t>
            </a:r>
            <a:r>
              <a:rPr lang="de-DE" sz="1600" b="1" spc="-9" dirty="0">
                <a:latin typeface="Arial"/>
                <a:cs typeface="Arial"/>
              </a:rPr>
              <a:t>-</a:t>
            </a:r>
            <a:r>
              <a:rPr sz="1600" b="1" spc="-17" dirty="0" err="1">
                <a:latin typeface="Arial"/>
                <a:cs typeface="Arial"/>
              </a:rPr>
              <a:t>o</a:t>
            </a:r>
            <a:r>
              <a:rPr sz="1600" b="1" spc="4" dirty="0" err="1">
                <a:latin typeface="Arial"/>
                <a:cs typeface="Arial"/>
              </a:rPr>
              <a:t>r</a:t>
            </a:r>
            <a:r>
              <a:rPr sz="1600" b="1" spc="-9" dirty="0" err="1">
                <a:latin typeface="Arial"/>
                <a:cs typeface="Arial"/>
              </a:rPr>
              <a:t>dnun</a:t>
            </a:r>
            <a:r>
              <a:rPr sz="1600" b="1" dirty="0" err="1">
                <a:latin typeface="Arial"/>
                <a:cs typeface="Arial"/>
              </a:rPr>
              <a:t>g</a:t>
            </a:r>
            <a:endParaRPr sz="1600" dirty="0">
              <a:latin typeface="Arial"/>
              <a:cs typeface="Arial"/>
            </a:endParaRPr>
          </a:p>
        </p:txBody>
      </p:sp>
      <p:sp>
        <p:nvSpPr>
          <p:cNvPr id="9" name="object 9"/>
          <p:cNvSpPr txBox="1"/>
          <p:nvPr/>
        </p:nvSpPr>
        <p:spPr>
          <a:xfrm>
            <a:off x="2647364" y="2031341"/>
            <a:ext cx="2178636" cy="3200876"/>
          </a:xfrm>
          <a:prstGeom prst="rect">
            <a:avLst/>
          </a:prstGeom>
        </p:spPr>
        <p:txBody>
          <a:bodyPr vert="horz" wrap="square" lIns="0" tIns="0" rIns="0" bIns="0" rtlCol="0">
            <a:spAutoFit/>
          </a:bodyPr>
          <a:lstStyle/>
          <a:p>
            <a:pPr marL="10860" marR="4344"/>
            <a:r>
              <a:rPr sz="1600" spc="-4" dirty="0">
                <a:latin typeface="Arial"/>
                <a:cs typeface="Arial"/>
              </a:rPr>
              <a:t>de</a:t>
            </a:r>
            <a:r>
              <a:rPr sz="1600" dirty="0">
                <a:latin typeface="Arial"/>
                <a:cs typeface="Arial"/>
              </a:rPr>
              <a:t>s</a:t>
            </a:r>
            <a:r>
              <a:rPr sz="1600" spc="-21" dirty="0">
                <a:latin typeface="Arial"/>
                <a:cs typeface="Arial"/>
              </a:rPr>
              <a:t> </a:t>
            </a:r>
            <a:r>
              <a:rPr sz="1600" spc="-9" dirty="0">
                <a:latin typeface="Arial"/>
                <a:cs typeface="Arial"/>
              </a:rPr>
              <a:t>D</a:t>
            </a:r>
            <a:r>
              <a:rPr sz="1600" spc="-4" dirty="0">
                <a:latin typeface="Arial"/>
                <a:cs typeface="Arial"/>
              </a:rPr>
              <a:t>eu</a:t>
            </a:r>
            <a:r>
              <a:rPr sz="1600" spc="4" dirty="0">
                <a:latin typeface="Arial"/>
                <a:cs typeface="Arial"/>
              </a:rPr>
              <a:t>tsc</a:t>
            </a:r>
            <a:r>
              <a:rPr sz="1600" spc="-4" dirty="0">
                <a:latin typeface="Arial"/>
                <a:cs typeface="Arial"/>
              </a:rPr>
              <a:t>he</a:t>
            </a:r>
            <a:r>
              <a:rPr sz="1600" dirty="0">
                <a:latin typeface="Arial"/>
                <a:cs typeface="Arial"/>
              </a:rPr>
              <a:t>n</a:t>
            </a:r>
            <a:r>
              <a:rPr sz="1600" spc="-38"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a:t>
            </a:r>
            <a:r>
              <a:rPr sz="1600" spc="-13" dirty="0">
                <a:latin typeface="Arial"/>
                <a:cs typeface="Arial"/>
              </a:rPr>
              <a:t>n</a:t>
            </a:r>
            <a:r>
              <a:rPr sz="1600" spc="-4" dirty="0">
                <a:latin typeface="Arial"/>
                <a:cs typeface="Arial"/>
              </a:rPr>
              <a:t>bu</a:t>
            </a:r>
            <a:r>
              <a:rPr sz="1600" spc="-13" dirty="0">
                <a:latin typeface="Arial"/>
                <a:cs typeface="Arial"/>
              </a:rPr>
              <a:t>n</a:t>
            </a:r>
            <a:r>
              <a:rPr sz="1600" spc="-4" dirty="0">
                <a:latin typeface="Arial"/>
                <a:cs typeface="Arial"/>
              </a:rPr>
              <a:t>d</a:t>
            </a:r>
            <a:r>
              <a:rPr sz="1600" spc="-13" dirty="0">
                <a:latin typeface="Arial"/>
                <a:cs typeface="Arial"/>
              </a:rPr>
              <a:t>e</a:t>
            </a:r>
            <a:r>
              <a:rPr sz="1600" dirty="0">
                <a:latin typeface="Arial"/>
                <a:cs typeface="Arial"/>
              </a:rPr>
              <a:t>s</a:t>
            </a:r>
            <a:r>
              <a:rPr sz="1600" spc="-34"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r>
              <a:rPr sz="1600" spc="-13" dirty="0">
                <a:latin typeface="Arial"/>
                <a:cs typeface="Arial"/>
              </a:rPr>
              <a:t> </a:t>
            </a:r>
            <a:r>
              <a:rPr sz="1600" dirty="0">
                <a:latin typeface="Arial"/>
                <a:cs typeface="Arial"/>
              </a:rPr>
              <a:t>in</a:t>
            </a:r>
            <a:r>
              <a:rPr sz="1600" spc="-9"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dirty="0">
                <a:latin typeface="Arial"/>
                <a:cs typeface="Arial"/>
              </a:rPr>
              <a:t>j</a:t>
            </a:r>
            <a:r>
              <a:rPr sz="1600" spc="-4" dirty="0">
                <a:latin typeface="Arial"/>
                <a:cs typeface="Arial"/>
              </a:rPr>
              <a:t>e</a:t>
            </a:r>
            <a:r>
              <a:rPr sz="1600" spc="-17" dirty="0">
                <a:latin typeface="Arial"/>
                <a:cs typeface="Arial"/>
              </a:rPr>
              <a:t>w</a:t>
            </a:r>
            <a:r>
              <a:rPr sz="1600" spc="-4" dirty="0">
                <a:latin typeface="Arial"/>
                <a:cs typeface="Arial"/>
              </a:rPr>
              <a:t>e</a:t>
            </a:r>
            <a:r>
              <a:rPr sz="1600" dirty="0">
                <a:latin typeface="Arial"/>
                <a:cs typeface="Arial"/>
              </a:rPr>
              <a:t>ils </a:t>
            </a:r>
            <a:r>
              <a:rPr sz="1600" spc="-4" dirty="0">
                <a:latin typeface="Arial"/>
                <a:cs typeface="Arial"/>
              </a:rPr>
              <a:t>gü</a:t>
            </a:r>
            <a:r>
              <a:rPr sz="1600" dirty="0">
                <a:latin typeface="Arial"/>
                <a:cs typeface="Arial"/>
              </a:rPr>
              <a:t>l</a:t>
            </a:r>
            <a:r>
              <a:rPr sz="1600" spc="4" dirty="0">
                <a:latin typeface="Arial"/>
                <a:cs typeface="Arial"/>
              </a:rPr>
              <a:t>t</a:t>
            </a:r>
            <a:r>
              <a:rPr sz="1600" dirty="0">
                <a:latin typeface="Arial"/>
                <a:cs typeface="Arial"/>
              </a:rPr>
              <a:t>i</a:t>
            </a:r>
            <a:r>
              <a:rPr sz="1600" spc="-4" dirty="0">
                <a:latin typeface="Arial"/>
                <a:cs typeface="Arial"/>
              </a:rPr>
              <a:t>ge</a:t>
            </a:r>
            <a:r>
              <a:rPr sz="1600" dirty="0">
                <a:latin typeface="Arial"/>
                <a:cs typeface="Arial"/>
              </a:rPr>
              <a:t>n</a:t>
            </a:r>
            <a:r>
              <a:rPr sz="1600" spc="-26" dirty="0">
                <a:latin typeface="Arial"/>
                <a:cs typeface="Arial"/>
              </a:rPr>
              <a:t> </a:t>
            </a:r>
            <a:r>
              <a:rPr sz="1600" spc="-9" dirty="0">
                <a:latin typeface="Arial"/>
                <a:cs typeface="Arial"/>
              </a:rPr>
              <a:t>F</a:t>
            </a:r>
            <a:r>
              <a:rPr sz="1600" spc="-4" dirty="0">
                <a:latin typeface="Arial"/>
                <a:cs typeface="Arial"/>
              </a:rPr>
              <a:t>a</a:t>
            </a:r>
            <a:r>
              <a:rPr sz="1600" spc="4" dirty="0">
                <a:latin typeface="Arial"/>
                <a:cs typeface="Arial"/>
              </a:rPr>
              <a:t>ss</a:t>
            </a:r>
            <a:r>
              <a:rPr sz="1600" spc="-4" dirty="0">
                <a:latin typeface="Arial"/>
                <a:cs typeface="Arial"/>
              </a:rPr>
              <a:t>un</a:t>
            </a:r>
            <a:r>
              <a:rPr sz="1600" dirty="0">
                <a:latin typeface="Arial"/>
                <a:cs typeface="Arial"/>
              </a:rPr>
              <a:t>g</a:t>
            </a:r>
            <a:r>
              <a:rPr sz="1600" spc="-38" dirty="0">
                <a:latin typeface="Arial"/>
                <a:cs typeface="Arial"/>
              </a:rPr>
              <a:t> </a:t>
            </a:r>
            <a:r>
              <a:rPr sz="1600" spc="-4" dirty="0">
                <a:latin typeface="Arial"/>
                <a:cs typeface="Arial"/>
              </a:rPr>
              <a:t>a</a:t>
            </a:r>
            <a:r>
              <a:rPr sz="1600" dirty="0">
                <a:latin typeface="Arial"/>
                <a:cs typeface="Arial"/>
              </a:rPr>
              <a:t>n</a:t>
            </a:r>
            <a:r>
              <a:rPr sz="1600" spc="-17" dirty="0">
                <a:latin typeface="Arial"/>
                <a:cs typeface="Arial"/>
              </a:rPr>
              <a:t> </a:t>
            </a:r>
            <a:r>
              <a:rPr sz="1600" spc="4" dirty="0">
                <a:latin typeface="Arial"/>
                <a:cs typeface="Arial"/>
              </a:rPr>
              <a:t>f</a:t>
            </a:r>
            <a:r>
              <a:rPr sz="1600" spc="-4" dirty="0">
                <a:latin typeface="Arial"/>
                <a:cs typeface="Arial"/>
              </a:rPr>
              <a:t>ü</a:t>
            </a:r>
            <a:r>
              <a:rPr sz="1600" dirty="0">
                <a:latin typeface="Arial"/>
                <a:cs typeface="Arial"/>
              </a:rPr>
              <a:t>r j</a:t>
            </a:r>
            <a:r>
              <a:rPr sz="1600" spc="-4" dirty="0">
                <a:latin typeface="Arial"/>
                <a:cs typeface="Arial"/>
              </a:rPr>
              <a:t>ede</a:t>
            </a:r>
            <a:r>
              <a:rPr sz="1600" dirty="0">
                <a:latin typeface="Arial"/>
                <a:cs typeface="Arial"/>
              </a:rPr>
              <a:t>r</a:t>
            </a:r>
            <a:r>
              <a:rPr sz="1600" spc="-9" dirty="0">
                <a:latin typeface="Arial"/>
                <a:cs typeface="Arial"/>
              </a:rPr>
              <a:t>m</a:t>
            </a:r>
            <a:r>
              <a:rPr sz="1600" spc="-4" dirty="0">
                <a:latin typeface="Arial"/>
                <a:cs typeface="Arial"/>
              </a:rPr>
              <a:t>an</a:t>
            </a:r>
            <a:r>
              <a:rPr sz="1600" dirty="0">
                <a:latin typeface="Arial"/>
                <a:cs typeface="Arial"/>
              </a:rPr>
              <a:t>n</a:t>
            </a:r>
            <a:r>
              <a:rPr sz="1600" spc="-38"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k</a:t>
            </a:r>
            <a:r>
              <a:rPr sz="1600" spc="-4" dirty="0">
                <a:latin typeface="Arial"/>
                <a:cs typeface="Arial"/>
              </a:rPr>
              <a:t>ennb</a:t>
            </a:r>
            <a:r>
              <a:rPr sz="1600" spc="-13" dirty="0">
                <a:latin typeface="Arial"/>
                <a:cs typeface="Arial"/>
              </a:rPr>
              <a:t>a</a:t>
            </a:r>
            <a:r>
              <a:rPr sz="1600" dirty="0">
                <a:latin typeface="Arial"/>
                <a:cs typeface="Arial"/>
              </a:rPr>
              <a:t>r</a:t>
            </a:r>
            <a:r>
              <a:rPr sz="1600" spc="-13" dirty="0">
                <a:latin typeface="Arial"/>
                <a:cs typeface="Arial"/>
              </a:rPr>
              <a:t>e</a:t>
            </a:r>
            <a:r>
              <a:rPr sz="1600" dirty="0">
                <a:latin typeface="Arial"/>
                <a:cs typeface="Arial"/>
              </a:rPr>
              <a:t>r</a:t>
            </a:r>
            <a:r>
              <a:rPr sz="1600" spc="-38" dirty="0">
                <a:latin typeface="Arial"/>
                <a:cs typeface="Arial"/>
              </a:rPr>
              <a:t> </a:t>
            </a:r>
            <a:r>
              <a:rPr sz="1600" spc="-4" dirty="0">
                <a:latin typeface="Arial"/>
                <a:cs typeface="Arial"/>
              </a:rPr>
              <a:t>S</a:t>
            </a:r>
            <a:r>
              <a:rPr sz="1600" spc="4" dirty="0">
                <a:latin typeface="Arial"/>
                <a:cs typeface="Arial"/>
              </a:rPr>
              <a:t>t</a:t>
            </a:r>
            <a:r>
              <a:rPr sz="1600" spc="-4" dirty="0">
                <a:latin typeface="Arial"/>
                <a:cs typeface="Arial"/>
              </a:rPr>
              <a:t>e</a:t>
            </a:r>
            <a:r>
              <a:rPr sz="1600" dirty="0">
                <a:latin typeface="Arial"/>
                <a:cs typeface="Arial"/>
              </a:rPr>
              <a:t>lle</a:t>
            </a:r>
            <a:r>
              <a:rPr sz="1600" spc="-17" dirty="0">
                <a:latin typeface="Arial"/>
                <a:cs typeface="Arial"/>
              </a:rPr>
              <a:t> </a:t>
            </a:r>
            <a:r>
              <a:rPr sz="1600" spc="-4" dirty="0" err="1">
                <a:latin typeface="Arial"/>
                <a:cs typeface="Arial"/>
              </a:rPr>
              <a:t>au</a:t>
            </a:r>
            <a:r>
              <a:rPr sz="1600" spc="4" dirty="0" err="1">
                <a:latin typeface="Arial"/>
                <a:cs typeface="Arial"/>
              </a:rPr>
              <a:t>sz</a:t>
            </a:r>
            <a:r>
              <a:rPr sz="1600" spc="-4" dirty="0" err="1">
                <a:latin typeface="Arial"/>
                <a:cs typeface="Arial"/>
              </a:rPr>
              <a:t>uhä</a:t>
            </a:r>
            <a:r>
              <a:rPr sz="1600" spc="-13" dirty="0" err="1">
                <a:latin typeface="Arial"/>
                <a:cs typeface="Arial"/>
              </a:rPr>
              <a:t>n</a:t>
            </a:r>
            <a:r>
              <a:rPr sz="1600" spc="-4" dirty="0" err="1">
                <a:latin typeface="Arial"/>
                <a:cs typeface="Arial"/>
              </a:rPr>
              <a:t>g</a:t>
            </a:r>
            <a:r>
              <a:rPr sz="1600" spc="-13" dirty="0" err="1">
                <a:latin typeface="Arial"/>
                <a:cs typeface="Arial"/>
              </a:rPr>
              <a:t>e</a:t>
            </a:r>
            <a:r>
              <a:rPr sz="1600" spc="-4" dirty="0" err="1">
                <a:latin typeface="Arial"/>
                <a:cs typeface="Arial"/>
              </a:rPr>
              <a:t>n</a:t>
            </a:r>
            <a:r>
              <a:rPr sz="1600" dirty="0">
                <a:latin typeface="Arial"/>
                <a:cs typeface="Arial"/>
              </a:rPr>
              <a:t>.</a:t>
            </a:r>
            <a:endParaRPr lang="de-DE" sz="1600" dirty="0">
              <a:latin typeface="Arial"/>
              <a:cs typeface="Arial"/>
            </a:endParaRPr>
          </a:p>
          <a:p>
            <a:pPr marL="10860" marR="4344"/>
            <a:r>
              <a:rPr lang="de-DE" sz="1600" spc="-4" dirty="0">
                <a:latin typeface="Arial"/>
                <a:cs typeface="Arial"/>
              </a:rPr>
              <a:t>En</a:t>
            </a:r>
            <a:r>
              <a:rPr lang="de-DE" sz="1600" spc="4" dirty="0">
                <a:latin typeface="Arial"/>
                <a:cs typeface="Arial"/>
              </a:rPr>
              <a:t>ts</a:t>
            </a:r>
            <a:r>
              <a:rPr lang="de-DE" sz="1600" spc="-4" dirty="0">
                <a:latin typeface="Arial"/>
                <a:cs typeface="Arial"/>
              </a:rPr>
              <a:t>p</a:t>
            </a:r>
            <a:r>
              <a:rPr lang="de-DE" sz="1600" dirty="0">
                <a:latin typeface="Arial"/>
                <a:cs typeface="Arial"/>
              </a:rPr>
              <a:t>r</a:t>
            </a:r>
            <a:r>
              <a:rPr lang="de-DE" sz="1600" spc="-4" dirty="0">
                <a:latin typeface="Arial"/>
                <a:cs typeface="Arial"/>
              </a:rPr>
              <a:t>e</a:t>
            </a:r>
            <a:r>
              <a:rPr lang="de-DE" sz="1600" spc="-9" dirty="0">
                <a:latin typeface="Arial"/>
                <a:cs typeface="Arial"/>
              </a:rPr>
              <a:t>c</a:t>
            </a:r>
            <a:r>
              <a:rPr lang="de-DE" sz="1600" spc="-4" dirty="0">
                <a:latin typeface="Arial"/>
                <a:cs typeface="Arial"/>
              </a:rPr>
              <a:t>h</a:t>
            </a:r>
            <a:r>
              <a:rPr lang="de-DE" sz="1600" spc="-13" dirty="0">
                <a:latin typeface="Arial"/>
                <a:cs typeface="Arial"/>
              </a:rPr>
              <a:t>e</a:t>
            </a:r>
            <a:r>
              <a:rPr lang="de-DE" sz="1600" spc="-4" dirty="0">
                <a:latin typeface="Arial"/>
                <a:cs typeface="Arial"/>
              </a:rPr>
              <a:t>n</a:t>
            </a:r>
            <a:r>
              <a:rPr lang="de-DE" sz="1600" spc="-13" dirty="0">
                <a:latin typeface="Arial"/>
                <a:cs typeface="Arial"/>
              </a:rPr>
              <a:t>d</a:t>
            </a:r>
            <a:r>
              <a:rPr lang="de-DE" sz="1600" dirty="0">
                <a:latin typeface="Arial"/>
                <a:cs typeface="Arial"/>
              </a:rPr>
              <a:t>e</a:t>
            </a:r>
            <a:r>
              <a:rPr lang="de-DE" sz="1600" spc="-38" dirty="0">
                <a:latin typeface="Arial"/>
                <a:cs typeface="Arial"/>
              </a:rPr>
              <a:t> </a:t>
            </a:r>
            <a:r>
              <a:rPr lang="de-DE" sz="1600" spc="-9" dirty="0">
                <a:latin typeface="Arial"/>
                <a:cs typeface="Arial"/>
              </a:rPr>
              <a:t>R</a:t>
            </a:r>
            <a:r>
              <a:rPr lang="de-DE" sz="1600" spc="-4" dirty="0">
                <a:latin typeface="Arial"/>
                <a:cs typeface="Arial"/>
              </a:rPr>
              <a:t>ege</a:t>
            </a:r>
            <a:r>
              <a:rPr lang="de-DE" sz="1600" dirty="0">
                <a:latin typeface="Arial"/>
                <a:cs typeface="Arial"/>
              </a:rPr>
              <a:t>ln</a:t>
            </a:r>
            <a:r>
              <a:rPr lang="de-DE" sz="1600" spc="-17" dirty="0">
                <a:latin typeface="Arial"/>
                <a:cs typeface="Arial"/>
              </a:rPr>
              <a:t> </a:t>
            </a:r>
            <a:r>
              <a:rPr lang="de-DE" sz="1600" spc="-4" dirty="0">
                <a:latin typeface="Arial"/>
                <a:cs typeface="Arial"/>
              </a:rPr>
              <a:t>ande</a:t>
            </a:r>
            <a:r>
              <a:rPr lang="de-DE" sz="1600" dirty="0">
                <a:latin typeface="Arial"/>
                <a:cs typeface="Arial"/>
              </a:rPr>
              <a:t>r</a:t>
            </a:r>
            <a:r>
              <a:rPr lang="de-DE" sz="1600" spc="-4" dirty="0">
                <a:latin typeface="Arial"/>
                <a:cs typeface="Arial"/>
              </a:rPr>
              <a:t>e</a:t>
            </a:r>
            <a:r>
              <a:rPr lang="de-DE" sz="1600" dirty="0">
                <a:latin typeface="Arial"/>
                <a:cs typeface="Arial"/>
              </a:rPr>
              <a:t>r</a:t>
            </a:r>
            <a:r>
              <a:rPr lang="de-DE" sz="1600" spc="-26" dirty="0">
                <a:latin typeface="Arial"/>
                <a:cs typeface="Arial"/>
              </a:rPr>
              <a:t> </a:t>
            </a:r>
            <a:r>
              <a:rPr lang="de-DE" sz="1600" spc="-64" dirty="0">
                <a:latin typeface="Arial"/>
                <a:cs typeface="Arial"/>
              </a:rPr>
              <a:t>V</a:t>
            </a:r>
            <a:r>
              <a:rPr lang="de-DE" sz="1600" spc="-4" dirty="0">
                <a:latin typeface="Arial"/>
                <a:cs typeface="Arial"/>
              </a:rPr>
              <a:t>e</a:t>
            </a:r>
            <a:r>
              <a:rPr lang="de-DE" sz="1600" dirty="0">
                <a:latin typeface="Arial"/>
                <a:cs typeface="Arial"/>
              </a:rPr>
              <a:t>r</a:t>
            </a:r>
            <a:r>
              <a:rPr lang="de-DE" sz="1600" spc="-4" dirty="0">
                <a:latin typeface="Arial"/>
                <a:cs typeface="Arial"/>
              </a:rPr>
              <a:t>bänd</a:t>
            </a:r>
            <a:r>
              <a:rPr lang="de-DE" sz="1600" dirty="0">
                <a:latin typeface="Arial"/>
                <a:cs typeface="Arial"/>
              </a:rPr>
              <a:t>e</a:t>
            </a:r>
            <a:r>
              <a:rPr lang="de-DE" sz="1600" spc="-38" dirty="0">
                <a:latin typeface="Arial"/>
                <a:cs typeface="Arial"/>
              </a:rPr>
              <a:t> </a:t>
            </a:r>
            <a:r>
              <a:rPr lang="de-DE" sz="1600" spc="-4" dirty="0">
                <a:latin typeface="Arial"/>
                <a:cs typeface="Arial"/>
              </a:rPr>
              <a:t>ode</a:t>
            </a:r>
            <a:r>
              <a:rPr lang="de-DE" sz="1600" dirty="0">
                <a:latin typeface="Arial"/>
                <a:cs typeface="Arial"/>
              </a:rPr>
              <a:t>r</a:t>
            </a:r>
            <a:r>
              <a:rPr lang="de-DE" sz="1600" spc="-26" dirty="0">
                <a:latin typeface="Arial"/>
                <a:cs typeface="Arial"/>
              </a:rPr>
              <a:t> </a:t>
            </a:r>
            <a:r>
              <a:rPr lang="de-DE" sz="1600" spc="-4" dirty="0">
                <a:latin typeface="Arial"/>
                <a:cs typeface="Arial"/>
              </a:rPr>
              <a:t>de</a:t>
            </a:r>
            <a:r>
              <a:rPr lang="de-DE" sz="1600" dirty="0">
                <a:latin typeface="Arial"/>
                <a:cs typeface="Arial"/>
              </a:rPr>
              <a:t>s</a:t>
            </a:r>
            <a:r>
              <a:rPr lang="de-DE" sz="1600" spc="-13" dirty="0">
                <a:latin typeface="Arial"/>
                <a:cs typeface="Arial"/>
              </a:rPr>
              <a:t> </a:t>
            </a:r>
            <a:r>
              <a:rPr lang="de-DE" sz="1600" spc="-9" dirty="0">
                <a:latin typeface="Arial"/>
                <a:cs typeface="Arial"/>
              </a:rPr>
              <a:t>D</a:t>
            </a:r>
            <a:r>
              <a:rPr lang="de-DE" sz="1600" spc="-4" dirty="0">
                <a:latin typeface="Arial"/>
                <a:cs typeface="Arial"/>
              </a:rPr>
              <a:t>eu</a:t>
            </a:r>
            <a:r>
              <a:rPr lang="de-DE" sz="1600" spc="4" dirty="0">
                <a:latin typeface="Arial"/>
                <a:cs typeface="Arial"/>
              </a:rPr>
              <a:t>tsc</a:t>
            </a:r>
            <a:r>
              <a:rPr lang="de-DE" sz="1600" spc="-4" dirty="0">
                <a:latin typeface="Arial"/>
                <a:cs typeface="Arial"/>
              </a:rPr>
              <a:t>he</a:t>
            </a:r>
            <a:r>
              <a:rPr lang="de-DE" sz="1600" dirty="0">
                <a:latin typeface="Arial"/>
                <a:cs typeface="Arial"/>
              </a:rPr>
              <a:t>n</a:t>
            </a:r>
            <a:r>
              <a:rPr lang="de-DE" sz="1600" spc="-47" dirty="0">
                <a:latin typeface="Arial"/>
                <a:cs typeface="Arial"/>
              </a:rPr>
              <a:t> </a:t>
            </a:r>
            <a:r>
              <a:rPr lang="de-DE" sz="1600" spc="4" dirty="0">
                <a:latin typeface="Arial"/>
                <a:cs typeface="Arial"/>
              </a:rPr>
              <a:t>J</a:t>
            </a:r>
            <a:r>
              <a:rPr lang="de-DE" sz="1600" spc="-4" dirty="0">
                <a:latin typeface="Arial"/>
                <a:cs typeface="Arial"/>
              </a:rPr>
              <a:t>agd</a:t>
            </a:r>
            <a:r>
              <a:rPr lang="de-DE" sz="1600" spc="4" dirty="0">
                <a:latin typeface="Arial"/>
                <a:cs typeface="Arial"/>
              </a:rPr>
              <a:t>sc</a:t>
            </a:r>
            <a:r>
              <a:rPr lang="de-DE" sz="1600" spc="-4" dirty="0">
                <a:latin typeface="Arial"/>
                <a:cs typeface="Arial"/>
              </a:rPr>
              <a:t>h</a:t>
            </a:r>
            <a:r>
              <a:rPr lang="de-DE" sz="1600" spc="-13" dirty="0">
                <a:latin typeface="Arial"/>
                <a:cs typeface="Arial"/>
              </a:rPr>
              <a:t>u</a:t>
            </a:r>
            <a:r>
              <a:rPr lang="de-DE" sz="1600" spc="4" dirty="0">
                <a:latin typeface="Arial"/>
                <a:cs typeface="Arial"/>
              </a:rPr>
              <a:t>t</a:t>
            </a:r>
            <a:r>
              <a:rPr lang="de-DE" sz="1600" spc="-9" dirty="0">
                <a:latin typeface="Arial"/>
                <a:cs typeface="Arial"/>
              </a:rPr>
              <a:t>z</a:t>
            </a:r>
            <a:r>
              <a:rPr lang="de-DE" sz="1600" spc="-17" dirty="0">
                <a:latin typeface="Arial"/>
                <a:cs typeface="Arial"/>
              </a:rPr>
              <a:t>v</a:t>
            </a:r>
            <a:r>
              <a:rPr lang="de-DE" sz="1600" spc="-4" dirty="0">
                <a:latin typeface="Arial"/>
                <a:cs typeface="Arial"/>
              </a:rPr>
              <a:t>e</a:t>
            </a:r>
            <a:r>
              <a:rPr lang="de-DE" sz="1600" dirty="0">
                <a:latin typeface="Arial"/>
                <a:cs typeface="Arial"/>
              </a:rPr>
              <a:t>r</a:t>
            </a:r>
            <a:r>
              <a:rPr lang="de-DE" sz="1600" spc="-4" dirty="0">
                <a:latin typeface="Arial"/>
                <a:cs typeface="Arial"/>
              </a:rPr>
              <a:t>bande</a:t>
            </a:r>
            <a:r>
              <a:rPr lang="de-DE" sz="1600" dirty="0">
                <a:latin typeface="Arial"/>
                <a:cs typeface="Arial"/>
              </a:rPr>
              <a:t>s</a:t>
            </a:r>
            <a:r>
              <a:rPr lang="de-DE" sz="1600" spc="-21" dirty="0">
                <a:latin typeface="Arial"/>
                <a:cs typeface="Arial"/>
              </a:rPr>
              <a:t> </a:t>
            </a:r>
            <a:r>
              <a:rPr lang="de-DE" sz="1600" spc="4" dirty="0">
                <a:latin typeface="Arial"/>
                <a:cs typeface="Arial"/>
              </a:rPr>
              <a:t>k</a:t>
            </a:r>
            <a:r>
              <a:rPr lang="de-DE" sz="1600" spc="-4" dirty="0">
                <a:latin typeface="Arial"/>
                <a:cs typeface="Arial"/>
              </a:rPr>
              <a:t>önne</a:t>
            </a:r>
            <a:r>
              <a:rPr lang="de-DE" sz="1600" dirty="0">
                <a:latin typeface="Arial"/>
                <a:cs typeface="Arial"/>
              </a:rPr>
              <a:t>n</a:t>
            </a:r>
            <a:r>
              <a:rPr lang="de-DE" sz="1600" spc="-38" dirty="0">
                <a:latin typeface="Arial"/>
                <a:cs typeface="Arial"/>
              </a:rPr>
              <a:t> </a:t>
            </a:r>
            <a:r>
              <a:rPr lang="de-DE" sz="1600" spc="-4" dirty="0">
                <a:latin typeface="Arial"/>
                <a:cs typeface="Arial"/>
              </a:rPr>
              <a:t>eben</a:t>
            </a:r>
            <a:r>
              <a:rPr lang="de-DE" sz="1600" spc="4" dirty="0">
                <a:latin typeface="Arial"/>
                <a:cs typeface="Arial"/>
              </a:rPr>
              <a:t>f</a:t>
            </a:r>
            <a:r>
              <a:rPr lang="de-DE" sz="1600" spc="-4" dirty="0">
                <a:latin typeface="Arial"/>
                <a:cs typeface="Arial"/>
              </a:rPr>
              <a:t>a</a:t>
            </a:r>
            <a:r>
              <a:rPr lang="de-DE" sz="1600" dirty="0">
                <a:latin typeface="Arial"/>
                <a:cs typeface="Arial"/>
              </a:rPr>
              <a:t>lls</a:t>
            </a:r>
            <a:r>
              <a:rPr lang="de-DE" sz="1600" spc="-34" dirty="0">
                <a:latin typeface="Arial"/>
                <a:cs typeface="Arial"/>
              </a:rPr>
              <a:t> </a:t>
            </a:r>
            <a:r>
              <a:rPr lang="de-DE" sz="1600" spc="-4" dirty="0">
                <a:latin typeface="Arial"/>
                <a:cs typeface="Arial"/>
              </a:rPr>
              <a:t>au</a:t>
            </a:r>
            <a:r>
              <a:rPr lang="de-DE" sz="1600" spc="4" dirty="0">
                <a:latin typeface="Arial"/>
                <a:cs typeface="Arial"/>
              </a:rPr>
              <a:t>s</a:t>
            </a:r>
            <a:r>
              <a:rPr lang="de-DE" sz="1600" spc="-4" dirty="0">
                <a:latin typeface="Arial"/>
                <a:cs typeface="Arial"/>
              </a:rPr>
              <a:t>gehä</a:t>
            </a:r>
            <a:r>
              <a:rPr lang="de-DE" sz="1600" spc="-13" dirty="0">
                <a:latin typeface="Arial"/>
                <a:cs typeface="Arial"/>
              </a:rPr>
              <a:t>n</a:t>
            </a:r>
            <a:r>
              <a:rPr lang="de-DE" sz="1600" spc="-4" dirty="0">
                <a:latin typeface="Arial"/>
                <a:cs typeface="Arial"/>
              </a:rPr>
              <a:t>g</a:t>
            </a:r>
            <a:r>
              <a:rPr lang="de-DE" sz="1600" dirty="0">
                <a:latin typeface="Arial"/>
                <a:cs typeface="Arial"/>
              </a:rPr>
              <a:t>t</a:t>
            </a:r>
            <a:r>
              <a:rPr lang="de-DE" sz="1600" spc="-34" dirty="0">
                <a:latin typeface="Arial"/>
                <a:cs typeface="Arial"/>
              </a:rPr>
              <a:t> </a:t>
            </a:r>
            <a:r>
              <a:rPr lang="de-DE" sz="1600" spc="-17" dirty="0">
                <a:latin typeface="Arial"/>
                <a:cs typeface="Arial"/>
              </a:rPr>
              <a:t>w</a:t>
            </a:r>
            <a:r>
              <a:rPr lang="de-DE" sz="1600" spc="-4" dirty="0">
                <a:latin typeface="Arial"/>
                <a:cs typeface="Arial"/>
              </a:rPr>
              <a:t>e</a:t>
            </a:r>
            <a:r>
              <a:rPr lang="de-DE" sz="1600" dirty="0">
                <a:latin typeface="Arial"/>
                <a:cs typeface="Arial"/>
              </a:rPr>
              <a:t>r</a:t>
            </a:r>
            <a:r>
              <a:rPr lang="de-DE" sz="1600" spc="-4" dirty="0">
                <a:latin typeface="Arial"/>
                <a:cs typeface="Arial"/>
              </a:rPr>
              <a:t>den</a:t>
            </a:r>
            <a:r>
              <a:rPr lang="de-DE" sz="1600" dirty="0">
                <a:latin typeface="Arial"/>
                <a:cs typeface="Arial"/>
              </a:rPr>
              <a:t>.</a:t>
            </a:r>
          </a:p>
          <a:p>
            <a:pPr marL="10860" marR="4344"/>
            <a:endParaRPr sz="1600" dirty="0">
              <a:latin typeface="Arial"/>
              <a:cs typeface="Arial"/>
            </a:endParaRPr>
          </a:p>
        </p:txBody>
      </p:sp>
      <p:pic>
        <p:nvPicPr>
          <p:cNvPr id="14" name="Grafik 13">
            <a:extLst>
              <a:ext uri="{FF2B5EF4-FFF2-40B4-BE49-F238E27FC236}">
                <a16:creationId xmlns:a16="http://schemas.microsoft.com/office/drawing/2014/main" id="{7A15DDBC-8254-421E-8277-7E25008517E1}"/>
              </a:ext>
            </a:extLst>
          </p:cNvPr>
          <p:cNvPicPr>
            <a:picLocks noChangeAspect="1"/>
          </p:cNvPicPr>
          <p:nvPr/>
        </p:nvPicPr>
        <p:blipFill>
          <a:blip r:embed="rId3" cstate="print"/>
          <a:stretch>
            <a:fillRect/>
          </a:stretch>
        </p:blipFill>
        <p:spPr>
          <a:xfrm>
            <a:off x="5022683" y="2031341"/>
            <a:ext cx="3206916" cy="4346917"/>
          </a:xfrm>
          <a:prstGeom prst="rect">
            <a:avLst/>
          </a:prstGeom>
        </p:spPr>
      </p:pic>
    </p:spTree>
    <p:extLst>
      <p:ext uri="{BB962C8B-B14F-4D97-AF65-F5344CB8AC3E}">
        <p14:creationId xmlns:p14="http://schemas.microsoft.com/office/powerpoint/2010/main" val="254958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a:extLst>
              <a:ext uri="{FF2B5EF4-FFF2-40B4-BE49-F238E27FC236}">
                <a16:creationId xmlns:a16="http://schemas.microsoft.com/office/drawing/2014/main" id="{9D8CCA4D-9691-45AC-B5B0-4F8E190F581C}"/>
              </a:ext>
            </a:extLst>
          </p:cNvPr>
          <p:cNvGraphicFramePr>
            <a:graphicFrameLocks noChangeAspect="1"/>
          </p:cNvGraphicFramePr>
          <p:nvPr>
            <p:extLst>
              <p:ext uri="{D42A27DB-BD31-4B8C-83A1-F6EECF244321}">
                <p14:modId xmlns:p14="http://schemas.microsoft.com/office/powerpoint/2010/main" val="637416635"/>
              </p:ext>
            </p:extLst>
          </p:nvPr>
        </p:nvGraphicFramePr>
        <p:xfrm>
          <a:off x="1505903" y="1808480"/>
          <a:ext cx="5679746" cy="4013200"/>
        </p:xfrm>
        <a:graphic>
          <a:graphicData uri="http://schemas.openxmlformats.org/presentationml/2006/ole">
            <mc:AlternateContent xmlns:mc="http://schemas.openxmlformats.org/markup-compatibility/2006">
              <mc:Choice xmlns:v="urn:schemas-microsoft-com:vml" Requires="v">
                <p:oleObj spid="_x0000_s1029" name="Acrobat Document" r:id="rId4" imgW="6415981" imgH="4533840" progId="AcroExch.Document.DC">
                  <p:embed/>
                </p:oleObj>
              </mc:Choice>
              <mc:Fallback>
                <p:oleObj name="Acrobat Document" r:id="rId4" imgW="6415981" imgH="4533840" progId="AcroExch.Document.DC">
                  <p:embed/>
                  <p:pic>
                    <p:nvPicPr>
                      <p:cNvPr id="0" name=""/>
                      <p:cNvPicPr/>
                      <p:nvPr/>
                    </p:nvPicPr>
                    <p:blipFill>
                      <a:blip r:embed="rId5"/>
                      <a:stretch>
                        <a:fillRect/>
                      </a:stretch>
                    </p:blipFill>
                    <p:spPr>
                      <a:xfrm>
                        <a:off x="1505903" y="1808480"/>
                        <a:ext cx="5679746" cy="4013200"/>
                      </a:xfrm>
                      <a:prstGeom prst="rect">
                        <a:avLst/>
                      </a:prstGeom>
                    </p:spPr>
                  </p:pic>
                </p:oleObj>
              </mc:Fallback>
            </mc:AlternateContent>
          </a:graphicData>
        </a:graphic>
      </p:graphicFrame>
      <p:sp>
        <p:nvSpPr>
          <p:cNvPr id="2" name="object 11">
            <a:extLst>
              <a:ext uri="{FF2B5EF4-FFF2-40B4-BE49-F238E27FC236}">
                <a16:creationId xmlns:a16="http://schemas.microsoft.com/office/drawing/2014/main" id="{CE72DCEF-9369-41E9-91FD-882E14BBCA26}"/>
              </a:ext>
            </a:extLst>
          </p:cNvPr>
          <p:cNvSpPr txBox="1"/>
          <p:nvPr/>
        </p:nvSpPr>
        <p:spPr>
          <a:xfrm>
            <a:off x="593287" y="1474708"/>
            <a:ext cx="1541014" cy="738664"/>
          </a:xfrm>
          <a:prstGeom prst="rect">
            <a:avLst/>
          </a:prstGeom>
        </p:spPr>
        <p:txBody>
          <a:bodyPr vert="horz" wrap="square" lIns="0" tIns="0" rIns="0" bIns="0" rtlCol="0">
            <a:spAutoFit/>
          </a:bodyPr>
          <a:lstStyle/>
          <a:p>
            <a:pPr marL="10860" marR="4344"/>
            <a:r>
              <a:rPr sz="1600" b="1" spc="4" dirty="0">
                <a:latin typeface="Arial"/>
                <a:cs typeface="Arial"/>
              </a:rPr>
              <a:t>z</a:t>
            </a:r>
            <a:r>
              <a:rPr sz="1600" b="1" spc="-9" dirty="0">
                <a:latin typeface="Arial"/>
                <a:cs typeface="Arial"/>
              </a:rPr>
              <a:t>ug</a:t>
            </a:r>
            <a:r>
              <a:rPr sz="1600" b="1" spc="-4" dirty="0">
                <a:latin typeface="Arial"/>
                <a:cs typeface="Arial"/>
              </a:rPr>
              <a:t>e</a:t>
            </a:r>
            <a:r>
              <a:rPr sz="1600" b="1" spc="4" dirty="0">
                <a:latin typeface="Arial"/>
                <a:cs typeface="Arial"/>
              </a:rPr>
              <a:t>l</a:t>
            </a:r>
            <a:r>
              <a:rPr sz="1600" b="1" spc="-4" dirty="0">
                <a:latin typeface="Arial"/>
                <a:cs typeface="Arial"/>
              </a:rPr>
              <a:t>ass</a:t>
            </a:r>
            <a:r>
              <a:rPr sz="1600" b="1" spc="-13" dirty="0">
                <a:latin typeface="Arial"/>
                <a:cs typeface="Arial"/>
              </a:rPr>
              <a:t>e</a:t>
            </a:r>
            <a:r>
              <a:rPr sz="1600" b="1" spc="-9" dirty="0">
                <a:latin typeface="Arial"/>
                <a:cs typeface="Arial"/>
              </a:rPr>
              <a:t>n</a:t>
            </a:r>
            <a:r>
              <a:rPr sz="1600" b="1" dirty="0">
                <a:latin typeface="Arial"/>
                <a:cs typeface="Arial"/>
              </a:rPr>
              <a:t>e </a:t>
            </a:r>
            <a:r>
              <a:rPr sz="1600" b="1" spc="-47" dirty="0">
                <a:latin typeface="Arial"/>
                <a:cs typeface="Arial"/>
              </a:rPr>
              <a:t>W</a:t>
            </a:r>
            <a:r>
              <a:rPr sz="1600" b="1" spc="-4" dirty="0">
                <a:latin typeface="Arial"/>
                <a:cs typeface="Arial"/>
              </a:rPr>
              <a:t>a</a:t>
            </a:r>
            <a:r>
              <a:rPr sz="1600" b="1" dirty="0">
                <a:latin typeface="Arial"/>
                <a:cs typeface="Arial"/>
              </a:rPr>
              <a:t>ff</a:t>
            </a:r>
            <a:r>
              <a:rPr sz="1600" b="1" spc="-4" dirty="0">
                <a:latin typeface="Arial"/>
                <a:cs typeface="Arial"/>
              </a:rPr>
              <a:t>e</a:t>
            </a:r>
            <a:r>
              <a:rPr sz="1600" b="1" spc="-9" dirty="0">
                <a:latin typeface="Arial"/>
                <a:cs typeface="Arial"/>
              </a:rPr>
              <a:t>n</a:t>
            </a:r>
            <a:r>
              <a:rPr sz="1600" b="1" dirty="0">
                <a:latin typeface="Arial"/>
                <a:cs typeface="Arial"/>
              </a:rPr>
              <a:t>-</a:t>
            </a:r>
            <a:r>
              <a:rPr sz="1600" b="1" spc="-26" dirty="0">
                <a:latin typeface="Arial"/>
                <a:cs typeface="Arial"/>
              </a:rPr>
              <a:t> </a:t>
            </a:r>
            <a:r>
              <a:rPr sz="1600" b="1" spc="-9" dirty="0">
                <a:latin typeface="Arial"/>
                <a:cs typeface="Arial"/>
              </a:rPr>
              <a:t>un</a:t>
            </a:r>
            <a:r>
              <a:rPr sz="1600" b="1" dirty="0">
                <a:latin typeface="Arial"/>
                <a:cs typeface="Arial"/>
              </a:rPr>
              <a:t>d </a:t>
            </a:r>
            <a:r>
              <a:rPr sz="1600" b="1" spc="13" dirty="0">
                <a:latin typeface="Arial"/>
                <a:cs typeface="Arial"/>
              </a:rPr>
              <a:t>M</a:t>
            </a:r>
            <a:r>
              <a:rPr sz="1600" b="1" spc="-9" dirty="0">
                <a:latin typeface="Arial"/>
                <a:cs typeface="Arial"/>
              </a:rPr>
              <a:t>un</a:t>
            </a:r>
            <a:r>
              <a:rPr sz="1600" b="1" spc="4" dirty="0">
                <a:latin typeface="Arial"/>
                <a:cs typeface="Arial"/>
              </a:rPr>
              <a:t>i</a:t>
            </a:r>
            <a:r>
              <a:rPr sz="1600" b="1" spc="-13" dirty="0">
                <a:latin typeface="Arial"/>
                <a:cs typeface="Arial"/>
              </a:rPr>
              <a:t>t</a:t>
            </a:r>
            <a:r>
              <a:rPr sz="1600" b="1" spc="4" dirty="0">
                <a:latin typeface="Arial"/>
                <a:cs typeface="Arial"/>
              </a:rPr>
              <a:t>i</a:t>
            </a:r>
            <a:r>
              <a:rPr sz="1600" b="1" spc="-17" dirty="0">
                <a:latin typeface="Arial"/>
                <a:cs typeface="Arial"/>
              </a:rPr>
              <a:t>o</a:t>
            </a:r>
            <a:r>
              <a:rPr sz="1600" b="1" spc="-9" dirty="0">
                <a:latin typeface="Arial"/>
                <a:cs typeface="Arial"/>
              </a:rPr>
              <a:t>n</a:t>
            </a:r>
            <a:r>
              <a:rPr sz="1600" b="1" spc="-4" dirty="0">
                <a:latin typeface="Arial"/>
                <a:cs typeface="Arial"/>
              </a:rPr>
              <a:t>s</a:t>
            </a:r>
            <a:r>
              <a:rPr sz="1600" b="1" spc="-13" dirty="0">
                <a:latin typeface="Arial"/>
                <a:cs typeface="Arial"/>
              </a:rPr>
              <a:t>a</a:t>
            </a:r>
            <a:r>
              <a:rPr sz="1600" b="1" spc="4" dirty="0">
                <a:latin typeface="Arial"/>
                <a:cs typeface="Arial"/>
              </a:rPr>
              <a:t>r</a:t>
            </a:r>
            <a:r>
              <a:rPr sz="1600" b="1" dirty="0">
                <a:latin typeface="Arial"/>
                <a:cs typeface="Arial"/>
              </a:rPr>
              <a:t>t</a:t>
            </a:r>
            <a:r>
              <a:rPr sz="1600" b="1" spc="-13" dirty="0">
                <a:latin typeface="Arial"/>
                <a:cs typeface="Arial"/>
              </a:rPr>
              <a:t>e</a:t>
            </a:r>
            <a:r>
              <a:rPr sz="1600" b="1" dirty="0">
                <a:latin typeface="Arial"/>
                <a:cs typeface="Arial"/>
              </a:rPr>
              <a:t>n</a:t>
            </a:r>
            <a:endParaRPr sz="1600" dirty="0">
              <a:latin typeface="Arial"/>
              <a:cs typeface="Arial"/>
            </a:endParaRPr>
          </a:p>
        </p:txBody>
      </p:sp>
      <p:sp>
        <p:nvSpPr>
          <p:cNvPr id="3" name="object 12">
            <a:extLst>
              <a:ext uri="{FF2B5EF4-FFF2-40B4-BE49-F238E27FC236}">
                <a16:creationId xmlns:a16="http://schemas.microsoft.com/office/drawing/2014/main" id="{5EF6948B-52FF-458D-A141-E461859E69D6}"/>
              </a:ext>
            </a:extLst>
          </p:cNvPr>
          <p:cNvSpPr txBox="1"/>
          <p:nvPr/>
        </p:nvSpPr>
        <p:spPr>
          <a:xfrm>
            <a:off x="2738804" y="1474708"/>
            <a:ext cx="5582235" cy="738664"/>
          </a:xfrm>
          <a:prstGeom prst="rect">
            <a:avLst/>
          </a:prstGeom>
        </p:spPr>
        <p:txBody>
          <a:bodyPr vert="horz" wrap="square" lIns="0" tIns="0" rIns="0" bIns="0" rtlCol="0">
            <a:spAutoFit/>
          </a:bodyPr>
          <a:lstStyle/>
          <a:p>
            <a:pPr marL="10860" marR="4344"/>
            <a:r>
              <a:rPr sz="1600" spc="-9" dirty="0">
                <a:latin typeface="Arial"/>
                <a:cs typeface="Arial"/>
              </a:rPr>
              <a:t>H</a:t>
            </a:r>
            <a:r>
              <a:rPr sz="1600" dirty="0">
                <a:latin typeface="Arial"/>
                <a:cs typeface="Arial"/>
              </a:rPr>
              <a:t>i</a:t>
            </a:r>
            <a:r>
              <a:rPr sz="1600" spc="-4" dirty="0">
                <a:latin typeface="Arial"/>
                <a:cs typeface="Arial"/>
              </a:rPr>
              <a:t>n</a:t>
            </a:r>
            <a:r>
              <a:rPr sz="1600" spc="-17" dirty="0">
                <a:latin typeface="Arial"/>
                <a:cs typeface="Arial"/>
              </a:rPr>
              <a:t>w</a:t>
            </a:r>
            <a:r>
              <a:rPr sz="1600" spc="-4" dirty="0">
                <a:latin typeface="Arial"/>
                <a:cs typeface="Arial"/>
              </a:rPr>
              <a:t>e</a:t>
            </a:r>
            <a:r>
              <a:rPr sz="1600" dirty="0">
                <a:latin typeface="Arial"/>
                <a:cs typeface="Arial"/>
              </a:rPr>
              <a:t>i</a:t>
            </a:r>
            <a:r>
              <a:rPr sz="1600" spc="4" dirty="0">
                <a:latin typeface="Arial"/>
                <a:cs typeface="Arial"/>
              </a:rPr>
              <a:t>st</a:t>
            </a:r>
            <a:r>
              <a:rPr sz="1600" spc="-4" dirty="0">
                <a:latin typeface="Arial"/>
                <a:cs typeface="Arial"/>
              </a:rPr>
              <a:t>a</a:t>
            </a:r>
            <a:r>
              <a:rPr sz="1600" spc="4" dirty="0">
                <a:latin typeface="Arial"/>
                <a:cs typeface="Arial"/>
              </a:rPr>
              <a:t>f</a:t>
            </a:r>
            <a:r>
              <a:rPr sz="1600" spc="-4" dirty="0">
                <a:latin typeface="Arial"/>
                <a:cs typeface="Arial"/>
              </a:rPr>
              <a:t>e</a:t>
            </a:r>
            <a:r>
              <a:rPr sz="1600" dirty="0">
                <a:latin typeface="Arial"/>
                <a:cs typeface="Arial"/>
              </a:rPr>
              <a:t>l</a:t>
            </a:r>
            <a:r>
              <a:rPr sz="1600" spc="-4" dirty="0">
                <a:latin typeface="Arial"/>
                <a:cs typeface="Arial"/>
              </a:rPr>
              <a:t>n</a:t>
            </a:r>
            <a:r>
              <a:rPr sz="1600" dirty="0">
                <a:latin typeface="Arial"/>
                <a:cs typeface="Arial"/>
              </a:rPr>
              <a:t>,</a:t>
            </a:r>
            <a:r>
              <a:rPr sz="1600" spc="-34" dirty="0">
                <a:latin typeface="Arial"/>
                <a:cs typeface="Arial"/>
              </a:rPr>
              <a:t> </a:t>
            </a:r>
            <a:r>
              <a:rPr sz="1600" spc="-4" dirty="0">
                <a:latin typeface="Arial"/>
                <a:cs typeface="Arial"/>
              </a:rPr>
              <a:t>au</a:t>
            </a:r>
            <a:r>
              <a:rPr sz="1600" dirty="0">
                <a:latin typeface="Arial"/>
                <a:cs typeface="Arial"/>
              </a:rPr>
              <a:t>s</a:t>
            </a:r>
            <a:r>
              <a:rPr sz="1600" spc="-13" dirty="0">
                <a:latin typeface="Arial"/>
                <a:cs typeface="Arial"/>
              </a:rPr>
              <a:t> </a:t>
            </a:r>
            <a:r>
              <a:rPr sz="1600" spc="-4" dirty="0">
                <a:latin typeface="Arial"/>
                <a:cs typeface="Arial"/>
              </a:rPr>
              <a:t>dene</a:t>
            </a:r>
            <a:r>
              <a:rPr sz="1600" dirty="0">
                <a:latin typeface="Arial"/>
                <a:cs typeface="Arial"/>
              </a:rPr>
              <a:t>n</a:t>
            </a:r>
            <a:r>
              <a:rPr sz="1600" spc="-26"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spc="4" dirty="0">
                <a:latin typeface="Arial"/>
                <a:cs typeface="Arial"/>
              </a:rPr>
              <a:t>f</a:t>
            </a:r>
            <a:r>
              <a:rPr sz="1600" spc="-4" dirty="0">
                <a:latin typeface="Arial"/>
                <a:cs typeface="Arial"/>
              </a:rPr>
              <a:t>ü</a:t>
            </a:r>
            <a:r>
              <a:rPr sz="1600" dirty="0">
                <a:latin typeface="Arial"/>
                <a:cs typeface="Arial"/>
              </a:rPr>
              <a:t>r</a:t>
            </a:r>
            <a:r>
              <a:rPr sz="1600" spc="-17" dirty="0">
                <a:latin typeface="Arial"/>
                <a:cs typeface="Arial"/>
              </a:rPr>
              <a:t> </a:t>
            </a:r>
            <a:r>
              <a:rPr sz="1600" spc="-4" dirty="0">
                <a:latin typeface="Arial"/>
                <a:cs typeface="Arial"/>
              </a:rPr>
              <a:t>de</a:t>
            </a:r>
            <a:r>
              <a:rPr sz="1600" dirty="0">
                <a:latin typeface="Arial"/>
                <a:cs typeface="Arial"/>
              </a:rPr>
              <a:t>n</a:t>
            </a:r>
            <a:r>
              <a:rPr sz="1600" spc="-17" dirty="0">
                <a:latin typeface="Arial"/>
                <a:cs typeface="Arial"/>
              </a:rPr>
              <a:t> </a:t>
            </a:r>
            <a:r>
              <a:rPr sz="1600" dirty="0">
                <a:latin typeface="Arial"/>
                <a:cs typeface="Arial"/>
              </a:rPr>
              <a:t>j</a:t>
            </a:r>
            <a:r>
              <a:rPr sz="1600" spc="-4" dirty="0">
                <a:latin typeface="Arial"/>
                <a:cs typeface="Arial"/>
              </a:rPr>
              <a:t>e</a:t>
            </a:r>
            <a:r>
              <a:rPr sz="1600" spc="-17" dirty="0">
                <a:latin typeface="Arial"/>
                <a:cs typeface="Arial"/>
              </a:rPr>
              <a:t>w</a:t>
            </a:r>
            <a:r>
              <a:rPr sz="1600" spc="-4" dirty="0">
                <a:latin typeface="Arial"/>
                <a:cs typeface="Arial"/>
              </a:rPr>
              <a:t>e</a:t>
            </a:r>
            <a:r>
              <a:rPr sz="1600" dirty="0">
                <a:latin typeface="Arial"/>
                <a:cs typeface="Arial"/>
              </a:rPr>
              <a:t>ili</a:t>
            </a:r>
            <a:r>
              <a:rPr sz="1600" spc="-4" dirty="0">
                <a:latin typeface="Arial"/>
                <a:cs typeface="Arial"/>
              </a:rPr>
              <a:t>ge</a:t>
            </a:r>
            <a:r>
              <a:rPr sz="1600" dirty="0">
                <a:latin typeface="Arial"/>
                <a:cs typeface="Arial"/>
              </a:rPr>
              <a:t>n</a:t>
            </a:r>
            <a:r>
              <a:rPr sz="1600" spc="-9"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4" dirty="0">
                <a:latin typeface="Arial"/>
                <a:cs typeface="Arial"/>
              </a:rPr>
              <a:t>a</a:t>
            </a:r>
            <a:r>
              <a:rPr sz="1600" spc="-13" dirty="0">
                <a:latin typeface="Arial"/>
                <a:cs typeface="Arial"/>
              </a:rPr>
              <a:t>n</a:t>
            </a:r>
            <a:r>
              <a:rPr sz="1600" dirty="0">
                <a:latin typeface="Arial"/>
                <a:cs typeface="Arial"/>
              </a:rPr>
              <a:t>d</a:t>
            </a:r>
            <a:r>
              <a:rPr sz="1600" spc="-38" dirty="0">
                <a:latin typeface="Arial"/>
                <a:cs typeface="Arial"/>
              </a:rPr>
              <a:t> </a:t>
            </a:r>
            <a:r>
              <a:rPr sz="1600" spc="4" dirty="0">
                <a:latin typeface="Arial"/>
                <a:cs typeface="Arial"/>
              </a:rPr>
              <a:t>z</a:t>
            </a:r>
            <a:r>
              <a:rPr sz="1600" spc="-4" dirty="0">
                <a:latin typeface="Arial"/>
                <a:cs typeface="Arial"/>
              </a:rPr>
              <a:t>uge</a:t>
            </a:r>
            <a:r>
              <a:rPr sz="1600" dirty="0">
                <a:latin typeface="Arial"/>
                <a:cs typeface="Arial"/>
              </a:rPr>
              <a:t>l</a:t>
            </a:r>
            <a:r>
              <a:rPr sz="1600" spc="-4" dirty="0">
                <a:latin typeface="Arial"/>
                <a:cs typeface="Arial"/>
              </a:rPr>
              <a:t>a</a:t>
            </a:r>
            <a:r>
              <a:rPr sz="1600" spc="4" dirty="0">
                <a:latin typeface="Arial"/>
                <a:cs typeface="Arial"/>
              </a:rPr>
              <a:t>s</a:t>
            </a:r>
            <a:r>
              <a:rPr sz="1600" spc="-9" dirty="0">
                <a:latin typeface="Arial"/>
                <a:cs typeface="Arial"/>
              </a:rPr>
              <a:t>s</a:t>
            </a:r>
            <a:r>
              <a:rPr sz="1600" spc="-4" dirty="0">
                <a:latin typeface="Arial"/>
                <a:cs typeface="Arial"/>
              </a:rPr>
              <a:t>en</a:t>
            </a:r>
            <a:r>
              <a:rPr sz="1600" spc="-13" dirty="0">
                <a:latin typeface="Arial"/>
                <a:cs typeface="Arial"/>
              </a:rPr>
              <a:t>e</a:t>
            </a:r>
            <a:r>
              <a:rPr sz="1600" dirty="0">
                <a:latin typeface="Arial"/>
                <a:cs typeface="Arial"/>
              </a:rPr>
              <a:t>n </a:t>
            </a:r>
            <a:r>
              <a:rPr sz="1600" spc="-26" dirty="0">
                <a:latin typeface="Arial"/>
                <a:cs typeface="Arial"/>
              </a:rPr>
              <a:t>W</a:t>
            </a:r>
            <a:r>
              <a:rPr sz="1600" spc="-4" dirty="0">
                <a:latin typeface="Arial"/>
                <a:cs typeface="Arial"/>
              </a:rPr>
              <a:t>a</a:t>
            </a:r>
            <a:r>
              <a:rPr sz="1600" spc="-30" dirty="0">
                <a:latin typeface="Arial"/>
                <a:cs typeface="Arial"/>
              </a:rPr>
              <a:t>f</a:t>
            </a:r>
            <a:r>
              <a:rPr sz="1600" spc="4" dirty="0">
                <a:latin typeface="Arial"/>
                <a:cs typeface="Arial"/>
              </a:rPr>
              <a:t>f</a:t>
            </a:r>
            <a:r>
              <a:rPr sz="1600" spc="-13" dirty="0">
                <a:latin typeface="Arial"/>
                <a:cs typeface="Arial"/>
              </a:rPr>
              <a:t>e</a:t>
            </a:r>
            <a:r>
              <a:rPr sz="1600" spc="-4" dirty="0">
                <a:latin typeface="Arial"/>
                <a:cs typeface="Arial"/>
              </a:rPr>
              <a:t>n</a:t>
            </a:r>
            <a:r>
              <a:rPr sz="1600" dirty="0">
                <a:latin typeface="Arial"/>
                <a:cs typeface="Arial"/>
              </a:rPr>
              <a:t>-</a:t>
            </a:r>
            <a:r>
              <a:rPr sz="1600" spc="-38"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9" dirty="0">
                <a:latin typeface="Arial"/>
                <a:cs typeface="Arial"/>
              </a:rPr>
              <a:t>M</a:t>
            </a:r>
            <a:r>
              <a:rPr sz="1600" spc="-4" dirty="0">
                <a:latin typeface="Arial"/>
                <a:cs typeface="Arial"/>
              </a:rPr>
              <a:t>un</a:t>
            </a:r>
            <a:r>
              <a:rPr sz="1600" dirty="0">
                <a:latin typeface="Arial"/>
                <a:cs typeface="Arial"/>
              </a:rPr>
              <a:t>i</a:t>
            </a:r>
            <a:r>
              <a:rPr sz="1600" spc="4" dirty="0">
                <a:latin typeface="Arial"/>
                <a:cs typeface="Arial"/>
              </a:rPr>
              <a:t>t</a:t>
            </a:r>
            <a:r>
              <a:rPr sz="1600" dirty="0">
                <a:latin typeface="Arial"/>
                <a:cs typeface="Arial"/>
              </a:rPr>
              <a:t>i</a:t>
            </a:r>
            <a:r>
              <a:rPr sz="1600" spc="-4" dirty="0">
                <a:latin typeface="Arial"/>
                <a:cs typeface="Arial"/>
              </a:rPr>
              <a:t>on</a:t>
            </a:r>
            <a:r>
              <a:rPr sz="1600" spc="4" dirty="0">
                <a:latin typeface="Arial"/>
                <a:cs typeface="Arial"/>
              </a:rPr>
              <a:t>s</a:t>
            </a:r>
            <a:r>
              <a:rPr sz="1600" spc="-13" dirty="0">
                <a:latin typeface="Arial"/>
                <a:cs typeface="Arial"/>
              </a:rPr>
              <a:t>a</a:t>
            </a:r>
            <a:r>
              <a:rPr sz="1600" dirty="0">
                <a:latin typeface="Arial"/>
                <a:cs typeface="Arial"/>
              </a:rPr>
              <a:t>r</a:t>
            </a:r>
            <a:r>
              <a:rPr sz="1600" spc="-9" dirty="0">
                <a:latin typeface="Arial"/>
                <a:cs typeface="Arial"/>
              </a:rPr>
              <a:t>t</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he</a:t>
            </a:r>
            <a:r>
              <a:rPr sz="1600" dirty="0">
                <a:latin typeface="Arial"/>
                <a:cs typeface="Arial"/>
              </a:rPr>
              <a:t>r</a:t>
            </a:r>
            <a:r>
              <a:rPr sz="1600" spc="-17" dirty="0">
                <a:latin typeface="Arial"/>
                <a:cs typeface="Arial"/>
              </a:rPr>
              <a:t>v</a:t>
            </a:r>
            <a:r>
              <a:rPr sz="1600" spc="-4" dirty="0">
                <a:latin typeface="Arial"/>
                <a:cs typeface="Arial"/>
              </a:rPr>
              <a:t>o</a:t>
            </a:r>
            <a:r>
              <a:rPr sz="1600" dirty="0">
                <a:latin typeface="Arial"/>
                <a:cs typeface="Arial"/>
              </a:rPr>
              <a:t>r</a:t>
            </a:r>
            <a:r>
              <a:rPr sz="1600" spc="-4" dirty="0">
                <a:latin typeface="Arial"/>
                <a:cs typeface="Arial"/>
              </a:rPr>
              <a:t>gehen</a:t>
            </a:r>
            <a:r>
              <a:rPr sz="1600" dirty="0">
                <a:latin typeface="Arial"/>
                <a:cs typeface="Arial"/>
              </a:rPr>
              <a:t>,</a:t>
            </a:r>
            <a:r>
              <a:rPr sz="1600" spc="-43"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a:t>
            </a:r>
            <a:r>
              <a:rPr sz="1600" dirty="0">
                <a:latin typeface="Arial"/>
                <a:cs typeface="Arial"/>
              </a:rPr>
              <a:t>d</a:t>
            </a:r>
            <a:r>
              <a:rPr sz="1600" spc="-17" dirty="0">
                <a:latin typeface="Arial"/>
                <a:cs typeface="Arial"/>
              </a:rPr>
              <a:t> </a:t>
            </a:r>
            <a:r>
              <a:rPr sz="1600" spc="-4" dirty="0">
                <a:latin typeface="Arial"/>
                <a:cs typeface="Arial"/>
              </a:rPr>
              <a:t>a</a:t>
            </a:r>
            <a:r>
              <a:rPr sz="1600" dirty="0">
                <a:latin typeface="Arial"/>
                <a:cs typeface="Arial"/>
              </a:rPr>
              <a:t>n</a:t>
            </a:r>
            <a:r>
              <a:rPr sz="1600" spc="-9" dirty="0">
                <a:latin typeface="Arial"/>
                <a:cs typeface="Arial"/>
              </a:rPr>
              <a:t> </a:t>
            </a:r>
            <a:r>
              <a:rPr sz="1600" spc="-4" dirty="0">
                <a:latin typeface="Arial"/>
                <a:cs typeface="Arial"/>
              </a:rPr>
              <a:t>gu</a:t>
            </a:r>
            <a:r>
              <a:rPr sz="1600" dirty="0">
                <a:latin typeface="Arial"/>
                <a:cs typeface="Arial"/>
              </a:rPr>
              <a:t>t</a:t>
            </a:r>
            <a:r>
              <a:rPr sz="1600" spc="-21"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c</a:t>
            </a:r>
            <a:r>
              <a:rPr sz="1600" spc="-4" dirty="0">
                <a:latin typeface="Arial"/>
                <a:cs typeface="Arial"/>
              </a:rPr>
              <a:t>h</a:t>
            </a:r>
            <a:r>
              <a:rPr sz="1600" spc="4" dirty="0">
                <a:latin typeface="Arial"/>
                <a:cs typeface="Arial"/>
              </a:rPr>
              <a:t>t</a:t>
            </a:r>
            <a:r>
              <a:rPr sz="1600" spc="-4" dirty="0">
                <a:latin typeface="Arial"/>
                <a:cs typeface="Arial"/>
              </a:rPr>
              <a:t>ba</a:t>
            </a:r>
            <a:r>
              <a:rPr sz="1600" dirty="0">
                <a:latin typeface="Arial"/>
                <a:cs typeface="Arial"/>
              </a:rPr>
              <a:t>r</a:t>
            </a:r>
            <a:r>
              <a:rPr sz="1600" spc="-13" dirty="0">
                <a:latin typeface="Arial"/>
                <a:cs typeface="Arial"/>
              </a:rPr>
              <a:t>e</a:t>
            </a:r>
            <a:r>
              <a:rPr sz="1600" dirty="0">
                <a:latin typeface="Arial"/>
                <a:cs typeface="Arial"/>
              </a:rPr>
              <a:t>r</a:t>
            </a:r>
            <a:r>
              <a:rPr sz="1600" spc="-38" dirty="0">
                <a:latin typeface="Arial"/>
                <a:cs typeface="Arial"/>
              </a:rPr>
              <a:t> </a:t>
            </a:r>
            <a:r>
              <a:rPr sz="1600" spc="-4" dirty="0">
                <a:latin typeface="Arial"/>
                <a:cs typeface="Arial"/>
              </a:rPr>
              <a:t>S</a:t>
            </a:r>
            <a:r>
              <a:rPr sz="1600" spc="4" dirty="0">
                <a:latin typeface="Arial"/>
                <a:cs typeface="Arial"/>
              </a:rPr>
              <a:t>t</a:t>
            </a:r>
            <a:r>
              <a:rPr sz="1600" spc="-4" dirty="0">
                <a:latin typeface="Arial"/>
                <a:cs typeface="Arial"/>
              </a:rPr>
              <a:t>e</a:t>
            </a:r>
            <a:r>
              <a:rPr sz="1600" dirty="0">
                <a:latin typeface="Arial"/>
                <a:cs typeface="Arial"/>
              </a:rPr>
              <a:t>lle </a:t>
            </a:r>
            <a:r>
              <a:rPr sz="1600" spc="-4" dirty="0">
                <a:latin typeface="Arial"/>
                <a:cs typeface="Arial"/>
              </a:rPr>
              <a:t>an</a:t>
            </a:r>
            <a:r>
              <a:rPr sz="1600" spc="4" dirty="0">
                <a:latin typeface="Arial"/>
                <a:cs typeface="Arial"/>
              </a:rPr>
              <a:t>z</a:t>
            </a:r>
            <a:r>
              <a:rPr sz="1600" spc="-4" dirty="0">
                <a:latin typeface="Arial"/>
                <a:cs typeface="Arial"/>
              </a:rPr>
              <a:t>ub</a:t>
            </a:r>
            <a:r>
              <a:rPr sz="1600" dirty="0">
                <a:latin typeface="Arial"/>
                <a:cs typeface="Arial"/>
              </a:rPr>
              <a:t>ri</a:t>
            </a:r>
            <a:r>
              <a:rPr sz="1600" spc="-13" dirty="0">
                <a:latin typeface="Arial"/>
                <a:cs typeface="Arial"/>
              </a:rPr>
              <a:t>n</a:t>
            </a:r>
            <a:r>
              <a:rPr sz="1600" spc="-4" dirty="0">
                <a:latin typeface="Arial"/>
                <a:cs typeface="Arial"/>
              </a:rPr>
              <a:t>ge</a:t>
            </a:r>
            <a:r>
              <a:rPr sz="1600" spc="-13" dirty="0">
                <a:latin typeface="Arial"/>
                <a:cs typeface="Arial"/>
              </a:rPr>
              <a:t>n</a:t>
            </a:r>
            <a:r>
              <a:rPr sz="1600" dirty="0">
                <a:latin typeface="Arial"/>
                <a:cs typeface="Arial"/>
              </a:rPr>
              <a:t>.</a:t>
            </a:r>
          </a:p>
        </p:txBody>
      </p:sp>
      <p:sp>
        <p:nvSpPr>
          <p:cNvPr id="4" name="object 13">
            <a:extLst>
              <a:ext uri="{FF2B5EF4-FFF2-40B4-BE49-F238E27FC236}">
                <a16:creationId xmlns:a16="http://schemas.microsoft.com/office/drawing/2014/main" id="{4045AC43-CF66-4DD3-B27E-929594ECB41F}"/>
              </a:ext>
            </a:extLst>
          </p:cNvPr>
          <p:cNvSpPr txBox="1"/>
          <p:nvPr/>
        </p:nvSpPr>
        <p:spPr>
          <a:xfrm>
            <a:off x="665480" y="5403977"/>
            <a:ext cx="7813039" cy="738664"/>
          </a:xfrm>
          <a:prstGeom prst="rect">
            <a:avLst/>
          </a:prstGeom>
        </p:spPr>
        <p:txBody>
          <a:bodyPr vert="horz" wrap="square" lIns="0" tIns="0" rIns="0" bIns="0" rtlCol="0">
            <a:spAutoFit/>
          </a:bodyPr>
          <a:lstStyle/>
          <a:p>
            <a:pPr marL="10860" marR="4344"/>
            <a:r>
              <a:rPr sz="1600" b="1" spc="-9" dirty="0">
                <a:solidFill>
                  <a:srgbClr val="FF0000"/>
                </a:solidFill>
                <a:latin typeface="Arial"/>
                <a:cs typeface="Arial"/>
              </a:rPr>
              <a:t>D</a:t>
            </a:r>
            <a:r>
              <a:rPr sz="1600" b="1" dirty="0">
                <a:solidFill>
                  <a:srgbClr val="FF0000"/>
                </a:solidFill>
                <a:latin typeface="Arial"/>
                <a:cs typeface="Arial"/>
              </a:rPr>
              <a:t>ie</a:t>
            </a:r>
            <a:r>
              <a:rPr sz="1600" b="1" spc="-9" dirty="0">
                <a:solidFill>
                  <a:srgbClr val="FF0000"/>
                </a:solidFill>
                <a:latin typeface="Arial"/>
                <a:cs typeface="Arial"/>
              </a:rPr>
              <a:t> </a:t>
            </a:r>
            <a:r>
              <a:rPr sz="1600" b="1" spc="-64" dirty="0">
                <a:solidFill>
                  <a:srgbClr val="FF0000"/>
                </a:solidFill>
                <a:latin typeface="Arial"/>
                <a:cs typeface="Arial"/>
              </a:rPr>
              <a:t>V</a:t>
            </a:r>
            <a:r>
              <a:rPr sz="1600" b="1" spc="-4" dirty="0">
                <a:solidFill>
                  <a:srgbClr val="FF0000"/>
                </a:solidFill>
                <a:latin typeface="Arial"/>
                <a:cs typeface="Arial"/>
              </a:rPr>
              <a:t>e</a:t>
            </a:r>
            <a:r>
              <a:rPr sz="1600" b="1" dirty="0">
                <a:solidFill>
                  <a:srgbClr val="FF0000"/>
                </a:solidFill>
                <a:latin typeface="Arial"/>
                <a:cs typeface="Arial"/>
              </a:rPr>
              <a:t>r</a:t>
            </a:r>
            <a:r>
              <a:rPr sz="1600" b="1" spc="-17" dirty="0">
                <a:solidFill>
                  <a:srgbClr val="FF0000"/>
                </a:solidFill>
                <a:latin typeface="Arial"/>
                <a:cs typeface="Arial"/>
              </a:rPr>
              <a:t>w</a:t>
            </a:r>
            <a:r>
              <a:rPr sz="1600" b="1" spc="-4" dirty="0">
                <a:solidFill>
                  <a:srgbClr val="FF0000"/>
                </a:solidFill>
                <a:latin typeface="Arial"/>
                <a:cs typeface="Arial"/>
              </a:rPr>
              <a:t>endun</a:t>
            </a:r>
            <a:r>
              <a:rPr sz="1600" b="1" dirty="0">
                <a:solidFill>
                  <a:srgbClr val="FF0000"/>
                </a:solidFill>
                <a:latin typeface="Arial"/>
                <a:cs typeface="Arial"/>
              </a:rPr>
              <a:t>g</a:t>
            </a:r>
            <a:r>
              <a:rPr sz="1600" b="1" spc="-26" dirty="0">
                <a:solidFill>
                  <a:srgbClr val="FF0000"/>
                </a:solidFill>
                <a:latin typeface="Arial"/>
                <a:cs typeface="Arial"/>
              </a:rPr>
              <a:t> </a:t>
            </a:r>
            <a:r>
              <a:rPr sz="1600" b="1" spc="-17" dirty="0">
                <a:solidFill>
                  <a:srgbClr val="FF0000"/>
                </a:solidFill>
                <a:latin typeface="Arial"/>
                <a:cs typeface="Arial"/>
              </a:rPr>
              <a:t>v</a:t>
            </a:r>
            <a:r>
              <a:rPr sz="1600" b="1" spc="-4" dirty="0">
                <a:solidFill>
                  <a:srgbClr val="FF0000"/>
                </a:solidFill>
                <a:latin typeface="Arial"/>
                <a:cs typeface="Arial"/>
              </a:rPr>
              <a:t>o</a:t>
            </a:r>
            <a:r>
              <a:rPr sz="1600" b="1" dirty="0">
                <a:solidFill>
                  <a:srgbClr val="FF0000"/>
                </a:solidFill>
                <a:latin typeface="Arial"/>
                <a:cs typeface="Arial"/>
              </a:rPr>
              <a:t>n</a:t>
            </a:r>
            <a:r>
              <a:rPr sz="1600" b="1" spc="4" dirty="0">
                <a:solidFill>
                  <a:srgbClr val="FF0000"/>
                </a:solidFill>
                <a:latin typeface="Arial"/>
                <a:cs typeface="Arial"/>
              </a:rPr>
              <a:t> </a:t>
            </a:r>
            <a:r>
              <a:rPr sz="1600" b="1" spc="-4" dirty="0">
                <a:solidFill>
                  <a:srgbClr val="FF0000"/>
                </a:solidFill>
                <a:latin typeface="Arial"/>
                <a:cs typeface="Arial"/>
              </a:rPr>
              <a:t>Ge</a:t>
            </a:r>
            <a:r>
              <a:rPr sz="1600" b="1" spc="4" dirty="0">
                <a:solidFill>
                  <a:srgbClr val="FF0000"/>
                </a:solidFill>
                <a:latin typeface="Arial"/>
                <a:cs typeface="Arial"/>
              </a:rPr>
              <a:t>sc</a:t>
            </a:r>
            <a:r>
              <a:rPr sz="1600" b="1" spc="-4" dirty="0">
                <a:solidFill>
                  <a:srgbClr val="FF0000"/>
                </a:solidFill>
                <a:latin typeface="Arial"/>
                <a:cs typeface="Arial"/>
              </a:rPr>
              <a:t>ho</a:t>
            </a:r>
            <a:r>
              <a:rPr sz="1600" b="1" spc="-9" dirty="0">
                <a:solidFill>
                  <a:srgbClr val="FF0000"/>
                </a:solidFill>
                <a:latin typeface="Arial"/>
                <a:cs typeface="Arial"/>
              </a:rPr>
              <a:t>ss</a:t>
            </a:r>
            <a:r>
              <a:rPr sz="1600" b="1" spc="-4" dirty="0">
                <a:solidFill>
                  <a:srgbClr val="FF0000"/>
                </a:solidFill>
                <a:latin typeface="Arial"/>
                <a:cs typeface="Arial"/>
              </a:rPr>
              <a:t>e</a:t>
            </a:r>
            <a:r>
              <a:rPr sz="1600" b="1" dirty="0">
                <a:solidFill>
                  <a:srgbClr val="FF0000"/>
                </a:solidFill>
                <a:latin typeface="Arial"/>
                <a:cs typeface="Arial"/>
              </a:rPr>
              <a:t>n</a:t>
            </a:r>
            <a:r>
              <a:rPr sz="1600" b="1" spc="-38" dirty="0">
                <a:solidFill>
                  <a:srgbClr val="FF0000"/>
                </a:solidFill>
                <a:latin typeface="Arial"/>
                <a:cs typeface="Arial"/>
              </a:rPr>
              <a:t> </a:t>
            </a:r>
            <a:r>
              <a:rPr sz="1600" b="1" spc="-9" dirty="0">
                <a:solidFill>
                  <a:srgbClr val="FF0000"/>
                </a:solidFill>
                <a:latin typeface="Arial"/>
                <a:cs typeface="Arial"/>
              </a:rPr>
              <a:t>m</a:t>
            </a:r>
            <a:r>
              <a:rPr sz="1600" b="1" dirty="0">
                <a:solidFill>
                  <a:srgbClr val="FF0000"/>
                </a:solidFill>
                <a:latin typeface="Arial"/>
                <a:cs typeface="Arial"/>
              </a:rPr>
              <a:t>it</a:t>
            </a:r>
            <a:r>
              <a:rPr sz="1600" b="1" spc="-13" dirty="0">
                <a:solidFill>
                  <a:srgbClr val="FF0000"/>
                </a:solidFill>
                <a:latin typeface="Arial"/>
                <a:cs typeface="Arial"/>
              </a:rPr>
              <a:t> </a:t>
            </a:r>
            <a:r>
              <a:rPr sz="1600" b="1" spc="-9" dirty="0">
                <a:solidFill>
                  <a:srgbClr val="FF0000"/>
                </a:solidFill>
                <a:latin typeface="Arial"/>
                <a:cs typeface="Arial"/>
              </a:rPr>
              <a:t>H</a:t>
            </a:r>
            <a:r>
              <a:rPr sz="1600" b="1" spc="-4" dirty="0">
                <a:solidFill>
                  <a:srgbClr val="FF0000"/>
                </a:solidFill>
                <a:latin typeface="Arial"/>
                <a:cs typeface="Arial"/>
              </a:rPr>
              <a:t>a</a:t>
            </a:r>
            <a:r>
              <a:rPr sz="1600" b="1" dirty="0">
                <a:solidFill>
                  <a:srgbClr val="FF0000"/>
                </a:solidFill>
                <a:latin typeface="Arial"/>
                <a:cs typeface="Arial"/>
              </a:rPr>
              <a:t>r</a:t>
            </a:r>
            <a:r>
              <a:rPr sz="1600" b="1" spc="4" dirty="0">
                <a:solidFill>
                  <a:srgbClr val="FF0000"/>
                </a:solidFill>
                <a:latin typeface="Arial"/>
                <a:cs typeface="Arial"/>
              </a:rPr>
              <a:t>tk</a:t>
            </a:r>
            <a:r>
              <a:rPr sz="1600" b="1" spc="-4" dirty="0">
                <a:solidFill>
                  <a:srgbClr val="FF0000"/>
                </a:solidFill>
                <a:latin typeface="Arial"/>
                <a:cs typeface="Arial"/>
              </a:rPr>
              <a:t>e</a:t>
            </a:r>
            <a:r>
              <a:rPr sz="1600" b="1" dirty="0">
                <a:solidFill>
                  <a:srgbClr val="FF0000"/>
                </a:solidFill>
                <a:latin typeface="Arial"/>
                <a:cs typeface="Arial"/>
              </a:rPr>
              <a:t>r</a:t>
            </a:r>
            <a:r>
              <a:rPr sz="1600" b="1" spc="-4" dirty="0">
                <a:solidFill>
                  <a:srgbClr val="FF0000"/>
                </a:solidFill>
                <a:latin typeface="Arial"/>
                <a:cs typeface="Arial"/>
              </a:rPr>
              <a:t>n</a:t>
            </a:r>
            <a:r>
              <a:rPr sz="1600" b="1" dirty="0">
                <a:solidFill>
                  <a:srgbClr val="FF0000"/>
                </a:solidFill>
                <a:latin typeface="Arial"/>
                <a:cs typeface="Arial"/>
              </a:rPr>
              <a:t>,</a:t>
            </a:r>
            <a:r>
              <a:rPr sz="1600" b="1" spc="-34" dirty="0">
                <a:solidFill>
                  <a:srgbClr val="FF0000"/>
                </a:solidFill>
                <a:latin typeface="Arial"/>
                <a:cs typeface="Arial"/>
              </a:rPr>
              <a:t> </a:t>
            </a:r>
            <a:r>
              <a:rPr sz="1600" b="1" spc="-4" dirty="0">
                <a:solidFill>
                  <a:srgbClr val="FF0000"/>
                </a:solidFill>
                <a:latin typeface="Arial"/>
                <a:cs typeface="Arial"/>
              </a:rPr>
              <a:t>Leu</a:t>
            </a:r>
            <a:r>
              <a:rPr sz="1600" b="1" spc="4" dirty="0">
                <a:solidFill>
                  <a:srgbClr val="FF0000"/>
                </a:solidFill>
                <a:latin typeface="Arial"/>
                <a:cs typeface="Arial"/>
              </a:rPr>
              <a:t>c</a:t>
            </a:r>
            <a:r>
              <a:rPr sz="1600" b="1" spc="-4" dirty="0">
                <a:solidFill>
                  <a:srgbClr val="FF0000"/>
                </a:solidFill>
                <a:latin typeface="Arial"/>
                <a:cs typeface="Arial"/>
              </a:rPr>
              <a:t>h</a:t>
            </a:r>
            <a:r>
              <a:rPr sz="1600" b="1" spc="4" dirty="0">
                <a:solidFill>
                  <a:srgbClr val="FF0000"/>
                </a:solidFill>
                <a:latin typeface="Arial"/>
                <a:cs typeface="Arial"/>
              </a:rPr>
              <a:t>t</a:t>
            </a:r>
            <a:r>
              <a:rPr sz="1600" b="1" spc="-9" dirty="0">
                <a:solidFill>
                  <a:srgbClr val="FF0000"/>
                </a:solidFill>
                <a:latin typeface="Arial"/>
                <a:cs typeface="Arial"/>
              </a:rPr>
              <a:t>s</a:t>
            </a:r>
            <a:r>
              <a:rPr sz="1600" b="1" spc="-4" dirty="0">
                <a:solidFill>
                  <a:srgbClr val="FF0000"/>
                </a:solidFill>
                <a:latin typeface="Arial"/>
                <a:cs typeface="Arial"/>
              </a:rPr>
              <a:t>p</a:t>
            </a:r>
            <a:r>
              <a:rPr sz="1600" b="1" spc="-13" dirty="0">
                <a:solidFill>
                  <a:srgbClr val="FF0000"/>
                </a:solidFill>
                <a:latin typeface="Arial"/>
                <a:cs typeface="Arial"/>
              </a:rPr>
              <a:t>u</a:t>
            </a:r>
            <a:r>
              <a:rPr sz="1600" b="1" dirty="0">
                <a:solidFill>
                  <a:srgbClr val="FF0000"/>
                </a:solidFill>
                <a:latin typeface="Arial"/>
                <a:cs typeface="Arial"/>
              </a:rPr>
              <a:t>r</a:t>
            </a:r>
            <a:r>
              <a:rPr sz="1600" b="1" spc="-9" dirty="0">
                <a:solidFill>
                  <a:srgbClr val="FF0000"/>
                </a:solidFill>
                <a:latin typeface="Arial"/>
                <a:cs typeface="Arial"/>
              </a:rPr>
              <a:t>m</a:t>
            </a:r>
            <a:r>
              <a:rPr sz="1600" b="1" spc="-13" dirty="0">
                <a:solidFill>
                  <a:srgbClr val="FF0000"/>
                </a:solidFill>
                <a:latin typeface="Arial"/>
                <a:cs typeface="Arial"/>
              </a:rPr>
              <a:t>u</a:t>
            </a:r>
            <a:r>
              <a:rPr sz="1600" b="1" spc="-4" dirty="0">
                <a:solidFill>
                  <a:srgbClr val="FF0000"/>
                </a:solidFill>
                <a:latin typeface="Arial"/>
                <a:cs typeface="Arial"/>
              </a:rPr>
              <a:t>n</a:t>
            </a:r>
            <a:r>
              <a:rPr sz="1600" b="1" dirty="0">
                <a:solidFill>
                  <a:srgbClr val="FF0000"/>
                </a:solidFill>
                <a:latin typeface="Arial"/>
                <a:cs typeface="Arial"/>
              </a:rPr>
              <a:t>i</a:t>
            </a:r>
            <a:r>
              <a:rPr sz="1600" b="1" spc="-9" dirty="0">
                <a:solidFill>
                  <a:srgbClr val="FF0000"/>
                </a:solidFill>
                <a:latin typeface="Arial"/>
                <a:cs typeface="Arial"/>
              </a:rPr>
              <a:t>t</a:t>
            </a:r>
            <a:r>
              <a:rPr sz="1600" b="1" dirty="0">
                <a:solidFill>
                  <a:srgbClr val="FF0000"/>
                </a:solidFill>
                <a:latin typeface="Arial"/>
                <a:cs typeface="Arial"/>
              </a:rPr>
              <a:t>i</a:t>
            </a:r>
            <a:r>
              <a:rPr sz="1600" b="1" spc="-4" dirty="0">
                <a:solidFill>
                  <a:srgbClr val="FF0000"/>
                </a:solidFill>
                <a:latin typeface="Arial"/>
                <a:cs typeface="Arial"/>
              </a:rPr>
              <a:t>o</a:t>
            </a:r>
            <a:r>
              <a:rPr sz="1600" b="1" dirty="0">
                <a:solidFill>
                  <a:srgbClr val="FF0000"/>
                </a:solidFill>
                <a:latin typeface="Arial"/>
                <a:cs typeface="Arial"/>
              </a:rPr>
              <a:t>n</a:t>
            </a:r>
            <a:r>
              <a:rPr sz="1600" b="1" spc="-38" dirty="0">
                <a:solidFill>
                  <a:srgbClr val="FF0000"/>
                </a:solidFill>
                <a:latin typeface="Arial"/>
                <a:cs typeface="Arial"/>
              </a:rPr>
              <a:t> </a:t>
            </a:r>
            <a:r>
              <a:rPr sz="1600" b="1" spc="-4" dirty="0">
                <a:solidFill>
                  <a:srgbClr val="FF0000"/>
                </a:solidFill>
                <a:latin typeface="Arial"/>
                <a:cs typeface="Arial"/>
              </a:rPr>
              <a:t>un</a:t>
            </a:r>
            <a:r>
              <a:rPr sz="1600" b="1" dirty="0">
                <a:solidFill>
                  <a:srgbClr val="FF0000"/>
                </a:solidFill>
                <a:latin typeface="Arial"/>
                <a:cs typeface="Arial"/>
              </a:rPr>
              <a:t>d </a:t>
            </a:r>
            <a:r>
              <a:rPr sz="1600" b="1" spc="-4" dirty="0">
                <a:solidFill>
                  <a:srgbClr val="FF0000"/>
                </a:solidFill>
                <a:latin typeface="Arial"/>
                <a:cs typeface="Arial"/>
              </a:rPr>
              <a:t>B</a:t>
            </a:r>
            <a:r>
              <a:rPr sz="1600" b="1" dirty="0">
                <a:solidFill>
                  <a:srgbClr val="FF0000"/>
                </a:solidFill>
                <a:latin typeface="Arial"/>
                <a:cs typeface="Arial"/>
              </a:rPr>
              <a:t>r</a:t>
            </a:r>
            <a:r>
              <a:rPr sz="1600" b="1" spc="-4" dirty="0">
                <a:solidFill>
                  <a:srgbClr val="FF0000"/>
                </a:solidFill>
                <a:latin typeface="Arial"/>
                <a:cs typeface="Arial"/>
              </a:rPr>
              <a:t>and</a:t>
            </a:r>
            <a:r>
              <a:rPr sz="1600" b="1" spc="4" dirty="0">
                <a:solidFill>
                  <a:srgbClr val="FF0000"/>
                </a:solidFill>
                <a:latin typeface="Arial"/>
                <a:cs typeface="Arial"/>
              </a:rPr>
              <a:t>s</a:t>
            </a:r>
            <a:r>
              <a:rPr sz="1600" b="1" spc="-4" dirty="0">
                <a:solidFill>
                  <a:srgbClr val="FF0000"/>
                </a:solidFill>
                <a:latin typeface="Arial"/>
                <a:cs typeface="Arial"/>
              </a:rPr>
              <a:t>ä</a:t>
            </a:r>
            <a:r>
              <a:rPr sz="1600" b="1" spc="-9" dirty="0">
                <a:solidFill>
                  <a:srgbClr val="FF0000"/>
                </a:solidFill>
                <a:latin typeface="Arial"/>
                <a:cs typeface="Arial"/>
              </a:rPr>
              <a:t>t</a:t>
            </a:r>
            <a:r>
              <a:rPr sz="1600" b="1" spc="4" dirty="0">
                <a:solidFill>
                  <a:srgbClr val="FF0000"/>
                </a:solidFill>
                <a:latin typeface="Arial"/>
                <a:cs typeface="Arial"/>
              </a:rPr>
              <a:t>z</a:t>
            </a:r>
            <a:r>
              <a:rPr sz="1600" b="1" spc="-13" dirty="0">
                <a:solidFill>
                  <a:srgbClr val="FF0000"/>
                </a:solidFill>
                <a:latin typeface="Arial"/>
                <a:cs typeface="Arial"/>
              </a:rPr>
              <a:t>e</a:t>
            </a:r>
            <a:r>
              <a:rPr sz="1600" b="1" dirty="0">
                <a:solidFill>
                  <a:srgbClr val="FF0000"/>
                </a:solidFill>
                <a:latin typeface="Arial"/>
                <a:cs typeface="Arial"/>
              </a:rPr>
              <a:t>n</a:t>
            </a:r>
            <a:r>
              <a:rPr sz="1600" b="1" spc="-38" dirty="0">
                <a:solidFill>
                  <a:srgbClr val="FF0000"/>
                </a:solidFill>
                <a:latin typeface="Arial"/>
                <a:cs typeface="Arial"/>
              </a:rPr>
              <a:t> </a:t>
            </a:r>
            <a:r>
              <a:rPr sz="1600" b="1" spc="4" dirty="0">
                <a:solidFill>
                  <a:srgbClr val="FF0000"/>
                </a:solidFill>
                <a:latin typeface="Arial"/>
                <a:cs typeface="Arial"/>
              </a:rPr>
              <a:t>s</a:t>
            </a:r>
            <a:r>
              <a:rPr sz="1600" b="1" spc="-4" dirty="0">
                <a:solidFill>
                  <a:srgbClr val="FF0000"/>
                </a:solidFill>
                <a:latin typeface="Arial"/>
                <a:cs typeface="Arial"/>
              </a:rPr>
              <a:t>o</a:t>
            </a:r>
            <a:r>
              <a:rPr sz="1600" b="1" spc="-17" dirty="0">
                <a:solidFill>
                  <a:srgbClr val="FF0000"/>
                </a:solidFill>
                <a:latin typeface="Arial"/>
                <a:cs typeface="Arial"/>
              </a:rPr>
              <a:t>w</a:t>
            </a:r>
            <a:r>
              <a:rPr sz="1600" b="1" dirty="0">
                <a:solidFill>
                  <a:srgbClr val="FF0000"/>
                </a:solidFill>
                <a:latin typeface="Arial"/>
                <a:cs typeface="Arial"/>
              </a:rPr>
              <a:t>ie</a:t>
            </a:r>
            <a:r>
              <a:rPr sz="1600" b="1" spc="-9" dirty="0">
                <a:solidFill>
                  <a:srgbClr val="FF0000"/>
                </a:solidFill>
                <a:latin typeface="Arial"/>
                <a:cs typeface="Arial"/>
              </a:rPr>
              <a:t> </a:t>
            </a:r>
            <a:r>
              <a:rPr sz="1600" b="1" spc="4" dirty="0">
                <a:solidFill>
                  <a:srgbClr val="FF0000"/>
                </a:solidFill>
                <a:latin typeface="Arial"/>
                <a:cs typeface="Arial"/>
              </a:rPr>
              <a:t>s</a:t>
            </a:r>
            <a:r>
              <a:rPr sz="1600" b="1" spc="-4" dirty="0">
                <a:solidFill>
                  <a:srgbClr val="FF0000"/>
                </a:solidFill>
                <a:latin typeface="Arial"/>
                <a:cs typeface="Arial"/>
              </a:rPr>
              <a:t>on</a:t>
            </a:r>
            <a:r>
              <a:rPr sz="1600" b="1" spc="4" dirty="0">
                <a:solidFill>
                  <a:srgbClr val="FF0000"/>
                </a:solidFill>
                <a:latin typeface="Arial"/>
                <a:cs typeface="Arial"/>
              </a:rPr>
              <a:t>st</a:t>
            </a:r>
            <a:r>
              <a:rPr sz="1600" b="1" dirty="0">
                <a:solidFill>
                  <a:srgbClr val="FF0000"/>
                </a:solidFill>
                <a:latin typeface="Arial"/>
                <a:cs typeface="Arial"/>
              </a:rPr>
              <a:t>i</a:t>
            </a:r>
            <a:r>
              <a:rPr sz="1600" b="1" spc="-4" dirty="0">
                <a:solidFill>
                  <a:srgbClr val="FF0000"/>
                </a:solidFill>
                <a:latin typeface="Arial"/>
                <a:cs typeface="Arial"/>
              </a:rPr>
              <a:t>ge</a:t>
            </a:r>
            <a:r>
              <a:rPr sz="1600" b="1" dirty="0">
                <a:solidFill>
                  <a:srgbClr val="FF0000"/>
                </a:solidFill>
                <a:latin typeface="Arial"/>
                <a:cs typeface="Arial"/>
              </a:rPr>
              <a:t>n</a:t>
            </a:r>
            <a:r>
              <a:rPr sz="1600" b="1" spc="-47" dirty="0">
                <a:solidFill>
                  <a:srgbClr val="FF0000"/>
                </a:solidFill>
                <a:latin typeface="Arial"/>
                <a:cs typeface="Arial"/>
              </a:rPr>
              <a:t> </a:t>
            </a:r>
            <a:r>
              <a:rPr sz="1600" b="1" spc="-4" dirty="0">
                <a:solidFill>
                  <a:srgbClr val="FF0000"/>
                </a:solidFill>
                <a:latin typeface="Arial"/>
                <a:cs typeface="Arial"/>
              </a:rPr>
              <a:t>p</a:t>
            </a:r>
            <a:r>
              <a:rPr sz="1600" b="1" spc="-17" dirty="0">
                <a:solidFill>
                  <a:srgbClr val="FF0000"/>
                </a:solidFill>
                <a:latin typeface="Arial"/>
                <a:cs typeface="Arial"/>
              </a:rPr>
              <a:t>y</a:t>
            </a:r>
            <a:r>
              <a:rPr sz="1600" b="1" dirty="0">
                <a:solidFill>
                  <a:srgbClr val="FF0000"/>
                </a:solidFill>
                <a:latin typeface="Arial"/>
                <a:cs typeface="Arial"/>
              </a:rPr>
              <a:t>r</a:t>
            </a:r>
            <a:r>
              <a:rPr sz="1600" b="1" spc="-4" dirty="0">
                <a:solidFill>
                  <a:srgbClr val="FF0000"/>
                </a:solidFill>
                <a:latin typeface="Arial"/>
                <a:cs typeface="Arial"/>
              </a:rPr>
              <a:t>o</a:t>
            </a:r>
            <a:r>
              <a:rPr sz="1600" b="1" spc="4" dirty="0">
                <a:solidFill>
                  <a:srgbClr val="FF0000"/>
                </a:solidFill>
                <a:latin typeface="Arial"/>
                <a:cs typeface="Arial"/>
              </a:rPr>
              <a:t>t</a:t>
            </a:r>
            <a:r>
              <a:rPr sz="1600" b="1" spc="-4" dirty="0">
                <a:solidFill>
                  <a:srgbClr val="FF0000"/>
                </a:solidFill>
                <a:latin typeface="Arial"/>
                <a:cs typeface="Arial"/>
              </a:rPr>
              <a:t>e</a:t>
            </a:r>
            <a:r>
              <a:rPr sz="1600" b="1" spc="4" dirty="0">
                <a:solidFill>
                  <a:srgbClr val="FF0000"/>
                </a:solidFill>
                <a:latin typeface="Arial"/>
                <a:cs typeface="Arial"/>
              </a:rPr>
              <a:t>c</a:t>
            </a:r>
            <a:r>
              <a:rPr sz="1600" b="1" spc="-4" dirty="0">
                <a:solidFill>
                  <a:srgbClr val="FF0000"/>
                </a:solidFill>
                <a:latin typeface="Arial"/>
                <a:cs typeface="Arial"/>
              </a:rPr>
              <a:t>hn</a:t>
            </a:r>
            <a:r>
              <a:rPr sz="1600" b="1" dirty="0">
                <a:solidFill>
                  <a:srgbClr val="FF0000"/>
                </a:solidFill>
                <a:latin typeface="Arial"/>
                <a:cs typeface="Arial"/>
              </a:rPr>
              <a:t>i</a:t>
            </a:r>
            <a:r>
              <a:rPr sz="1600" b="1" spc="4" dirty="0">
                <a:solidFill>
                  <a:srgbClr val="FF0000"/>
                </a:solidFill>
                <a:latin typeface="Arial"/>
                <a:cs typeface="Arial"/>
              </a:rPr>
              <a:t>sc</a:t>
            </a:r>
            <a:r>
              <a:rPr sz="1600" b="1" spc="-13" dirty="0">
                <a:solidFill>
                  <a:srgbClr val="FF0000"/>
                </a:solidFill>
                <a:latin typeface="Arial"/>
                <a:cs typeface="Arial"/>
              </a:rPr>
              <a:t>h</a:t>
            </a:r>
            <a:r>
              <a:rPr sz="1600" b="1" spc="-4" dirty="0">
                <a:solidFill>
                  <a:srgbClr val="FF0000"/>
                </a:solidFill>
                <a:latin typeface="Arial"/>
                <a:cs typeface="Arial"/>
              </a:rPr>
              <a:t>e</a:t>
            </a:r>
            <a:r>
              <a:rPr sz="1600" b="1" dirty="0">
                <a:solidFill>
                  <a:srgbClr val="FF0000"/>
                </a:solidFill>
                <a:latin typeface="Arial"/>
                <a:cs typeface="Arial"/>
              </a:rPr>
              <a:t>n</a:t>
            </a:r>
            <a:r>
              <a:rPr sz="1600" b="1" spc="-38" dirty="0">
                <a:solidFill>
                  <a:srgbClr val="FF0000"/>
                </a:solidFill>
                <a:latin typeface="Arial"/>
                <a:cs typeface="Arial"/>
              </a:rPr>
              <a:t> </a:t>
            </a:r>
            <a:r>
              <a:rPr sz="1600" b="1" spc="-4" dirty="0">
                <a:solidFill>
                  <a:srgbClr val="FF0000"/>
                </a:solidFill>
                <a:latin typeface="Arial"/>
                <a:cs typeface="Arial"/>
              </a:rPr>
              <a:t>Ge</a:t>
            </a:r>
            <a:r>
              <a:rPr sz="1600" b="1" spc="4" dirty="0">
                <a:solidFill>
                  <a:srgbClr val="FF0000"/>
                </a:solidFill>
                <a:latin typeface="Arial"/>
                <a:cs typeface="Arial"/>
              </a:rPr>
              <a:t>sc</a:t>
            </a:r>
            <a:r>
              <a:rPr sz="1600" b="1" spc="-4" dirty="0">
                <a:solidFill>
                  <a:srgbClr val="FF0000"/>
                </a:solidFill>
                <a:latin typeface="Arial"/>
                <a:cs typeface="Arial"/>
              </a:rPr>
              <a:t>ho</a:t>
            </a:r>
            <a:r>
              <a:rPr sz="1600" b="1" spc="-9" dirty="0">
                <a:solidFill>
                  <a:srgbClr val="FF0000"/>
                </a:solidFill>
                <a:latin typeface="Arial"/>
                <a:cs typeface="Arial"/>
              </a:rPr>
              <a:t>ss</a:t>
            </a:r>
            <a:r>
              <a:rPr sz="1600" b="1" spc="-4" dirty="0">
                <a:solidFill>
                  <a:srgbClr val="FF0000"/>
                </a:solidFill>
                <a:latin typeface="Arial"/>
                <a:cs typeface="Arial"/>
              </a:rPr>
              <a:t>e</a:t>
            </a:r>
            <a:r>
              <a:rPr sz="1600" b="1" dirty="0">
                <a:solidFill>
                  <a:srgbClr val="FF0000"/>
                </a:solidFill>
                <a:latin typeface="Arial"/>
                <a:cs typeface="Arial"/>
              </a:rPr>
              <a:t>n</a:t>
            </a:r>
            <a:r>
              <a:rPr sz="1600" b="1" spc="-38" dirty="0">
                <a:solidFill>
                  <a:srgbClr val="FF0000"/>
                </a:solidFill>
                <a:latin typeface="Arial"/>
                <a:cs typeface="Arial"/>
              </a:rPr>
              <a:t> </a:t>
            </a:r>
            <a:r>
              <a:rPr sz="1600" b="1" dirty="0">
                <a:solidFill>
                  <a:srgbClr val="FF0000"/>
                </a:solidFill>
                <a:latin typeface="Arial"/>
                <a:cs typeface="Arial"/>
              </a:rPr>
              <a:t>i</a:t>
            </a:r>
            <a:r>
              <a:rPr sz="1600" b="1" spc="4" dirty="0">
                <a:solidFill>
                  <a:srgbClr val="FF0000"/>
                </a:solidFill>
                <a:latin typeface="Arial"/>
                <a:cs typeface="Arial"/>
              </a:rPr>
              <a:t>s</a:t>
            </a:r>
            <a:r>
              <a:rPr sz="1600" b="1" dirty="0">
                <a:solidFill>
                  <a:srgbClr val="FF0000"/>
                </a:solidFill>
                <a:latin typeface="Arial"/>
                <a:cs typeface="Arial"/>
              </a:rPr>
              <a:t>t</a:t>
            </a:r>
            <a:r>
              <a:rPr sz="1600" b="1" spc="-13" dirty="0">
                <a:solidFill>
                  <a:srgbClr val="FF0000"/>
                </a:solidFill>
                <a:latin typeface="Arial"/>
                <a:cs typeface="Arial"/>
              </a:rPr>
              <a:t> </a:t>
            </a:r>
            <a:r>
              <a:rPr sz="1600" b="1" spc="-4" dirty="0">
                <a:solidFill>
                  <a:srgbClr val="FF0000"/>
                </a:solidFill>
                <a:latin typeface="Arial"/>
                <a:cs typeface="Arial"/>
              </a:rPr>
              <a:t>du</a:t>
            </a:r>
            <a:r>
              <a:rPr sz="1600" b="1" dirty="0">
                <a:solidFill>
                  <a:srgbClr val="FF0000"/>
                </a:solidFill>
                <a:latin typeface="Arial"/>
                <a:cs typeface="Arial"/>
              </a:rPr>
              <a:t>r</a:t>
            </a:r>
            <a:r>
              <a:rPr sz="1600" b="1" spc="4" dirty="0">
                <a:solidFill>
                  <a:srgbClr val="FF0000"/>
                </a:solidFill>
                <a:latin typeface="Arial"/>
                <a:cs typeface="Arial"/>
              </a:rPr>
              <a:t>c</a:t>
            </a:r>
            <a:r>
              <a:rPr sz="1600" b="1" dirty="0">
                <a:solidFill>
                  <a:srgbClr val="FF0000"/>
                </a:solidFill>
                <a:latin typeface="Arial"/>
                <a:cs typeface="Arial"/>
              </a:rPr>
              <a:t>h</a:t>
            </a:r>
            <a:r>
              <a:rPr sz="1600" b="1" spc="-26" dirty="0">
                <a:solidFill>
                  <a:srgbClr val="FF0000"/>
                </a:solidFill>
                <a:latin typeface="Arial"/>
                <a:cs typeface="Arial"/>
              </a:rPr>
              <a:t> </a:t>
            </a:r>
            <a:r>
              <a:rPr sz="1600" b="1" spc="-4" dirty="0">
                <a:solidFill>
                  <a:srgbClr val="FF0000"/>
                </a:solidFill>
                <a:latin typeface="Arial"/>
                <a:cs typeface="Arial"/>
              </a:rPr>
              <a:t>e</a:t>
            </a:r>
            <a:r>
              <a:rPr sz="1600" b="1" dirty="0">
                <a:solidFill>
                  <a:srgbClr val="FF0000"/>
                </a:solidFill>
                <a:latin typeface="Arial"/>
                <a:cs typeface="Arial"/>
              </a:rPr>
              <a:t>i</a:t>
            </a:r>
            <a:r>
              <a:rPr sz="1600" b="1" spc="-4" dirty="0">
                <a:solidFill>
                  <a:srgbClr val="FF0000"/>
                </a:solidFill>
                <a:latin typeface="Arial"/>
                <a:cs typeface="Arial"/>
              </a:rPr>
              <a:t>ne</a:t>
            </a:r>
            <a:r>
              <a:rPr sz="1600" b="1" dirty="0">
                <a:solidFill>
                  <a:srgbClr val="FF0000"/>
                </a:solidFill>
                <a:latin typeface="Arial"/>
                <a:cs typeface="Arial"/>
              </a:rPr>
              <a:t>n </a:t>
            </a:r>
            <a:r>
              <a:rPr sz="1600" b="1" spc="-4" dirty="0">
                <a:solidFill>
                  <a:srgbClr val="FF0000"/>
                </a:solidFill>
                <a:latin typeface="Arial"/>
                <a:cs typeface="Arial"/>
              </a:rPr>
              <a:t>deu</a:t>
            </a:r>
            <a:r>
              <a:rPr sz="1600" b="1" spc="4" dirty="0">
                <a:solidFill>
                  <a:srgbClr val="FF0000"/>
                </a:solidFill>
                <a:latin typeface="Arial"/>
                <a:cs typeface="Arial"/>
              </a:rPr>
              <a:t>t</a:t>
            </a:r>
            <a:r>
              <a:rPr sz="1600" b="1" dirty="0">
                <a:solidFill>
                  <a:srgbClr val="FF0000"/>
                </a:solidFill>
                <a:latin typeface="Arial"/>
                <a:cs typeface="Arial"/>
              </a:rPr>
              <a:t>li</a:t>
            </a:r>
            <a:r>
              <a:rPr sz="1600" b="1" spc="4" dirty="0">
                <a:solidFill>
                  <a:srgbClr val="FF0000"/>
                </a:solidFill>
                <a:latin typeface="Arial"/>
                <a:cs typeface="Arial"/>
              </a:rPr>
              <a:t>c</a:t>
            </a:r>
            <a:r>
              <a:rPr sz="1600" b="1" spc="-4" dirty="0">
                <a:solidFill>
                  <a:srgbClr val="FF0000"/>
                </a:solidFill>
                <a:latin typeface="Arial"/>
                <a:cs typeface="Arial"/>
              </a:rPr>
              <a:t>h</a:t>
            </a:r>
            <a:r>
              <a:rPr sz="1600" b="1" spc="-13" dirty="0">
                <a:solidFill>
                  <a:srgbClr val="FF0000"/>
                </a:solidFill>
                <a:latin typeface="Arial"/>
                <a:cs typeface="Arial"/>
              </a:rPr>
              <a:t>e</a:t>
            </a:r>
            <a:r>
              <a:rPr sz="1600" b="1" dirty="0">
                <a:solidFill>
                  <a:srgbClr val="FF0000"/>
                </a:solidFill>
                <a:latin typeface="Arial"/>
                <a:cs typeface="Arial"/>
              </a:rPr>
              <a:t>n</a:t>
            </a:r>
            <a:r>
              <a:rPr sz="1600" b="1" spc="-38" dirty="0">
                <a:solidFill>
                  <a:srgbClr val="FF0000"/>
                </a:solidFill>
                <a:latin typeface="Arial"/>
                <a:cs typeface="Arial"/>
              </a:rPr>
              <a:t> </a:t>
            </a:r>
            <a:r>
              <a:rPr sz="1600" b="1" spc="-9" dirty="0">
                <a:solidFill>
                  <a:srgbClr val="FF0000"/>
                </a:solidFill>
                <a:latin typeface="Arial"/>
                <a:cs typeface="Arial"/>
              </a:rPr>
              <a:t>H</a:t>
            </a:r>
            <a:r>
              <a:rPr sz="1600" b="1" dirty="0">
                <a:solidFill>
                  <a:srgbClr val="FF0000"/>
                </a:solidFill>
                <a:latin typeface="Arial"/>
                <a:cs typeface="Arial"/>
              </a:rPr>
              <a:t>i</a:t>
            </a:r>
            <a:r>
              <a:rPr sz="1600" b="1" spc="-4" dirty="0">
                <a:solidFill>
                  <a:srgbClr val="FF0000"/>
                </a:solidFill>
                <a:latin typeface="Arial"/>
                <a:cs typeface="Arial"/>
              </a:rPr>
              <a:t>n</a:t>
            </a:r>
            <a:r>
              <a:rPr sz="1600" b="1" spc="-17" dirty="0">
                <a:solidFill>
                  <a:srgbClr val="FF0000"/>
                </a:solidFill>
                <a:latin typeface="Arial"/>
                <a:cs typeface="Arial"/>
              </a:rPr>
              <a:t>w</a:t>
            </a:r>
            <a:r>
              <a:rPr sz="1600" b="1" spc="-4" dirty="0">
                <a:solidFill>
                  <a:srgbClr val="FF0000"/>
                </a:solidFill>
                <a:latin typeface="Arial"/>
                <a:cs typeface="Arial"/>
              </a:rPr>
              <a:t>e</a:t>
            </a:r>
            <a:r>
              <a:rPr sz="1600" b="1" dirty="0">
                <a:solidFill>
                  <a:srgbClr val="FF0000"/>
                </a:solidFill>
                <a:latin typeface="Arial"/>
                <a:cs typeface="Arial"/>
              </a:rPr>
              <a:t>is</a:t>
            </a:r>
            <a:r>
              <a:rPr sz="1600" b="1" spc="9" dirty="0">
                <a:solidFill>
                  <a:srgbClr val="FF0000"/>
                </a:solidFill>
                <a:latin typeface="Arial"/>
                <a:cs typeface="Arial"/>
              </a:rPr>
              <a:t> </a:t>
            </a:r>
            <a:r>
              <a:rPr sz="1600" b="1" dirty="0">
                <a:solidFill>
                  <a:srgbClr val="FF0000"/>
                </a:solidFill>
                <a:latin typeface="Arial"/>
                <a:cs typeface="Arial"/>
              </a:rPr>
              <a:t>in</a:t>
            </a:r>
            <a:r>
              <a:rPr sz="1600" b="1" spc="-9" dirty="0">
                <a:solidFill>
                  <a:srgbClr val="FF0000"/>
                </a:solidFill>
                <a:latin typeface="Arial"/>
                <a:cs typeface="Arial"/>
              </a:rPr>
              <a:t> </a:t>
            </a:r>
            <a:r>
              <a:rPr sz="1600" b="1" spc="-4" dirty="0">
                <a:solidFill>
                  <a:srgbClr val="FF0000"/>
                </a:solidFill>
                <a:latin typeface="Arial"/>
                <a:cs typeface="Arial"/>
              </a:rPr>
              <a:t>de</a:t>
            </a:r>
            <a:r>
              <a:rPr sz="1600" b="1" dirty="0">
                <a:solidFill>
                  <a:srgbClr val="FF0000"/>
                </a:solidFill>
                <a:latin typeface="Arial"/>
                <a:cs typeface="Arial"/>
              </a:rPr>
              <a:t>n</a:t>
            </a:r>
            <a:r>
              <a:rPr sz="1600" b="1" spc="-17" dirty="0">
                <a:solidFill>
                  <a:srgbClr val="FF0000"/>
                </a:solidFill>
                <a:latin typeface="Arial"/>
                <a:cs typeface="Arial"/>
              </a:rPr>
              <a:t> </a:t>
            </a:r>
            <a:r>
              <a:rPr sz="1600" b="1" spc="-4" dirty="0">
                <a:solidFill>
                  <a:srgbClr val="FF0000"/>
                </a:solidFill>
                <a:latin typeface="Arial"/>
                <a:cs typeface="Arial"/>
              </a:rPr>
              <a:t>S</a:t>
            </a:r>
            <a:r>
              <a:rPr sz="1600" b="1" spc="4" dirty="0">
                <a:solidFill>
                  <a:srgbClr val="FF0000"/>
                </a:solidFill>
                <a:latin typeface="Arial"/>
                <a:cs typeface="Arial"/>
              </a:rPr>
              <a:t>c</a:t>
            </a:r>
            <a:r>
              <a:rPr sz="1600" b="1" spc="-4" dirty="0">
                <a:solidFill>
                  <a:srgbClr val="FF0000"/>
                </a:solidFill>
                <a:latin typeface="Arial"/>
                <a:cs typeface="Arial"/>
              </a:rPr>
              <a:t>hü</a:t>
            </a:r>
            <a:r>
              <a:rPr sz="1600" b="1" spc="4" dirty="0">
                <a:solidFill>
                  <a:srgbClr val="FF0000"/>
                </a:solidFill>
                <a:latin typeface="Arial"/>
                <a:cs typeface="Arial"/>
              </a:rPr>
              <a:t>tz</a:t>
            </a:r>
            <a:r>
              <a:rPr sz="1600" b="1" spc="-4" dirty="0">
                <a:solidFill>
                  <a:srgbClr val="FF0000"/>
                </a:solidFill>
                <a:latin typeface="Arial"/>
                <a:cs typeface="Arial"/>
              </a:rPr>
              <a:t>e</a:t>
            </a:r>
            <a:r>
              <a:rPr sz="1600" b="1" spc="-13" dirty="0">
                <a:solidFill>
                  <a:srgbClr val="FF0000"/>
                </a:solidFill>
                <a:latin typeface="Arial"/>
                <a:cs typeface="Arial"/>
              </a:rPr>
              <a:t>n</a:t>
            </a:r>
            <a:r>
              <a:rPr sz="1600" b="1" spc="-9" dirty="0">
                <a:solidFill>
                  <a:srgbClr val="FF0000"/>
                </a:solidFill>
                <a:latin typeface="Arial"/>
                <a:cs typeface="Arial"/>
              </a:rPr>
              <a:t>s</a:t>
            </a:r>
            <a:r>
              <a:rPr sz="1600" b="1" spc="4" dirty="0">
                <a:solidFill>
                  <a:srgbClr val="FF0000"/>
                </a:solidFill>
                <a:latin typeface="Arial"/>
                <a:cs typeface="Arial"/>
              </a:rPr>
              <a:t>t</a:t>
            </a:r>
            <a:r>
              <a:rPr sz="1600" b="1" spc="-13" dirty="0">
                <a:solidFill>
                  <a:srgbClr val="FF0000"/>
                </a:solidFill>
                <a:latin typeface="Arial"/>
                <a:cs typeface="Arial"/>
              </a:rPr>
              <a:t>ä</a:t>
            </a:r>
            <a:r>
              <a:rPr sz="1600" b="1" spc="-4" dirty="0">
                <a:solidFill>
                  <a:srgbClr val="FF0000"/>
                </a:solidFill>
                <a:latin typeface="Arial"/>
                <a:cs typeface="Arial"/>
              </a:rPr>
              <a:t>n</a:t>
            </a:r>
            <a:r>
              <a:rPr sz="1600" b="1" spc="-13" dirty="0">
                <a:solidFill>
                  <a:srgbClr val="FF0000"/>
                </a:solidFill>
                <a:latin typeface="Arial"/>
                <a:cs typeface="Arial"/>
              </a:rPr>
              <a:t>d</a:t>
            </a:r>
            <a:r>
              <a:rPr sz="1600" b="1" spc="-4" dirty="0">
                <a:solidFill>
                  <a:srgbClr val="FF0000"/>
                </a:solidFill>
                <a:latin typeface="Arial"/>
                <a:cs typeface="Arial"/>
              </a:rPr>
              <a:t>e</a:t>
            </a:r>
            <a:r>
              <a:rPr sz="1600" b="1" dirty="0">
                <a:solidFill>
                  <a:srgbClr val="FF0000"/>
                </a:solidFill>
                <a:latin typeface="Arial"/>
                <a:cs typeface="Arial"/>
              </a:rPr>
              <a:t>n</a:t>
            </a:r>
            <a:r>
              <a:rPr sz="1600" b="1" spc="-38" dirty="0">
                <a:solidFill>
                  <a:srgbClr val="FF0000"/>
                </a:solidFill>
                <a:latin typeface="Arial"/>
                <a:cs typeface="Arial"/>
              </a:rPr>
              <a:t> </a:t>
            </a:r>
            <a:r>
              <a:rPr sz="1600" b="1" spc="4" dirty="0">
                <a:solidFill>
                  <a:srgbClr val="FF0000"/>
                </a:solidFill>
                <a:latin typeface="Arial"/>
                <a:cs typeface="Arial"/>
              </a:rPr>
              <a:t>z</a:t>
            </a:r>
            <a:r>
              <a:rPr sz="1600" b="1" dirty="0">
                <a:solidFill>
                  <a:srgbClr val="FF0000"/>
                </a:solidFill>
                <a:latin typeface="Arial"/>
                <a:cs typeface="Arial"/>
              </a:rPr>
              <a:t>u</a:t>
            </a:r>
            <a:r>
              <a:rPr sz="1600" b="1" spc="-17" dirty="0">
                <a:solidFill>
                  <a:srgbClr val="FF0000"/>
                </a:solidFill>
                <a:latin typeface="Arial"/>
                <a:cs typeface="Arial"/>
              </a:rPr>
              <a:t> </a:t>
            </a:r>
            <a:r>
              <a:rPr sz="1600" b="1" spc="-4" dirty="0">
                <a:solidFill>
                  <a:srgbClr val="FF0000"/>
                </a:solidFill>
                <a:latin typeface="Arial"/>
                <a:cs typeface="Arial"/>
              </a:rPr>
              <a:t>un</a:t>
            </a:r>
            <a:r>
              <a:rPr sz="1600" b="1" spc="4" dirty="0">
                <a:solidFill>
                  <a:srgbClr val="FF0000"/>
                </a:solidFill>
                <a:latin typeface="Arial"/>
                <a:cs typeface="Arial"/>
              </a:rPr>
              <a:t>t</a:t>
            </a:r>
            <a:r>
              <a:rPr sz="1600" b="1" spc="-4" dirty="0">
                <a:solidFill>
                  <a:srgbClr val="FF0000"/>
                </a:solidFill>
                <a:latin typeface="Arial"/>
                <a:cs typeface="Arial"/>
              </a:rPr>
              <a:t>e</a:t>
            </a:r>
            <a:r>
              <a:rPr sz="1600" b="1" dirty="0">
                <a:solidFill>
                  <a:srgbClr val="FF0000"/>
                </a:solidFill>
                <a:latin typeface="Arial"/>
                <a:cs typeface="Arial"/>
              </a:rPr>
              <a:t>r</a:t>
            </a:r>
            <a:r>
              <a:rPr sz="1600" b="1" spc="4" dirty="0">
                <a:solidFill>
                  <a:srgbClr val="FF0000"/>
                </a:solidFill>
                <a:latin typeface="Arial"/>
                <a:cs typeface="Arial"/>
              </a:rPr>
              <a:t>s</a:t>
            </a:r>
            <a:r>
              <a:rPr sz="1600" b="1" spc="-4" dirty="0">
                <a:solidFill>
                  <a:srgbClr val="FF0000"/>
                </a:solidFill>
                <a:latin typeface="Arial"/>
                <a:cs typeface="Arial"/>
              </a:rPr>
              <a:t>a</a:t>
            </a:r>
            <a:r>
              <a:rPr sz="1600" b="1" spc="-13" dirty="0">
                <a:solidFill>
                  <a:srgbClr val="FF0000"/>
                </a:solidFill>
                <a:latin typeface="Arial"/>
                <a:cs typeface="Arial"/>
              </a:rPr>
              <a:t>g</a:t>
            </a:r>
            <a:r>
              <a:rPr sz="1600" b="1" spc="-4" dirty="0">
                <a:solidFill>
                  <a:srgbClr val="FF0000"/>
                </a:solidFill>
                <a:latin typeface="Arial"/>
                <a:cs typeface="Arial"/>
              </a:rPr>
              <a:t>e</a:t>
            </a:r>
            <a:r>
              <a:rPr sz="1600" b="1" spc="-13" dirty="0">
                <a:solidFill>
                  <a:srgbClr val="FF0000"/>
                </a:solidFill>
                <a:latin typeface="Arial"/>
                <a:cs typeface="Arial"/>
              </a:rPr>
              <a:t>n</a:t>
            </a:r>
            <a:r>
              <a:rPr sz="1600" b="1" dirty="0">
                <a:solidFill>
                  <a:srgbClr val="FF0000"/>
                </a:solidFill>
                <a:latin typeface="Arial"/>
                <a:cs typeface="Arial"/>
              </a:rPr>
              <a:t>.</a:t>
            </a:r>
          </a:p>
        </p:txBody>
      </p:sp>
      <p:graphicFrame>
        <p:nvGraphicFramePr>
          <p:cNvPr id="5" name="Objekt 4">
            <a:extLst>
              <a:ext uri="{FF2B5EF4-FFF2-40B4-BE49-F238E27FC236}">
                <a16:creationId xmlns:a16="http://schemas.microsoft.com/office/drawing/2014/main" id="{E06A7117-8DC4-48C5-9ED1-AAD44DEB9686}"/>
              </a:ext>
            </a:extLst>
          </p:cNvPr>
          <p:cNvGraphicFramePr>
            <a:graphicFrameLocks noChangeAspect="1"/>
          </p:cNvGraphicFramePr>
          <p:nvPr>
            <p:extLst>
              <p:ext uri="{D42A27DB-BD31-4B8C-83A1-F6EECF244321}">
                <p14:modId xmlns:p14="http://schemas.microsoft.com/office/powerpoint/2010/main" val="2658355689"/>
              </p:ext>
            </p:extLst>
          </p:nvPr>
        </p:nvGraphicFramePr>
        <p:xfrm>
          <a:off x="2266790" y="2146344"/>
          <a:ext cx="4610417" cy="3257633"/>
        </p:xfrm>
        <a:graphic>
          <a:graphicData uri="http://schemas.openxmlformats.org/presentationml/2006/ole">
            <mc:AlternateContent xmlns:mc="http://schemas.openxmlformats.org/markup-compatibility/2006">
              <mc:Choice xmlns:v="urn:schemas-microsoft-com:vml" Requires="v">
                <p:oleObj spid="_x0000_s1030" name="Acrobat Document" r:id="rId6" imgW="6415920" imgH="4533840" progId="AcroExch.Document.DC">
                  <p:embed/>
                </p:oleObj>
              </mc:Choice>
              <mc:Fallback>
                <p:oleObj name="Acrobat Document" r:id="rId6" imgW="6415920" imgH="4533840" progId="AcroExch.Document.DC">
                  <p:embed/>
                  <p:pic>
                    <p:nvPicPr>
                      <p:cNvPr id="0" name=""/>
                      <p:cNvPicPr/>
                      <p:nvPr/>
                    </p:nvPicPr>
                    <p:blipFill>
                      <a:blip r:embed="rId7"/>
                      <a:stretch>
                        <a:fillRect/>
                      </a:stretch>
                    </p:blipFill>
                    <p:spPr>
                      <a:xfrm>
                        <a:off x="2266790" y="2146344"/>
                        <a:ext cx="4610417" cy="3257633"/>
                      </a:xfrm>
                      <a:prstGeom prst="rect">
                        <a:avLst/>
                      </a:prstGeom>
                    </p:spPr>
                  </p:pic>
                </p:oleObj>
              </mc:Fallback>
            </mc:AlternateContent>
          </a:graphicData>
        </a:graphic>
      </p:graphicFrame>
    </p:spTree>
    <p:extLst>
      <p:ext uri="{BB962C8B-B14F-4D97-AF65-F5344CB8AC3E}">
        <p14:creationId xmlns:p14="http://schemas.microsoft.com/office/powerpoint/2010/main" val="113206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68960" y="1229888"/>
            <a:ext cx="1634974" cy="492443"/>
          </a:xfrm>
          <a:prstGeom prst="rect">
            <a:avLst/>
          </a:prstGeom>
        </p:spPr>
        <p:txBody>
          <a:bodyPr vert="horz" wrap="square" lIns="0" tIns="0" rIns="0" bIns="0" rtlCol="0">
            <a:spAutoFit/>
          </a:bodyPr>
          <a:lstStyle/>
          <a:p>
            <a:pPr marL="10860" marR="4344"/>
            <a:r>
              <a:rPr sz="1600" b="1" spc="-4" dirty="0">
                <a:latin typeface="Arial"/>
                <a:cs typeface="Arial"/>
              </a:rPr>
              <a:t>Ge</a:t>
            </a:r>
            <a:r>
              <a:rPr sz="1600" b="1" spc="-9" dirty="0">
                <a:latin typeface="Arial"/>
                <a:cs typeface="Arial"/>
              </a:rPr>
              <a:t>hö</a:t>
            </a:r>
            <a:r>
              <a:rPr sz="1600" b="1" spc="4" dirty="0">
                <a:latin typeface="Arial"/>
                <a:cs typeface="Arial"/>
              </a:rPr>
              <a:t>r</a:t>
            </a:r>
            <a:r>
              <a:rPr sz="1600" b="1" spc="-4" dirty="0">
                <a:latin typeface="Arial"/>
                <a:cs typeface="Arial"/>
              </a:rPr>
              <a:t>sc</a:t>
            </a:r>
            <a:r>
              <a:rPr sz="1600" b="1" spc="-9" dirty="0">
                <a:latin typeface="Arial"/>
                <a:cs typeface="Arial"/>
              </a:rPr>
              <a:t>hu</a:t>
            </a:r>
            <a:r>
              <a:rPr sz="1600" b="1" dirty="0">
                <a:latin typeface="Arial"/>
                <a:cs typeface="Arial"/>
              </a:rPr>
              <a:t>tz </a:t>
            </a:r>
            <a:r>
              <a:rPr sz="1600" b="1" spc="-38" dirty="0">
                <a:latin typeface="Arial"/>
                <a:cs typeface="Arial"/>
              </a:rPr>
              <a:t>A</a:t>
            </a:r>
            <a:r>
              <a:rPr sz="1600" b="1" spc="-9" dirty="0">
                <a:latin typeface="Arial"/>
                <a:cs typeface="Arial"/>
              </a:rPr>
              <a:t>ug</a:t>
            </a:r>
            <a:r>
              <a:rPr sz="1600" b="1" spc="-4" dirty="0">
                <a:latin typeface="Arial"/>
                <a:cs typeface="Arial"/>
              </a:rPr>
              <a:t>e</a:t>
            </a:r>
            <a:r>
              <a:rPr sz="1600" b="1" spc="-9" dirty="0">
                <a:latin typeface="Arial"/>
                <a:cs typeface="Arial"/>
              </a:rPr>
              <a:t>n</a:t>
            </a:r>
            <a:r>
              <a:rPr sz="1600" b="1" spc="-4" dirty="0">
                <a:latin typeface="Arial"/>
                <a:cs typeface="Arial"/>
              </a:rPr>
              <a:t>sc</a:t>
            </a:r>
            <a:r>
              <a:rPr sz="1600" b="1" spc="-9" dirty="0">
                <a:latin typeface="Arial"/>
                <a:cs typeface="Arial"/>
              </a:rPr>
              <a:t>hu</a:t>
            </a:r>
            <a:r>
              <a:rPr sz="1600" b="1" dirty="0">
                <a:latin typeface="Arial"/>
                <a:cs typeface="Arial"/>
              </a:rPr>
              <a:t>tz</a:t>
            </a:r>
            <a:endParaRPr sz="1600" dirty="0">
              <a:latin typeface="Arial"/>
              <a:cs typeface="Arial"/>
            </a:endParaRPr>
          </a:p>
        </p:txBody>
      </p:sp>
      <p:sp>
        <p:nvSpPr>
          <p:cNvPr id="7" name="object 7"/>
          <p:cNvSpPr txBox="1"/>
          <p:nvPr/>
        </p:nvSpPr>
        <p:spPr>
          <a:xfrm>
            <a:off x="2322246" y="1180880"/>
            <a:ext cx="5490794" cy="738664"/>
          </a:xfrm>
          <a:prstGeom prst="rect">
            <a:avLst/>
          </a:prstGeom>
        </p:spPr>
        <p:txBody>
          <a:bodyPr vert="horz" wrap="square" lIns="0" tIns="0" rIns="0" bIns="0" rtlCol="0">
            <a:spAutoFit/>
          </a:bodyPr>
          <a:lstStyle/>
          <a:p>
            <a:pPr marL="10860" marR="4344"/>
            <a:r>
              <a:rPr sz="1600" spc="4" dirty="0">
                <a:latin typeface="Arial"/>
                <a:cs typeface="Arial"/>
              </a:rPr>
              <a:t>J</a:t>
            </a:r>
            <a:r>
              <a:rPr sz="1600" dirty="0">
                <a:latin typeface="Arial"/>
                <a:cs typeface="Arial"/>
              </a:rPr>
              <a:t>e</a:t>
            </a:r>
            <a:r>
              <a:rPr sz="1600" spc="-17" dirty="0">
                <a:latin typeface="Arial"/>
                <a:cs typeface="Arial"/>
              </a:rPr>
              <a:t> </a:t>
            </a:r>
            <a:r>
              <a:rPr sz="1600" spc="-4" dirty="0">
                <a:latin typeface="Arial"/>
                <a:cs typeface="Arial"/>
              </a:rPr>
              <a:t>na</a:t>
            </a:r>
            <a:r>
              <a:rPr sz="1600" spc="4" dirty="0">
                <a:latin typeface="Arial"/>
                <a:cs typeface="Arial"/>
              </a:rPr>
              <a:t>c</a:t>
            </a:r>
            <a:r>
              <a:rPr sz="1600" dirty="0">
                <a:latin typeface="Arial"/>
                <a:cs typeface="Arial"/>
              </a:rPr>
              <a:t>h</a:t>
            </a:r>
            <a:r>
              <a:rPr sz="1600" spc="-90" dirty="0">
                <a:latin typeface="Arial"/>
                <a:cs typeface="Arial"/>
              </a:rPr>
              <a:t> </a:t>
            </a:r>
            <a:r>
              <a:rPr sz="1600" spc="-4" dirty="0">
                <a:latin typeface="Arial"/>
                <a:cs typeface="Arial"/>
              </a:rPr>
              <a:t>A</a:t>
            </a:r>
            <a:r>
              <a:rPr sz="1600" dirty="0">
                <a:latin typeface="Arial"/>
                <a:cs typeface="Arial"/>
              </a:rPr>
              <a:t>rt</a:t>
            </a:r>
            <a:r>
              <a:rPr sz="1600" spc="-13"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9" dirty="0">
                <a:latin typeface="Arial"/>
                <a:cs typeface="Arial"/>
              </a:rPr>
              <a:t>N</a:t>
            </a:r>
            <a:r>
              <a:rPr sz="1600" spc="-4" dirty="0">
                <a:latin typeface="Arial"/>
                <a:cs typeface="Arial"/>
              </a:rPr>
              <a:t>u</a:t>
            </a:r>
            <a:r>
              <a:rPr sz="1600" spc="4" dirty="0">
                <a:latin typeface="Arial"/>
                <a:cs typeface="Arial"/>
              </a:rPr>
              <a:t>tz</a:t>
            </a:r>
            <a:r>
              <a:rPr sz="1600" spc="-4" dirty="0">
                <a:latin typeface="Arial"/>
                <a:cs typeface="Arial"/>
              </a:rPr>
              <a:t>un</a:t>
            </a:r>
            <a:r>
              <a:rPr sz="1600" dirty="0">
                <a:latin typeface="Arial"/>
                <a:cs typeface="Arial"/>
              </a:rPr>
              <a:t>g</a:t>
            </a:r>
            <a:r>
              <a:rPr sz="1600" spc="-26"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a:t>
            </a:r>
            <a:r>
              <a:rPr sz="1600" dirty="0">
                <a:latin typeface="Arial"/>
                <a:cs typeface="Arial"/>
              </a:rPr>
              <a:t>d</a:t>
            </a:r>
            <a:r>
              <a:rPr sz="1600" spc="-26" dirty="0">
                <a:latin typeface="Arial"/>
                <a:cs typeface="Arial"/>
              </a:rPr>
              <a:t> </a:t>
            </a:r>
            <a:r>
              <a:rPr sz="1600" spc="-4" dirty="0">
                <a:latin typeface="Arial"/>
                <a:cs typeface="Arial"/>
              </a:rPr>
              <a:t>en</a:t>
            </a:r>
            <a:r>
              <a:rPr sz="1600" spc="4" dirty="0">
                <a:latin typeface="Arial"/>
                <a:cs typeface="Arial"/>
              </a:rPr>
              <a:t>ts</a:t>
            </a:r>
            <a:r>
              <a:rPr sz="1600" spc="-4" dirty="0">
                <a:latin typeface="Arial"/>
                <a:cs typeface="Arial"/>
              </a:rPr>
              <a:t>p</a:t>
            </a:r>
            <a:r>
              <a:rPr sz="1600" dirty="0">
                <a:latin typeface="Arial"/>
                <a:cs typeface="Arial"/>
              </a:rPr>
              <a:t>r</a:t>
            </a:r>
            <a:r>
              <a:rPr sz="1600" spc="-4" dirty="0">
                <a:latin typeface="Arial"/>
                <a:cs typeface="Arial"/>
              </a:rPr>
              <a:t>e</a:t>
            </a:r>
            <a:r>
              <a:rPr sz="1600" spc="-9" dirty="0">
                <a:latin typeface="Arial"/>
                <a:cs typeface="Arial"/>
              </a:rPr>
              <a:t>c</a:t>
            </a:r>
            <a:r>
              <a:rPr sz="1600" spc="-4" dirty="0">
                <a:latin typeface="Arial"/>
                <a:cs typeface="Arial"/>
              </a:rPr>
              <a:t>h</a:t>
            </a:r>
            <a:r>
              <a:rPr sz="1600" spc="-13" dirty="0">
                <a:latin typeface="Arial"/>
                <a:cs typeface="Arial"/>
              </a:rPr>
              <a:t>e</a:t>
            </a:r>
            <a:r>
              <a:rPr sz="1600" spc="-4" dirty="0">
                <a:latin typeface="Arial"/>
                <a:cs typeface="Arial"/>
              </a:rPr>
              <a:t>nd</a:t>
            </a:r>
            <a:r>
              <a:rPr sz="1600" dirty="0">
                <a:latin typeface="Arial"/>
                <a:cs typeface="Arial"/>
              </a:rPr>
              <a:t>e</a:t>
            </a:r>
            <a:r>
              <a:rPr sz="1600" spc="-38" dirty="0">
                <a:latin typeface="Arial"/>
                <a:cs typeface="Arial"/>
              </a:rPr>
              <a:t> </a:t>
            </a:r>
            <a:r>
              <a:rPr sz="1600" spc="-4" dirty="0">
                <a:latin typeface="Arial"/>
                <a:cs typeface="Arial"/>
              </a:rPr>
              <a:t>Gebo</a:t>
            </a:r>
            <a:r>
              <a:rPr sz="1600" spc="4" dirty="0">
                <a:latin typeface="Arial"/>
                <a:cs typeface="Arial"/>
              </a:rPr>
              <a:t>ts</a:t>
            </a:r>
            <a:r>
              <a:rPr sz="1600" spc="-9" dirty="0">
                <a:latin typeface="Arial"/>
                <a:cs typeface="Arial"/>
              </a:rPr>
              <a:t>sc</a:t>
            </a:r>
            <a:r>
              <a:rPr sz="1600" spc="-4" dirty="0">
                <a:latin typeface="Arial"/>
                <a:cs typeface="Arial"/>
              </a:rPr>
              <a:t>h</a:t>
            </a:r>
            <a:r>
              <a:rPr sz="1600" dirty="0">
                <a:latin typeface="Arial"/>
                <a:cs typeface="Arial"/>
              </a:rPr>
              <a:t>il</a:t>
            </a:r>
            <a:r>
              <a:rPr sz="1600" spc="-13" dirty="0">
                <a:latin typeface="Arial"/>
                <a:cs typeface="Arial"/>
              </a:rPr>
              <a:t>d</a:t>
            </a:r>
            <a:r>
              <a:rPr sz="1600" spc="-4" dirty="0">
                <a:latin typeface="Arial"/>
                <a:cs typeface="Arial"/>
              </a:rPr>
              <a:t>e</a:t>
            </a:r>
            <a:r>
              <a:rPr sz="1600" dirty="0">
                <a:latin typeface="Arial"/>
                <a:cs typeface="Arial"/>
              </a:rPr>
              <a:t>r</a:t>
            </a:r>
            <a:r>
              <a:rPr sz="1600" spc="-38" dirty="0">
                <a:latin typeface="Arial"/>
                <a:cs typeface="Arial"/>
              </a:rPr>
              <a:t> </a:t>
            </a:r>
            <a:r>
              <a:rPr sz="1600" spc="-4" dirty="0">
                <a:latin typeface="Arial"/>
                <a:cs typeface="Arial"/>
              </a:rPr>
              <a:t>a</a:t>
            </a:r>
            <a:r>
              <a:rPr sz="1600" dirty="0">
                <a:latin typeface="Arial"/>
                <a:cs typeface="Arial"/>
              </a:rPr>
              <a:t>n</a:t>
            </a:r>
            <a:r>
              <a:rPr sz="1600" spc="-17" dirty="0">
                <a:latin typeface="Arial"/>
                <a:cs typeface="Arial"/>
              </a:rPr>
              <a:t> </a:t>
            </a:r>
            <a:r>
              <a:rPr sz="1600" spc="-4" dirty="0">
                <a:latin typeface="Arial"/>
                <a:cs typeface="Arial"/>
              </a:rPr>
              <a:t>gu</a:t>
            </a:r>
            <a:r>
              <a:rPr sz="1600" dirty="0">
                <a:latin typeface="Arial"/>
                <a:cs typeface="Arial"/>
              </a:rPr>
              <a:t>t </a:t>
            </a:r>
            <a:r>
              <a:rPr sz="1600" spc="4" dirty="0">
                <a:latin typeface="Arial"/>
                <a:cs typeface="Arial"/>
              </a:rPr>
              <a:t>s</a:t>
            </a:r>
            <a:r>
              <a:rPr sz="1600" dirty="0">
                <a:latin typeface="Arial"/>
                <a:cs typeface="Arial"/>
              </a:rPr>
              <a:t>i</a:t>
            </a:r>
            <a:r>
              <a:rPr sz="1600" spc="4" dirty="0">
                <a:latin typeface="Arial"/>
                <a:cs typeface="Arial"/>
              </a:rPr>
              <a:t>c</a:t>
            </a:r>
            <a:r>
              <a:rPr sz="1600" spc="-4" dirty="0">
                <a:latin typeface="Arial"/>
                <a:cs typeface="Arial"/>
              </a:rPr>
              <a:t>h</a:t>
            </a:r>
            <a:r>
              <a:rPr sz="1600" spc="4" dirty="0">
                <a:latin typeface="Arial"/>
                <a:cs typeface="Arial"/>
              </a:rPr>
              <a:t>t</a:t>
            </a:r>
            <a:r>
              <a:rPr sz="1600" spc="-4" dirty="0">
                <a:latin typeface="Arial"/>
                <a:cs typeface="Arial"/>
              </a:rPr>
              <a:t>b</a:t>
            </a:r>
            <a:r>
              <a:rPr sz="1600" spc="-13" dirty="0">
                <a:latin typeface="Arial"/>
                <a:cs typeface="Arial"/>
              </a:rPr>
              <a:t>a</a:t>
            </a:r>
            <a:r>
              <a:rPr sz="1600" dirty="0">
                <a:latin typeface="Arial"/>
                <a:cs typeface="Arial"/>
              </a:rPr>
              <a:t>r</a:t>
            </a:r>
            <a:r>
              <a:rPr sz="1600" spc="-13" dirty="0">
                <a:latin typeface="Arial"/>
                <a:cs typeface="Arial"/>
              </a:rPr>
              <a:t>e</a:t>
            </a:r>
            <a:r>
              <a:rPr sz="1600" dirty="0">
                <a:latin typeface="Arial"/>
                <a:cs typeface="Arial"/>
              </a:rPr>
              <a:t>r</a:t>
            </a:r>
            <a:r>
              <a:rPr sz="1600" spc="-38" dirty="0">
                <a:latin typeface="Arial"/>
                <a:cs typeface="Arial"/>
              </a:rPr>
              <a:t> </a:t>
            </a:r>
            <a:r>
              <a:rPr sz="1600" spc="-4" dirty="0">
                <a:latin typeface="Arial"/>
                <a:cs typeface="Arial"/>
              </a:rPr>
              <a:t>S</a:t>
            </a:r>
            <a:r>
              <a:rPr sz="1600" spc="4" dirty="0">
                <a:latin typeface="Arial"/>
                <a:cs typeface="Arial"/>
              </a:rPr>
              <a:t>t</a:t>
            </a:r>
            <a:r>
              <a:rPr sz="1600" spc="-4" dirty="0">
                <a:latin typeface="Arial"/>
                <a:cs typeface="Arial"/>
              </a:rPr>
              <a:t>e</a:t>
            </a:r>
            <a:r>
              <a:rPr sz="1600" dirty="0">
                <a:latin typeface="Arial"/>
                <a:cs typeface="Arial"/>
              </a:rPr>
              <a:t>lle</a:t>
            </a:r>
            <a:r>
              <a:rPr sz="1600" spc="-17" dirty="0">
                <a:latin typeface="Arial"/>
                <a:cs typeface="Arial"/>
              </a:rPr>
              <a:t> </a:t>
            </a:r>
            <a:r>
              <a:rPr sz="1600" dirty="0">
                <a:latin typeface="Arial"/>
                <a:cs typeface="Arial"/>
              </a:rPr>
              <a:t>im</a:t>
            </a:r>
            <a:r>
              <a:rPr sz="1600" spc="-13" dirty="0">
                <a:latin typeface="Arial"/>
                <a:cs typeface="Arial"/>
              </a:rPr>
              <a:t> </a:t>
            </a:r>
            <a:r>
              <a:rPr sz="1600" b="1" spc="-9" dirty="0">
                <a:latin typeface="Arial"/>
                <a:cs typeface="Arial"/>
              </a:rPr>
              <a:t>Zug</a:t>
            </a:r>
            <a:r>
              <a:rPr sz="1600" b="1" spc="-4" dirty="0">
                <a:latin typeface="Arial"/>
                <a:cs typeface="Arial"/>
              </a:rPr>
              <a:t>a</a:t>
            </a:r>
            <a:r>
              <a:rPr sz="1600" b="1" spc="-9" dirty="0">
                <a:latin typeface="Arial"/>
                <a:cs typeface="Arial"/>
              </a:rPr>
              <a:t>ng</a:t>
            </a:r>
            <a:r>
              <a:rPr sz="1600" b="1" spc="-4" dirty="0">
                <a:latin typeface="Arial"/>
                <a:cs typeface="Arial"/>
              </a:rPr>
              <a:t>s</a:t>
            </a:r>
            <a:r>
              <a:rPr sz="1600" b="1" spc="-9" dirty="0">
                <a:latin typeface="Arial"/>
                <a:cs typeface="Arial"/>
              </a:rPr>
              <a:t>b</a:t>
            </a:r>
            <a:r>
              <a:rPr sz="1600" b="1" spc="-4" dirty="0">
                <a:latin typeface="Arial"/>
                <a:cs typeface="Arial"/>
              </a:rPr>
              <a:t>e</a:t>
            </a:r>
            <a:r>
              <a:rPr sz="1600" b="1" spc="4" dirty="0">
                <a:latin typeface="Arial"/>
                <a:cs typeface="Arial"/>
              </a:rPr>
              <a:t>r</a:t>
            </a:r>
            <a:r>
              <a:rPr sz="1600" b="1" spc="-4" dirty="0">
                <a:latin typeface="Arial"/>
                <a:cs typeface="Arial"/>
              </a:rPr>
              <a:t>e</a:t>
            </a:r>
            <a:r>
              <a:rPr sz="1600" b="1" spc="4" dirty="0">
                <a:latin typeface="Arial"/>
                <a:cs typeface="Arial"/>
              </a:rPr>
              <a:t>i</a:t>
            </a:r>
            <a:r>
              <a:rPr sz="1600" b="1" spc="-4" dirty="0">
                <a:latin typeface="Arial"/>
                <a:cs typeface="Arial"/>
              </a:rPr>
              <a:t>c</a:t>
            </a:r>
            <a:r>
              <a:rPr sz="1600" b="1" dirty="0">
                <a:latin typeface="Arial"/>
                <a:cs typeface="Arial"/>
              </a:rPr>
              <a:t>h</a:t>
            </a:r>
            <a:r>
              <a:rPr sz="1600" b="1" spc="-43" dirty="0">
                <a:latin typeface="Arial"/>
                <a:cs typeface="Arial"/>
              </a:rPr>
              <a:t> </a:t>
            </a:r>
            <a:r>
              <a:rPr sz="1600" spc="4" dirty="0">
                <a:latin typeface="Arial"/>
                <a:cs typeface="Arial"/>
              </a:rPr>
              <a:t>z</a:t>
            </a:r>
            <a:r>
              <a:rPr sz="1600" dirty="0">
                <a:latin typeface="Arial"/>
                <a:cs typeface="Arial"/>
              </a:rPr>
              <a:t>u</a:t>
            </a:r>
            <a:r>
              <a:rPr sz="1600" spc="-17" dirty="0">
                <a:latin typeface="Arial"/>
                <a:cs typeface="Arial"/>
              </a:rPr>
              <a:t> </a:t>
            </a:r>
            <a:r>
              <a:rPr sz="1600" spc="-4" dirty="0">
                <a:latin typeface="Arial"/>
                <a:cs typeface="Arial"/>
              </a:rPr>
              <a:t>de</a:t>
            </a:r>
            <a:r>
              <a:rPr sz="1600" dirty="0">
                <a:latin typeface="Arial"/>
                <a:cs typeface="Arial"/>
              </a:rPr>
              <a:t>n</a:t>
            </a:r>
            <a:r>
              <a:rPr sz="1600" spc="-1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a:t>
            </a:r>
            <a:r>
              <a:rPr sz="1600" spc="-13" dirty="0">
                <a:latin typeface="Arial"/>
                <a:cs typeface="Arial"/>
              </a:rPr>
              <a:t>n</a:t>
            </a:r>
            <a:r>
              <a:rPr sz="1600" spc="4" dirty="0">
                <a:latin typeface="Arial"/>
                <a:cs typeface="Arial"/>
              </a:rPr>
              <a:t>s</a:t>
            </a:r>
            <a:r>
              <a:rPr sz="1600" spc="-9" dirty="0">
                <a:latin typeface="Arial"/>
                <a:cs typeface="Arial"/>
              </a:rPr>
              <a:t>t</a:t>
            </a:r>
            <a:r>
              <a:rPr sz="1600" spc="-4" dirty="0">
                <a:latin typeface="Arial"/>
                <a:cs typeface="Arial"/>
              </a:rPr>
              <a:t>ä</a:t>
            </a:r>
            <a:r>
              <a:rPr sz="1600" spc="-13" dirty="0">
                <a:latin typeface="Arial"/>
                <a:cs typeface="Arial"/>
              </a:rPr>
              <a:t>n</a:t>
            </a:r>
            <a:r>
              <a:rPr sz="1600" spc="-4" dirty="0">
                <a:latin typeface="Arial"/>
                <a:cs typeface="Arial"/>
              </a:rPr>
              <a:t>d</a:t>
            </a:r>
            <a:r>
              <a:rPr sz="1600" spc="-13"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an</a:t>
            </a:r>
            <a:r>
              <a:rPr sz="1600" spc="4" dirty="0">
                <a:latin typeface="Arial"/>
                <a:cs typeface="Arial"/>
              </a:rPr>
              <a:t>z</a:t>
            </a:r>
            <a:r>
              <a:rPr sz="1600" spc="-4" dirty="0">
                <a:latin typeface="Arial"/>
                <a:cs typeface="Arial"/>
              </a:rPr>
              <a:t>ub</a:t>
            </a:r>
            <a:r>
              <a:rPr sz="1600" dirty="0">
                <a:latin typeface="Arial"/>
                <a:cs typeface="Arial"/>
              </a:rPr>
              <a:t>ri</a:t>
            </a:r>
            <a:r>
              <a:rPr sz="1600" spc="-4" dirty="0">
                <a:latin typeface="Arial"/>
                <a:cs typeface="Arial"/>
              </a:rPr>
              <a:t>ng</a:t>
            </a:r>
            <a:r>
              <a:rPr sz="1600" spc="-13" dirty="0">
                <a:latin typeface="Arial"/>
                <a:cs typeface="Arial"/>
              </a:rPr>
              <a:t>e</a:t>
            </a:r>
            <a:r>
              <a:rPr sz="1600" spc="-4" dirty="0">
                <a:latin typeface="Arial"/>
                <a:cs typeface="Arial"/>
              </a:rPr>
              <a:t>n</a:t>
            </a:r>
            <a:r>
              <a:rPr sz="1600" dirty="0">
                <a:latin typeface="Arial"/>
                <a:cs typeface="Arial"/>
              </a:rPr>
              <a:t>.</a:t>
            </a:r>
          </a:p>
        </p:txBody>
      </p:sp>
      <p:sp>
        <p:nvSpPr>
          <p:cNvPr id="8" name="object 8"/>
          <p:cNvSpPr txBox="1"/>
          <p:nvPr/>
        </p:nvSpPr>
        <p:spPr>
          <a:xfrm>
            <a:off x="568960" y="3425184"/>
            <a:ext cx="1420469" cy="738664"/>
          </a:xfrm>
          <a:prstGeom prst="rect">
            <a:avLst/>
          </a:prstGeom>
        </p:spPr>
        <p:txBody>
          <a:bodyPr vert="horz" wrap="square" lIns="0" tIns="0" rIns="0" bIns="0" rtlCol="0">
            <a:spAutoFit/>
          </a:bodyPr>
          <a:lstStyle/>
          <a:p>
            <a:pPr marL="10860" marR="4344"/>
            <a:r>
              <a:rPr sz="1600" b="1" spc="-9" dirty="0">
                <a:latin typeface="Arial"/>
                <a:cs typeface="Arial"/>
              </a:rPr>
              <a:t>R</a:t>
            </a:r>
            <a:r>
              <a:rPr sz="1600" b="1" spc="-4" dirty="0">
                <a:latin typeface="Arial"/>
                <a:cs typeface="Arial"/>
              </a:rPr>
              <a:t>a</a:t>
            </a:r>
            <a:r>
              <a:rPr sz="1600" b="1" spc="-9" dirty="0">
                <a:latin typeface="Arial"/>
                <a:cs typeface="Arial"/>
              </a:rPr>
              <a:t>u</a:t>
            </a:r>
            <a:r>
              <a:rPr sz="1600" b="1" spc="-4" dirty="0">
                <a:latin typeface="Arial"/>
                <a:cs typeface="Arial"/>
              </a:rPr>
              <a:t>c</a:t>
            </a:r>
            <a:r>
              <a:rPr sz="1600" b="1" spc="-9" dirty="0">
                <a:latin typeface="Arial"/>
                <a:cs typeface="Arial"/>
              </a:rPr>
              <a:t>h</a:t>
            </a:r>
            <a:r>
              <a:rPr sz="1600" b="1" spc="-13" dirty="0">
                <a:latin typeface="Arial"/>
                <a:cs typeface="Arial"/>
              </a:rPr>
              <a:t>v</a:t>
            </a:r>
            <a:r>
              <a:rPr sz="1600" b="1" spc="-4" dirty="0">
                <a:latin typeface="Arial"/>
                <a:cs typeface="Arial"/>
              </a:rPr>
              <a:t>e</a:t>
            </a:r>
            <a:r>
              <a:rPr sz="1600" b="1" spc="4" dirty="0">
                <a:latin typeface="Arial"/>
                <a:cs typeface="Arial"/>
              </a:rPr>
              <a:t>r</a:t>
            </a:r>
            <a:r>
              <a:rPr sz="1600" b="1" spc="-9" dirty="0">
                <a:latin typeface="Arial"/>
                <a:cs typeface="Arial"/>
              </a:rPr>
              <a:t>bo</a:t>
            </a:r>
            <a:r>
              <a:rPr sz="1600" b="1" dirty="0">
                <a:latin typeface="Arial"/>
                <a:cs typeface="Arial"/>
              </a:rPr>
              <a:t>t </a:t>
            </a:r>
            <a:r>
              <a:rPr sz="1600" b="1" spc="-9" dirty="0">
                <a:latin typeface="Arial"/>
                <a:cs typeface="Arial"/>
              </a:rPr>
              <a:t>F</a:t>
            </a:r>
            <a:r>
              <a:rPr sz="1600" b="1" spc="-4" dirty="0">
                <a:latin typeface="Arial"/>
                <a:cs typeface="Arial"/>
              </a:rPr>
              <a:t>e</a:t>
            </a:r>
            <a:r>
              <a:rPr sz="1600" b="1" spc="-9" dirty="0">
                <a:latin typeface="Arial"/>
                <a:cs typeface="Arial"/>
              </a:rPr>
              <a:t>u</a:t>
            </a:r>
            <a:r>
              <a:rPr sz="1600" b="1" spc="-4" dirty="0">
                <a:latin typeface="Arial"/>
                <a:cs typeface="Arial"/>
              </a:rPr>
              <a:t>e</a:t>
            </a:r>
            <a:r>
              <a:rPr sz="1600" b="1" spc="4" dirty="0">
                <a:latin typeface="Arial"/>
                <a:cs typeface="Arial"/>
              </a:rPr>
              <a:t>r/</a:t>
            </a:r>
            <a:r>
              <a:rPr sz="1600" b="1" spc="-9" dirty="0">
                <a:latin typeface="Arial"/>
                <a:cs typeface="Arial"/>
              </a:rPr>
              <a:t>o</a:t>
            </a:r>
            <a:r>
              <a:rPr sz="1600" b="1" dirty="0">
                <a:latin typeface="Arial"/>
                <a:cs typeface="Arial"/>
              </a:rPr>
              <a:t>ff</a:t>
            </a:r>
            <a:r>
              <a:rPr sz="1600" b="1" spc="-13" dirty="0">
                <a:latin typeface="Arial"/>
                <a:cs typeface="Arial"/>
              </a:rPr>
              <a:t>e</a:t>
            </a:r>
            <a:r>
              <a:rPr sz="1600" b="1" spc="-9" dirty="0">
                <a:latin typeface="Arial"/>
                <a:cs typeface="Arial"/>
              </a:rPr>
              <a:t>n</a:t>
            </a:r>
            <a:r>
              <a:rPr sz="1600" b="1" spc="-4" dirty="0">
                <a:latin typeface="Arial"/>
                <a:cs typeface="Arial"/>
              </a:rPr>
              <a:t>e</a:t>
            </a:r>
            <a:r>
              <a:rPr sz="1600" b="1" dirty="0">
                <a:latin typeface="Arial"/>
                <a:cs typeface="Arial"/>
              </a:rPr>
              <a:t>s</a:t>
            </a:r>
            <a:r>
              <a:rPr sz="1600" b="1" spc="-38" dirty="0">
                <a:latin typeface="Arial"/>
                <a:cs typeface="Arial"/>
              </a:rPr>
              <a:t> </a:t>
            </a:r>
            <a:r>
              <a:rPr sz="1600" b="1" spc="-9" dirty="0">
                <a:latin typeface="Arial"/>
                <a:cs typeface="Arial"/>
              </a:rPr>
              <a:t>L</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endParaRPr sz="1600" dirty="0">
              <a:latin typeface="Arial"/>
              <a:cs typeface="Arial"/>
            </a:endParaRPr>
          </a:p>
        </p:txBody>
      </p:sp>
      <p:sp>
        <p:nvSpPr>
          <p:cNvPr id="9" name="object 9"/>
          <p:cNvSpPr txBox="1"/>
          <p:nvPr/>
        </p:nvSpPr>
        <p:spPr>
          <a:xfrm>
            <a:off x="2349123" y="3421221"/>
            <a:ext cx="5910957" cy="1723549"/>
          </a:xfrm>
          <a:prstGeom prst="rect">
            <a:avLst/>
          </a:prstGeom>
        </p:spPr>
        <p:txBody>
          <a:bodyPr vert="horz" wrap="square" lIns="0" tIns="0" rIns="0" bIns="0" rtlCol="0">
            <a:spAutoFit/>
          </a:bodyPr>
          <a:lstStyle/>
          <a:p>
            <a:pPr marL="18462" marR="4344" indent="-8145"/>
            <a:r>
              <a:rPr sz="1600" spc="-4" dirty="0">
                <a:latin typeface="Arial"/>
                <a:cs typeface="Arial"/>
              </a:rPr>
              <a:t>Au</a:t>
            </a:r>
            <a:r>
              <a:rPr sz="1600" dirty="0">
                <a:latin typeface="Arial"/>
                <a:cs typeface="Arial"/>
              </a:rPr>
              <a:t>f</a:t>
            </a:r>
            <a:r>
              <a:rPr sz="1600" spc="-21" dirty="0">
                <a:latin typeface="Arial"/>
                <a:cs typeface="Arial"/>
              </a:rPr>
              <a:t> </a:t>
            </a:r>
            <a:r>
              <a:rPr sz="1600" spc="-4" dirty="0">
                <a:latin typeface="Arial"/>
                <a:cs typeface="Arial"/>
              </a:rPr>
              <a:t>da</a:t>
            </a:r>
            <a:r>
              <a:rPr sz="1600" dirty="0">
                <a:latin typeface="Arial"/>
                <a:cs typeface="Arial"/>
              </a:rPr>
              <a:t>s</a:t>
            </a:r>
            <a:r>
              <a:rPr sz="1600" spc="-13" dirty="0">
                <a:latin typeface="Arial"/>
                <a:cs typeface="Arial"/>
              </a:rPr>
              <a:t> </a:t>
            </a:r>
            <a:r>
              <a:rPr sz="1600" spc="-9" dirty="0">
                <a:latin typeface="Arial"/>
                <a:cs typeface="Arial"/>
              </a:rPr>
              <a:t>R</a:t>
            </a:r>
            <a:r>
              <a:rPr sz="1600" spc="-4" dirty="0">
                <a:latin typeface="Arial"/>
                <a:cs typeface="Arial"/>
              </a:rPr>
              <a:t>au</a:t>
            </a:r>
            <a:r>
              <a:rPr sz="1600" spc="4" dirty="0">
                <a:latin typeface="Arial"/>
                <a:cs typeface="Arial"/>
              </a:rPr>
              <a:t>c</a:t>
            </a:r>
            <a:r>
              <a:rPr sz="1600" spc="-4" dirty="0">
                <a:latin typeface="Arial"/>
                <a:cs typeface="Arial"/>
              </a:rPr>
              <a:t>h</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bo</a:t>
            </a:r>
            <a:r>
              <a:rPr sz="1600" dirty="0">
                <a:latin typeface="Arial"/>
                <a:cs typeface="Arial"/>
              </a:rPr>
              <a:t>t</a:t>
            </a:r>
            <a:r>
              <a:rPr sz="1600" spc="-21" dirty="0">
                <a:latin typeface="Arial"/>
                <a:cs typeface="Arial"/>
              </a:rPr>
              <a:t> </a:t>
            </a:r>
            <a:r>
              <a:rPr sz="1600" dirty="0">
                <a:latin typeface="Arial"/>
                <a:cs typeface="Arial"/>
              </a:rPr>
              <a:t>in</a:t>
            </a:r>
            <a:r>
              <a:rPr sz="1600" spc="-9"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a:t>
            </a:r>
            <a:r>
              <a:rPr sz="1600" spc="-13" dirty="0">
                <a:latin typeface="Arial"/>
                <a:cs typeface="Arial"/>
              </a:rPr>
              <a:t>n</a:t>
            </a:r>
            <a:r>
              <a:rPr sz="1600" spc="4" dirty="0">
                <a:latin typeface="Arial"/>
                <a:cs typeface="Arial"/>
              </a:rPr>
              <a:t>s</a:t>
            </a:r>
            <a:r>
              <a:rPr sz="1600" spc="-9" dirty="0">
                <a:latin typeface="Arial"/>
                <a:cs typeface="Arial"/>
              </a:rPr>
              <a:t>t</a:t>
            </a:r>
            <a:r>
              <a:rPr sz="1600" spc="-13" dirty="0">
                <a:latin typeface="Arial"/>
                <a:cs typeface="Arial"/>
              </a:rPr>
              <a:t>ä</a:t>
            </a:r>
            <a:r>
              <a:rPr sz="1600" spc="-4" dirty="0">
                <a:latin typeface="Arial"/>
                <a:cs typeface="Arial"/>
              </a:rPr>
              <a:t>nd</a:t>
            </a:r>
            <a:r>
              <a:rPr sz="1600" spc="-13"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h</a:t>
            </a:r>
            <a:r>
              <a:rPr sz="1600" dirty="0">
                <a:latin typeface="Arial"/>
                <a:cs typeface="Arial"/>
              </a:rPr>
              <a:t>i</a:t>
            </a:r>
            <a:r>
              <a:rPr sz="1600" spc="-4" dirty="0">
                <a:latin typeface="Arial"/>
                <a:cs typeface="Arial"/>
              </a:rPr>
              <a:t>n</a:t>
            </a:r>
            <a:r>
              <a:rPr sz="1600" spc="-17" dirty="0">
                <a:latin typeface="Arial"/>
                <a:cs typeface="Arial"/>
              </a:rPr>
              <a:t>w</a:t>
            </a:r>
            <a:r>
              <a:rPr sz="1600" spc="-4" dirty="0">
                <a:latin typeface="Arial"/>
                <a:cs typeface="Arial"/>
              </a:rPr>
              <a:t>e</a:t>
            </a:r>
            <a:r>
              <a:rPr sz="1600" dirty="0">
                <a:latin typeface="Arial"/>
                <a:cs typeface="Arial"/>
              </a:rPr>
              <a:t>i</a:t>
            </a:r>
            <a:r>
              <a:rPr sz="1600" spc="4" dirty="0">
                <a:latin typeface="Arial"/>
                <a:cs typeface="Arial"/>
              </a:rPr>
              <a:t>s</a:t>
            </a:r>
            <a:r>
              <a:rPr sz="1600" spc="-4" dirty="0">
                <a:latin typeface="Arial"/>
                <a:cs typeface="Arial"/>
              </a:rPr>
              <a:t>end</a:t>
            </a:r>
            <a:r>
              <a:rPr sz="1600" dirty="0">
                <a:latin typeface="Arial"/>
                <a:cs typeface="Arial"/>
              </a:rPr>
              <a:t>e</a:t>
            </a:r>
            <a:r>
              <a:rPr sz="1600" spc="-26"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il</a:t>
            </a:r>
            <a:r>
              <a:rPr sz="1600" spc="-4" dirty="0">
                <a:latin typeface="Arial"/>
                <a:cs typeface="Arial"/>
              </a:rPr>
              <a:t>de</a:t>
            </a:r>
            <a:r>
              <a:rPr sz="1600" dirty="0">
                <a:latin typeface="Arial"/>
                <a:cs typeface="Arial"/>
              </a:rPr>
              <a:t>r</a:t>
            </a:r>
            <a:r>
              <a:rPr sz="1600" spc="-26"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a:t>
            </a:r>
            <a:r>
              <a:rPr sz="1600" dirty="0">
                <a:latin typeface="Arial"/>
                <a:cs typeface="Arial"/>
              </a:rPr>
              <a:t>d</a:t>
            </a:r>
            <a:r>
              <a:rPr sz="1600" spc="-17" dirty="0">
                <a:latin typeface="Arial"/>
                <a:cs typeface="Arial"/>
              </a:rPr>
              <a:t> </a:t>
            </a:r>
            <a:r>
              <a:rPr sz="1600" spc="-4" dirty="0">
                <a:latin typeface="Arial"/>
                <a:cs typeface="Arial"/>
              </a:rPr>
              <a:t>a</a:t>
            </a:r>
            <a:r>
              <a:rPr sz="1600" dirty="0">
                <a:latin typeface="Arial"/>
                <a:cs typeface="Arial"/>
              </a:rPr>
              <a:t>n</a:t>
            </a:r>
            <a:r>
              <a:rPr sz="1600" spc="-9" dirty="0">
                <a:latin typeface="Arial"/>
                <a:cs typeface="Arial"/>
              </a:rPr>
              <a:t> </a:t>
            </a:r>
            <a:r>
              <a:rPr sz="1600" spc="-4" dirty="0">
                <a:latin typeface="Arial"/>
                <a:cs typeface="Arial"/>
              </a:rPr>
              <a:t>gu</a:t>
            </a:r>
            <a:r>
              <a:rPr sz="1600" dirty="0">
                <a:latin typeface="Arial"/>
                <a:cs typeface="Arial"/>
              </a:rPr>
              <a:t>t </a:t>
            </a:r>
            <a:r>
              <a:rPr sz="1600" spc="4" dirty="0">
                <a:latin typeface="Arial"/>
                <a:cs typeface="Arial"/>
              </a:rPr>
              <a:t>s</a:t>
            </a:r>
            <a:r>
              <a:rPr sz="1600" dirty="0">
                <a:latin typeface="Arial"/>
                <a:cs typeface="Arial"/>
              </a:rPr>
              <a:t>i</a:t>
            </a:r>
            <a:r>
              <a:rPr sz="1600" spc="4" dirty="0">
                <a:latin typeface="Arial"/>
                <a:cs typeface="Arial"/>
              </a:rPr>
              <a:t>c</a:t>
            </a:r>
            <a:r>
              <a:rPr sz="1600" spc="-4" dirty="0">
                <a:latin typeface="Arial"/>
                <a:cs typeface="Arial"/>
              </a:rPr>
              <a:t>h</a:t>
            </a:r>
            <a:r>
              <a:rPr sz="1600" spc="4" dirty="0">
                <a:latin typeface="Arial"/>
                <a:cs typeface="Arial"/>
              </a:rPr>
              <a:t>t</a:t>
            </a:r>
            <a:r>
              <a:rPr sz="1600" spc="-4" dirty="0">
                <a:latin typeface="Arial"/>
                <a:cs typeface="Arial"/>
              </a:rPr>
              <a:t>b</a:t>
            </a:r>
            <a:r>
              <a:rPr sz="1600" spc="-13" dirty="0">
                <a:latin typeface="Arial"/>
                <a:cs typeface="Arial"/>
              </a:rPr>
              <a:t>a</a:t>
            </a:r>
            <a:r>
              <a:rPr sz="1600" dirty="0">
                <a:latin typeface="Arial"/>
                <a:cs typeface="Arial"/>
              </a:rPr>
              <a:t>r</a:t>
            </a:r>
            <a:r>
              <a:rPr sz="1600" spc="-13" dirty="0">
                <a:latin typeface="Arial"/>
                <a:cs typeface="Arial"/>
              </a:rPr>
              <a:t>e</a:t>
            </a:r>
            <a:r>
              <a:rPr sz="1600" dirty="0">
                <a:latin typeface="Arial"/>
                <a:cs typeface="Arial"/>
              </a:rPr>
              <a:t>r</a:t>
            </a:r>
            <a:r>
              <a:rPr sz="1600" spc="-38" dirty="0">
                <a:latin typeface="Arial"/>
                <a:cs typeface="Arial"/>
              </a:rPr>
              <a:t> </a:t>
            </a:r>
            <a:r>
              <a:rPr sz="1600" spc="-4" dirty="0">
                <a:latin typeface="Arial"/>
                <a:cs typeface="Arial"/>
              </a:rPr>
              <a:t>S</a:t>
            </a:r>
            <a:r>
              <a:rPr sz="1600" spc="4" dirty="0">
                <a:latin typeface="Arial"/>
                <a:cs typeface="Arial"/>
              </a:rPr>
              <a:t>t</a:t>
            </a:r>
            <a:r>
              <a:rPr sz="1600" spc="-4" dirty="0">
                <a:latin typeface="Arial"/>
                <a:cs typeface="Arial"/>
              </a:rPr>
              <a:t>e</a:t>
            </a:r>
            <a:r>
              <a:rPr sz="1600" dirty="0">
                <a:latin typeface="Arial"/>
                <a:cs typeface="Arial"/>
              </a:rPr>
              <a:t>lle</a:t>
            </a:r>
            <a:r>
              <a:rPr sz="1600" spc="-17" dirty="0">
                <a:latin typeface="Arial"/>
                <a:cs typeface="Arial"/>
              </a:rPr>
              <a:t> </a:t>
            </a:r>
            <a:r>
              <a:rPr sz="1600" dirty="0">
                <a:latin typeface="Arial"/>
                <a:cs typeface="Arial"/>
              </a:rPr>
              <a:t>im</a:t>
            </a:r>
            <a:r>
              <a:rPr sz="1600" spc="-13" dirty="0">
                <a:latin typeface="Arial"/>
                <a:cs typeface="Arial"/>
              </a:rPr>
              <a:t> </a:t>
            </a:r>
            <a:r>
              <a:rPr sz="1600" spc="-9" dirty="0">
                <a:latin typeface="Arial"/>
                <a:cs typeface="Arial"/>
              </a:rPr>
              <a:t>Z</a:t>
            </a:r>
            <a:r>
              <a:rPr sz="1600" spc="-4" dirty="0">
                <a:latin typeface="Arial"/>
                <a:cs typeface="Arial"/>
              </a:rPr>
              <a:t>ugang</a:t>
            </a:r>
            <a:r>
              <a:rPr sz="1600" spc="4" dirty="0">
                <a:latin typeface="Arial"/>
                <a:cs typeface="Arial"/>
              </a:rPr>
              <a:t>s</a:t>
            </a:r>
            <a:r>
              <a:rPr sz="1600" spc="-4" dirty="0">
                <a:latin typeface="Arial"/>
                <a:cs typeface="Arial"/>
              </a:rPr>
              <a:t>be</a:t>
            </a:r>
            <a:r>
              <a:rPr sz="1600" spc="-13" dirty="0">
                <a:latin typeface="Arial"/>
                <a:cs typeface="Arial"/>
              </a:rPr>
              <a:t>r</a:t>
            </a:r>
            <a:r>
              <a:rPr sz="1600" spc="-4" dirty="0">
                <a:latin typeface="Arial"/>
                <a:cs typeface="Arial"/>
              </a:rPr>
              <a:t>e</a:t>
            </a:r>
            <a:r>
              <a:rPr sz="1600" dirty="0">
                <a:latin typeface="Arial"/>
                <a:cs typeface="Arial"/>
              </a:rPr>
              <a:t>i</a:t>
            </a:r>
            <a:r>
              <a:rPr sz="1600" spc="-9" dirty="0">
                <a:latin typeface="Arial"/>
                <a:cs typeface="Arial"/>
              </a:rPr>
              <a:t>c</a:t>
            </a:r>
            <a:r>
              <a:rPr sz="1600" dirty="0">
                <a:latin typeface="Arial"/>
                <a:cs typeface="Arial"/>
              </a:rPr>
              <a:t>h</a:t>
            </a:r>
            <a:r>
              <a:rPr sz="1600" spc="-38" dirty="0">
                <a:latin typeface="Arial"/>
                <a:cs typeface="Arial"/>
              </a:rPr>
              <a:t> </a:t>
            </a:r>
            <a:r>
              <a:rPr sz="1600" spc="4" dirty="0">
                <a:latin typeface="Arial"/>
                <a:cs typeface="Arial"/>
              </a:rPr>
              <a:t>z</a:t>
            </a:r>
            <a:r>
              <a:rPr sz="1600" dirty="0">
                <a:latin typeface="Arial"/>
                <a:cs typeface="Arial"/>
              </a:rPr>
              <a:t>u</a:t>
            </a:r>
            <a:r>
              <a:rPr sz="1600" spc="-17" dirty="0">
                <a:latin typeface="Arial"/>
                <a:cs typeface="Arial"/>
              </a:rPr>
              <a:t> </a:t>
            </a:r>
            <a:r>
              <a:rPr sz="1600" spc="-4" dirty="0">
                <a:latin typeface="Arial"/>
                <a:cs typeface="Arial"/>
              </a:rPr>
              <a:t>de</a:t>
            </a:r>
            <a:r>
              <a:rPr sz="1600" dirty="0">
                <a:latin typeface="Arial"/>
                <a:cs typeface="Arial"/>
              </a:rPr>
              <a:t>n</a:t>
            </a:r>
            <a:r>
              <a:rPr sz="1600" spc="-1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en</a:t>
            </a:r>
            <a:r>
              <a:rPr sz="1600" spc="-9" dirty="0">
                <a:latin typeface="Arial"/>
                <a:cs typeface="Arial"/>
              </a:rPr>
              <a:t>st</a:t>
            </a:r>
            <a:r>
              <a:rPr sz="1600" spc="-4" dirty="0">
                <a:latin typeface="Arial"/>
                <a:cs typeface="Arial"/>
              </a:rPr>
              <a:t>än</a:t>
            </a:r>
            <a:r>
              <a:rPr sz="1600" spc="-13" dirty="0">
                <a:latin typeface="Arial"/>
                <a:cs typeface="Arial"/>
              </a:rPr>
              <a:t>d</a:t>
            </a:r>
            <a:r>
              <a:rPr sz="1600" spc="-4" dirty="0">
                <a:latin typeface="Arial"/>
                <a:cs typeface="Arial"/>
              </a:rPr>
              <a:t>e</a:t>
            </a:r>
            <a:r>
              <a:rPr sz="1600" dirty="0">
                <a:latin typeface="Arial"/>
                <a:cs typeface="Arial"/>
              </a:rPr>
              <a:t>n</a:t>
            </a:r>
            <a:r>
              <a:rPr sz="1600" spc="-38" dirty="0">
                <a:latin typeface="Arial"/>
                <a:cs typeface="Arial"/>
              </a:rPr>
              <a:t> </a:t>
            </a:r>
            <a:r>
              <a:rPr sz="1600" spc="-4" dirty="0" err="1">
                <a:latin typeface="Arial"/>
                <a:cs typeface="Arial"/>
              </a:rPr>
              <a:t>an</a:t>
            </a:r>
            <a:r>
              <a:rPr sz="1600" spc="4" dirty="0" err="1">
                <a:latin typeface="Arial"/>
                <a:cs typeface="Arial"/>
              </a:rPr>
              <a:t>z</a:t>
            </a:r>
            <a:r>
              <a:rPr sz="1600" spc="-4" dirty="0" err="1">
                <a:latin typeface="Arial"/>
                <a:cs typeface="Arial"/>
              </a:rPr>
              <a:t>ub</a:t>
            </a:r>
            <a:r>
              <a:rPr sz="1600" dirty="0" err="1">
                <a:latin typeface="Arial"/>
                <a:cs typeface="Arial"/>
              </a:rPr>
              <a:t>ri</a:t>
            </a:r>
            <a:r>
              <a:rPr sz="1600" spc="-13" dirty="0" err="1">
                <a:latin typeface="Arial"/>
                <a:cs typeface="Arial"/>
              </a:rPr>
              <a:t>n</a:t>
            </a:r>
            <a:r>
              <a:rPr sz="1600" spc="-4" dirty="0" err="1">
                <a:latin typeface="Arial"/>
                <a:cs typeface="Arial"/>
              </a:rPr>
              <a:t>ge</a:t>
            </a:r>
            <a:r>
              <a:rPr sz="1600" spc="-13" dirty="0" err="1">
                <a:latin typeface="Arial"/>
                <a:cs typeface="Arial"/>
              </a:rPr>
              <a:t>n</a:t>
            </a:r>
            <a:r>
              <a:rPr sz="1600" dirty="0">
                <a:latin typeface="Arial"/>
                <a:cs typeface="Arial"/>
              </a:rPr>
              <a:t>.</a:t>
            </a:r>
            <a:endParaRPr lang="de-DE" sz="1600" dirty="0">
              <a:latin typeface="Arial"/>
              <a:cs typeface="Arial"/>
            </a:endParaRPr>
          </a:p>
          <a:p>
            <a:pPr marL="18462" marR="4344" indent="-8145"/>
            <a:r>
              <a:rPr lang="de-DE" sz="1600" spc="-9" dirty="0">
                <a:latin typeface="Arial"/>
                <a:cs typeface="Arial"/>
              </a:rPr>
              <a:t>R</a:t>
            </a:r>
            <a:r>
              <a:rPr lang="de-DE" sz="1600" spc="-4" dirty="0">
                <a:latin typeface="Arial"/>
                <a:cs typeface="Arial"/>
              </a:rPr>
              <a:t>au</a:t>
            </a:r>
            <a:r>
              <a:rPr lang="de-DE" sz="1600" spc="4" dirty="0">
                <a:latin typeface="Arial"/>
                <a:cs typeface="Arial"/>
              </a:rPr>
              <a:t>c</a:t>
            </a:r>
            <a:r>
              <a:rPr lang="de-DE" sz="1600" spc="-4" dirty="0">
                <a:latin typeface="Arial"/>
                <a:cs typeface="Arial"/>
              </a:rPr>
              <a:t>hen</a:t>
            </a:r>
            <a:r>
              <a:rPr lang="de-DE" sz="1600" dirty="0">
                <a:latin typeface="Arial"/>
                <a:cs typeface="Arial"/>
              </a:rPr>
              <a:t>,</a:t>
            </a:r>
            <a:r>
              <a:rPr lang="de-DE" sz="1600" spc="-34" dirty="0">
                <a:latin typeface="Arial"/>
                <a:cs typeface="Arial"/>
              </a:rPr>
              <a:t> </a:t>
            </a:r>
            <a:r>
              <a:rPr lang="de-DE" sz="1600" spc="-9" dirty="0">
                <a:latin typeface="Arial"/>
                <a:cs typeface="Arial"/>
              </a:rPr>
              <a:t>F</a:t>
            </a:r>
            <a:r>
              <a:rPr lang="de-DE" sz="1600" spc="-4" dirty="0">
                <a:latin typeface="Arial"/>
                <a:cs typeface="Arial"/>
              </a:rPr>
              <a:t>eue</a:t>
            </a:r>
            <a:r>
              <a:rPr lang="de-DE" sz="1600" dirty="0">
                <a:latin typeface="Arial"/>
                <a:cs typeface="Arial"/>
              </a:rPr>
              <a:t>r</a:t>
            </a:r>
            <a:r>
              <a:rPr lang="de-DE" sz="1600" spc="-26" dirty="0">
                <a:latin typeface="Arial"/>
                <a:cs typeface="Arial"/>
              </a:rPr>
              <a:t> </a:t>
            </a:r>
            <a:r>
              <a:rPr lang="de-DE" sz="1600" spc="-4" dirty="0">
                <a:latin typeface="Arial"/>
                <a:cs typeface="Arial"/>
              </a:rPr>
              <a:t>un</a:t>
            </a:r>
            <a:r>
              <a:rPr lang="de-DE" sz="1600" dirty="0">
                <a:latin typeface="Arial"/>
                <a:cs typeface="Arial"/>
              </a:rPr>
              <a:t>d</a:t>
            </a:r>
            <a:r>
              <a:rPr lang="de-DE" sz="1600" spc="-17" dirty="0">
                <a:latin typeface="Arial"/>
                <a:cs typeface="Arial"/>
              </a:rPr>
              <a:t> </a:t>
            </a:r>
            <a:r>
              <a:rPr lang="de-DE" sz="1600" spc="-4" dirty="0">
                <a:latin typeface="Arial"/>
                <a:cs typeface="Arial"/>
              </a:rPr>
              <a:t>o</a:t>
            </a:r>
            <a:r>
              <a:rPr lang="de-DE" sz="1600" spc="-17" dirty="0">
                <a:latin typeface="Arial"/>
                <a:cs typeface="Arial"/>
              </a:rPr>
              <a:t>f</a:t>
            </a:r>
            <a:r>
              <a:rPr lang="de-DE" sz="1600" spc="4" dirty="0">
                <a:latin typeface="Arial"/>
                <a:cs typeface="Arial"/>
              </a:rPr>
              <a:t>f</a:t>
            </a:r>
            <a:r>
              <a:rPr lang="de-DE" sz="1600" spc="-4" dirty="0">
                <a:latin typeface="Arial"/>
                <a:cs typeface="Arial"/>
              </a:rPr>
              <a:t>ene</a:t>
            </a:r>
            <a:r>
              <a:rPr lang="de-DE" sz="1600" dirty="0">
                <a:latin typeface="Arial"/>
                <a:cs typeface="Arial"/>
              </a:rPr>
              <a:t>s</a:t>
            </a:r>
            <a:r>
              <a:rPr lang="de-DE" sz="1600" spc="-34" dirty="0">
                <a:latin typeface="Arial"/>
                <a:cs typeface="Arial"/>
              </a:rPr>
              <a:t> </a:t>
            </a:r>
            <a:r>
              <a:rPr lang="de-DE" sz="1600" spc="-4" dirty="0">
                <a:latin typeface="Arial"/>
                <a:cs typeface="Arial"/>
              </a:rPr>
              <a:t>L</a:t>
            </a:r>
            <a:r>
              <a:rPr lang="de-DE" sz="1600" dirty="0">
                <a:latin typeface="Arial"/>
                <a:cs typeface="Arial"/>
              </a:rPr>
              <a:t>i</a:t>
            </a:r>
            <a:r>
              <a:rPr lang="de-DE" sz="1600" spc="4" dirty="0">
                <a:latin typeface="Arial"/>
                <a:cs typeface="Arial"/>
              </a:rPr>
              <a:t>c</a:t>
            </a:r>
            <a:r>
              <a:rPr lang="de-DE" sz="1600" spc="-4" dirty="0">
                <a:latin typeface="Arial"/>
                <a:cs typeface="Arial"/>
              </a:rPr>
              <a:t>h</a:t>
            </a:r>
            <a:r>
              <a:rPr lang="de-DE" sz="1600" dirty="0">
                <a:latin typeface="Arial"/>
                <a:cs typeface="Arial"/>
              </a:rPr>
              <a:t>t</a:t>
            </a:r>
            <a:r>
              <a:rPr lang="de-DE" sz="1600" spc="-21" dirty="0">
                <a:latin typeface="Arial"/>
                <a:cs typeface="Arial"/>
              </a:rPr>
              <a:t> </a:t>
            </a:r>
            <a:r>
              <a:rPr lang="de-DE" sz="1600" spc="4" dirty="0">
                <a:latin typeface="Arial"/>
                <a:cs typeface="Arial"/>
              </a:rPr>
              <a:t>s</a:t>
            </a:r>
            <a:r>
              <a:rPr lang="de-DE" sz="1600" dirty="0">
                <a:latin typeface="Arial"/>
                <a:cs typeface="Arial"/>
              </a:rPr>
              <a:t>i</a:t>
            </a:r>
            <a:r>
              <a:rPr lang="de-DE" sz="1600" spc="-4" dirty="0">
                <a:latin typeface="Arial"/>
                <a:cs typeface="Arial"/>
              </a:rPr>
              <a:t>n</a:t>
            </a:r>
            <a:r>
              <a:rPr lang="de-DE" sz="1600" dirty="0">
                <a:latin typeface="Arial"/>
                <a:cs typeface="Arial"/>
              </a:rPr>
              <a:t>d</a:t>
            </a:r>
            <a:r>
              <a:rPr lang="de-DE" sz="1600" spc="-17" dirty="0">
                <a:latin typeface="Arial"/>
                <a:cs typeface="Arial"/>
              </a:rPr>
              <a:t> </a:t>
            </a:r>
            <a:r>
              <a:rPr lang="de-DE" sz="1600" dirty="0">
                <a:latin typeface="Arial"/>
                <a:cs typeface="Arial"/>
              </a:rPr>
              <a:t>in</a:t>
            </a:r>
            <a:r>
              <a:rPr lang="de-DE" sz="1600" spc="-9"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i</a:t>
            </a:r>
            <a:r>
              <a:rPr lang="de-DE" sz="1600" spc="-4" dirty="0">
                <a:latin typeface="Arial"/>
                <a:cs typeface="Arial"/>
              </a:rPr>
              <a:t>e</a:t>
            </a:r>
            <a:r>
              <a:rPr lang="de-DE" sz="1600" spc="-9" dirty="0">
                <a:latin typeface="Arial"/>
                <a:cs typeface="Arial"/>
              </a:rPr>
              <a:t>ß</a:t>
            </a:r>
            <a:r>
              <a:rPr lang="de-DE" sz="1600" spc="4" dirty="0">
                <a:latin typeface="Arial"/>
                <a:cs typeface="Arial"/>
              </a:rPr>
              <a:t>st</a:t>
            </a:r>
            <a:r>
              <a:rPr lang="de-DE" sz="1600" spc="-13" dirty="0">
                <a:latin typeface="Arial"/>
                <a:cs typeface="Arial"/>
              </a:rPr>
              <a:t>ä</a:t>
            </a:r>
            <a:r>
              <a:rPr lang="de-DE" sz="1600" spc="-4" dirty="0">
                <a:latin typeface="Arial"/>
                <a:cs typeface="Arial"/>
              </a:rPr>
              <a:t>n</a:t>
            </a:r>
            <a:r>
              <a:rPr lang="de-DE" sz="1600" spc="-13" dirty="0">
                <a:latin typeface="Arial"/>
                <a:cs typeface="Arial"/>
              </a:rPr>
              <a:t>d</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spc="-17" dirty="0">
                <a:latin typeface="Arial"/>
                <a:cs typeface="Arial"/>
              </a:rPr>
              <a:t>v</a:t>
            </a:r>
            <a:r>
              <a:rPr lang="de-DE" sz="1600" spc="-4" dirty="0">
                <a:latin typeface="Arial"/>
                <a:cs typeface="Arial"/>
              </a:rPr>
              <a:t>e</a:t>
            </a:r>
            <a:r>
              <a:rPr lang="de-DE" sz="1600" dirty="0">
                <a:latin typeface="Arial"/>
                <a:cs typeface="Arial"/>
              </a:rPr>
              <a:t>r</a:t>
            </a:r>
            <a:r>
              <a:rPr lang="de-DE" sz="1600" spc="-4" dirty="0">
                <a:latin typeface="Arial"/>
                <a:cs typeface="Arial"/>
              </a:rPr>
              <a:t>bo</a:t>
            </a:r>
            <a:r>
              <a:rPr lang="de-DE" sz="1600" spc="4" dirty="0">
                <a:latin typeface="Arial"/>
                <a:cs typeface="Arial"/>
              </a:rPr>
              <a:t>t</a:t>
            </a:r>
            <a:r>
              <a:rPr lang="de-DE" sz="1600" spc="-4" dirty="0">
                <a:latin typeface="Arial"/>
                <a:cs typeface="Arial"/>
              </a:rPr>
              <a:t>en</a:t>
            </a:r>
            <a:r>
              <a:rPr lang="de-DE" sz="1600" dirty="0">
                <a:latin typeface="Arial"/>
                <a:cs typeface="Arial"/>
              </a:rPr>
              <a:t>.</a:t>
            </a:r>
            <a:r>
              <a:rPr lang="de-DE" sz="1600" spc="-21" dirty="0">
                <a:latin typeface="Arial"/>
                <a:cs typeface="Arial"/>
              </a:rPr>
              <a:t> </a:t>
            </a:r>
            <a:r>
              <a:rPr lang="de-DE" sz="1600" spc="-9" dirty="0">
                <a:latin typeface="Arial"/>
                <a:cs typeface="Arial"/>
              </a:rPr>
              <a:t>D</a:t>
            </a:r>
            <a:r>
              <a:rPr lang="de-DE" sz="1600" dirty="0">
                <a:latin typeface="Arial"/>
                <a:cs typeface="Arial"/>
              </a:rPr>
              <a:t>ie </a:t>
            </a:r>
            <a:r>
              <a:rPr lang="de-DE" sz="1600" spc="-9" dirty="0">
                <a:latin typeface="Arial"/>
                <a:cs typeface="Arial"/>
              </a:rPr>
              <a:t>Ü</a:t>
            </a:r>
            <a:r>
              <a:rPr lang="de-DE" sz="1600" spc="-4" dirty="0">
                <a:latin typeface="Arial"/>
                <a:cs typeface="Arial"/>
              </a:rPr>
              <a:t>be</a:t>
            </a:r>
            <a:r>
              <a:rPr lang="de-DE" sz="1600" dirty="0">
                <a:latin typeface="Arial"/>
                <a:cs typeface="Arial"/>
              </a:rPr>
              <a:t>r</a:t>
            </a:r>
            <a:r>
              <a:rPr lang="de-DE" sz="1600" spc="-17" dirty="0">
                <a:latin typeface="Arial"/>
                <a:cs typeface="Arial"/>
              </a:rPr>
              <a:t>w</a:t>
            </a:r>
            <a:r>
              <a:rPr lang="de-DE" sz="1600" spc="-4" dirty="0">
                <a:latin typeface="Arial"/>
                <a:cs typeface="Arial"/>
              </a:rPr>
              <a:t>a</a:t>
            </a:r>
            <a:r>
              <a:rPr lang="de-DE" sz="1600" spc="4" dirty="0">
                <a:latin typeface="Arial"/>
                <a:cs typeface="Arial"/>
              </a:rPr>
              <a:t>c</a:t>
            </a:r>
            <a:r>
              <a:rPr lang="de-DE" sz="1600" spc="-4" dirty="0">
                <a:latin typeface="Arial"/>
                <a:cs typeface="Arial"/>
              </a:rPr>
              <a:t>hung</a:t>
            </a:r>
            <a:r>
              <a:rPr lang="de-DE" sz="1600" dirty="0">
                <a:latin typeface="Arial"/>
                <a:cs typeface="Arial"/>
              </a:rPr>
              <a:t>,</a:t>
            </a:r>
            <a:r>
              <a:rPr lang="de-DE" sz="1600" spc="-34" dirty="0">
                <a:latin typeface="Arial"/>
                <a:cs typeface="Arial"/>
              </a:rPr>
              <a:t> </a:t>
            </a:r>
            <a:r>
              <a:rPr lang="de-DE" sz="1600" dirty="0">
                <a:latin typeface="Arial"/>
                <a:cs typeface="Arial"/>
              </a:rPr>
              <a:t>i</a:t>
            </a:r>
            <a:r>
              <a:rPr lang="de-DE" sz="1600" spc="-4" dirty="0">
                <a:latin typeface="Arial"/>
                <a:cs typeface="Arial"/>
              </a:rPr>
              <a:t>n</a:t>
            </a:r>
            <a:r>
              <a:rPr lang="de-DE" sz="1600" spc="4" dirty="0">
                <a:latin typeface="Arial"/>
                <a:cs typeface="Arial"/>
              </a:rPr>
              <a:t>s</a:t>
            </a:r>
            <a:r>
              <a:rPr lang="de-DE" sz="1600" spc="-4" dirty="0">
                <a:latin typeface="Arial"/>
                <a:cs typeface="Arial"/>
              </a:rPr>
              <a:t>be</a:t>
            </a:r>
            <a:r>
              <a:rPr lang="de-DE" sz="1600" spc="4" dirty="0">
                <a:latin typeface="Arial"/>
                <a:cs typeface="Arial"/>
              </a:rPr>
              <a:t>s</a:t>
            </a:r>
            <a:r>
              <a:rPr lang="de-DE" sz="1600" spc="-4" dirty="0">
                <a:latin typeface="Arial"/>
                <a:cs typeface="Arial"/>
              </a:rPr>
              <a:t>on</a:t>
            </a:r>
            <a:r>
              <a:rPr lang="de-DE" sz="1600" spc="-13" dirty="0">
                <a:latin typeface="Arial"/>
                <a:cs typeface="Arial"/>
              </a:rPr>
              <a:t>d</a:t>
            </a:r>
            <a:r>
              <a:rPr lang="de-DE" sz="1600" spc="-4" dirty="0">
                <a:latin typeface="Arial"/>
                <a:cs typeface="Arial"/>
              </a:rPr>
              <a:t>e</a:t>
            </a:r>
            <a:r>
              <a:rPr lang="de-DE" sz="1600" spc="-13" dirty="0">
                <a:latin typeface="Arial"/>
                <a:cs typeface="Arial"/>
              </a:rPr>
              <a:t>r</a:t>
            </a:r>
            <a:r>
              <a:rPr lang="de-DE" sz="1600" dirty="0">
                <a:latin typeface="Arial"/>
                <a:cs typeface="Arial"/>
              </a:rPr>
              <a:t>e</a:t>
            </a:r>
            <a:r>
              <a:rPr lang="de-DE" sz="1600" spc="-38" dirty="0">
                <a:latin typeface="Arial"/>
                <a:cs typeface="Arial"/>
              </a:rPr>
              <a:t> </a:t>
            </a:r>
            <a:r>
              <a:rPr lang="de-DE" sz="1600" spc="-4" dirty="0">
                <a:latin typeface="Arial"/>
                <a:cs typeface="Arial"/>
              </a:rPr>
              <a:t>de</a:t>
            </a:r>
            <a:r>
              <a:rPr lang="de-DE" sz="1600" dirty="0">
                <a:latin typeface="Arial"/>
                <a:cs typeface="Arial"/>
              </a:rPr>
              <a:t>s</a:t>
            </a:r>
            <a:r>
              <a:rPr lang="de-DE" sz="1600" spc="-13" dirty="0">
                <a:latin typeface="Arial"/>
                <a:cs typeface="Arial"/>
              </a:rPr>
              <a:t> </a:t>
            </a:r>
            <a:r>
              <a:rPr lang="de-DE" sz="1600" spc="-9" dirty="0">
                <a:latin typeface="Arial"/>
                <a:cs typeface="Arial"/>
              </a:rPr>
              <a:t>R</a:t>
            </a:r>
            <a:r>
              <a:rPr lang="de-DE" sz="1600" spc="-4" dirty="0">
                <a:latin typeface="Arial"/>
                <a:cs typeface="Arial"/>
              </a:rPr>
              <a:t>au</a:t>
            </a:r>
            <a:r>
              <a:rPr lang="de-DE" sz="1600" spc="4" dirty="0">
                <a:latin typeface="Arial"/>
                <a:cs typeface="Arial"/>
              </a:rPr>
              <a:t>c</a:t>
            </a:r>
            <a:r>
              <a:rPr lang="de-DE" sz="1600" spc="-4" dirty="0">
                <a:latin typeface="Arial"/>
                <a:cs typeface="Arial"/>
              </a:rPr>
              <a:t>h</a:t>
            </a:r>
            <a:r>
              <a:rPr lang="de-DE" sz="1600" spc="-17" dirty="0">
                <a:latin typeface="Arial"/>
                <a:cs typeface="Arial"/>
              </a:rPr>
              <a:t>v</a:t>
            </a:r>
            <a:r>
              <a:rPr lang="de-DE" sz="1600" spc="-4" dirty="0">
                <a:latin typeface="Arial"/>
                <a:cs typeface="Arial"/>
              </a:rPr>
              <a:t>e</a:t>
            </a:r>
            <a:r>
              <a:rPr lang="de-DE" sz="1600" dirty="0">
                <a:latin typeface="Arial"/>
                <a:cs typeface="Arial"/>
              </a:rPr>
              <a:t>r</a:t>
            </a:r>
            <a:r>
              <a:rPr lang="de-DE" sz="1600" spc="-4" dirty="0">
                <a:latin typeface="Arial"/>
                <a:cs typeface="Arial"/>
              </a:rPr>
              <a:t>bo</a:t>
            </a:r>
            <a:r>
              <a:rPr lang="de-DE" sz="1600" spc="4" dirty="0">
                <a:latin typeface="Arial"/>
                <a:cs typeface="Arial"/>
              </a:rPr>
              <a:t>ts</a:t>
            </a:r>
            <a:r>
              <a:rPr lang="de-DE" sz="1600" dirty="0">
                <a:latin typeface="Arial"/>
                <a:cs typeface="Arial"/>
              </a:rPr>
              <a:t>,</a:t>
            </a:r>
            <a:r>
              <a:rPr lang="de-DE" sz="1600" spc="-43" dirty="0">
                <a:latin typeface="Arial"/>
                <a:cs typeface="Arial"/>
              </a:rPr>
              <a:t> </a:t>
            </a:r>
            <a:r>
              <a:rPr lang="de-DE" sz="1600" spc="-4" dirty="0">
                <a:latin typeface="Arial"/>
                <a:cs typeface="Arial"/>
              </a:rPr>
              <a:t>ob</a:t>
            </a:r>
            <a:r>
              <a:rPr lang="de-DE" sz="1600" dirty="0">
                <a:latin typeface="Arial"/>
                <a:cs typeface="Arial"/>
              </a:rPr>
              <a:t>li</a:t>
            </a:r>
            <a:r>
              <a:rPr lang="de-DE" sz="1600" spc="-4" dirty="0">
                <a:latin typeface="Arial"/>
                <a:cs typeface="Arial"/>
              </a:rPr>
              <a:t>eg</a:t>
            </a:r>
            <a:r>
              <a:rPr lang="de-DE" sz="1600" dirty="0">
                <a:latin typeface="Arial"/>
                <a:cs typeface="Arial"/>
              </a:rPr>
              <a:t>t</a:t>
            </a:r>
            <a:r>
              <a:rPr lang="de-DE" sz="1600" spc="-21" dirty="0">
                <a:latin typeface="Arial"/>
                <a:cs typeface="Arial"/>
              </a:rPr>
              <a:t> </a:t>
            </a:r>
            <a:r>
              <a:rPr lang="de-DE" sz="1600" spc="-4" dirty="0">
                <a:latin typeface="Arial"/>
                <a:cs typeface="Arial"/>
              </a:rPr>
              <a:t>de</a:t>
            </a:r>
            <a:r>
              <a:rPr lang="de-DE" sz="1600" dirty="0">
                <a:latin typeface="Arial"/>
                <a:cs typeface="Arial"/>
              </a:rPr>
              <a:t>n</a:t>
            </a:r>
            <a:r>
              <a:rPr lang="de-DE" sz="1600" spc="-17" dirty="0">
                <a:latin typeface="Arial"/>
                <a:cs typeface="Arial"/>
              </a:rPr>
              <a:t> </a:t>
            </a:r>
            <a:r>
              <a:rPr lang="de-DE" sz="1600" dirty="0">
                <a:latin typeface="Arial"/>
                <a:cs typeface="Arial"/>
              </a:rPr>
              <a:t>j</a:t>
            </a:r>
            <a:r>
              <a:rPr lang="de-DE" sz="1600" spc="-4" dirty="0">
                <a:latin typeface="Arial"/>
                <a:cs typeface="Arial"/>
              </a:rPr>
              <a:t>e</a:t>
            </a:r>
            <a:r>
              <a:rPr lang="de-DE" sz="1600" spc="-17" dirty="0">
                <a:latin typeface="Arial"/>
                <a:cs typeface="Arial"/>
              </a:rPr>
              <a:t>w</a:t>
            </a:r>
            <a:r>
              <a:rPr lang="de-DE" sz="1600" spc="-4" dirty="0">
                <a:latin typeface="Arial"/>
                <a:cs typeface="Arial"/>
              </a:rPr>
              <a:t>e</a:t>
            </a:r>
            <a:r>
              <a:rPr lang="de-DE" sz="1600" dirty="0">
                <a:latin typeface="Arial"/>
                <a:cs typeface="Arial"/>
              </a:rPr>
              <a:t>ili</a:t>
            </a:r>
            <a:r>
              <a:rPr lang="de-DE" sz="1600" spc="-4" dirty="0">
                <a:latin typeface="Arial"/>
                <a:cs typeface="Arial"/>
              </a:rPr>
              <a:t>ge</a:t>
            </a:r>
            <a:r>
              <a:rPr lang="de-DE" sz="1600" dirty="0">
                <a:latin typeface="Arial"/>
                <a:cs typeface="Arial"/>
              </a:rPr>
              <a:t>n </a:t>
            </a:r>
            <a:r>
              <a:rPr lang="de-DE" sz="1600" spc="-17" dirty="0">
                <a:latin typeface="Arial"/>
                <a:cs typeface="Arial"/>
              </a:rPr>
              <a:t>v</a:t>
            </a:r>
            <a:r>
              <a:rPr lang="de-DE" sz="1600" spc="-4" dirty="0">
                <a:latin typeface="Arial"/>
                <a:cs typeface="Arial"/>
              </a:rPr>
              <a:t>e</a:t>
            </a:r>
            <a:r>
              <a:rPr lang="de-DE" sz="1600" dirty="0">
                <a:latin typeface="Arial"/>
                <a:cs typeface="Arial"/>
              </a:rPr>
              <a:t>r</a:t>
            </a:r>
            <a:r>
              <a:rPr lang="de-DE" sz="1600" spc="-4" dirty="0">
                <a:latin typeface="Arial"/>
                <a:cs typeface="Arial"/>
              </a:rPr>
              <a:t>an</a:t>
            </a:r>
            <a:r>
              <a:rPr lang="de-DE" sz="1600" spc="4" dirty="0">
                <a:latin typeface="Arial"/>
                <a:cs typeface="Arial"/>
              </a:rPr>
              <a:t>t</a:t>
            </a:r>
            <a:r>
              <a:rPr lang="de-DE" sz="1600" spc="-17" dirty="0">
                <a:latin typeface="Arial"/>
                <a:cs typeface="Arial"/>
              </a:rPr>
              <a:t>w</a:t>
            </a:r>
            <a:r>
              <a:rPr lang="de-DE" sz="1600" spc="-4" dirty="0">
                <a:latin typeface="Arial"/>
                <a:cs typeface="Arial"/>
              </a:rPr>
              <a:t>o</a:t>
            </a:r>
            <a:r>
              <a:rPr lang="de-DE" sz="1600" dirty="0">
                <a:latin typeface="Arial"/>
                <a:cs typeface="Arial"/>
              </a:rPr>
              <a:t>r</a:t>
            </a:r>
            <a:r>
              <a:rPr lang="de-DE" sz="1600" spc="4" dirty="0">
                <a:latin typeface="Arial"/>
                <a:cs typeface="Arial"/>
              </a:rPr>
              <a:t>t</a:t>
            </a:r>
            <a:r>
              <a:rPr lang="de-DE" sz="1600" dirty="0">
                <a:latin typeface="Arial"/>
                <a:cs typeface="Arial"/>
              </a:rPr>
              <a:t>li</a:t>
            </a:r>
            <a:r>
              <a:rPr lang="de-DE" sz="1600" spc="4" dirty="0">
                <a:latin typeface="Arial"/>
                <a:cs typeface="Arial"/>
              </a:rPr>
              <a:t>c</a:t>
            </a:r>
            <a:r>
              <a:rPr lang="de-DE" sz="1600" spc="-4" dirty="0">
                <a:latin typeface="Arial"/>
                <a:cs typeface="Arial"/>
              </a:rPr>
              <a:t>he</a:t>
            </a:r>
            <a:r>
              <a:rPr lang="de-DE" sz="1600" dirty="0">
                <a:latin typeface="Arial"/>
                <a:cs typeface="Arial"/>
              </a:rPr>
              <a:t>n</a:t>
            </a:r>
            <a:r>
              <a:rPr lang="de-DE" sz="1600" spc="-111" dirty="0">
                <a:latin typeface="Arial"/>
                <a:cs typeface="Arial"/>
              </a:rPr>
              <a:t> </a:t>
            </a:r>
            <a:r>
              <a:rPr lang="de-DE" sz="1600" spc="-4" dirty="0">
                <a:latin typeface="Arial"/>
                <a:cs typeface="Arial"/>
              </a:rPr>
              <a:t>Au</a:t>
            </a:r>
            <a:r>
              <a:rPr lang="de-DE" sz="1600" spc="4" dirty="0">
                <a:latin typeface="Arial"/>
                <a:cs typeface="Arial"/>
              </a:rPr>
              <a:t>fs</a:t>
            </a:r>
            <a:r>
              <a:rPr lang="de-DE" sz="1600" dirty="0">
                <a:latin typeface="Arial"/>
                <a:cs typeface="Arial"/>
              </a:rPr>
              <a:t>i</a:t>
            </a:r>
            <a:r>
              <a:rPr lang="de-DE" sz="1600" spc="4" dirty="0">
                <a:latin typeface="Arial"/>
                <a:cs typeface="Arial"/>
              </a:rPr>
              <a:t>c</a:t>
            </a:r>
            <a:r>
              <a:rPr lang="de-DE" sz="1600" spc="-4" dirty="0">
                <a:latin typeface="Arial"/>
                <a:cs typeface="Arial"/>
              </a:rPr>
              <a:t>h</a:t>
            </a:r>
            <a:r>
              <a:rPr lang="de-DE" sz="1600" spc="4" dirty="0">
                <a:latin typeface="Arial"/>
                <a:cs typeface="Arial"/>
              </a:rPr>
              <a:t>t</a:t>
            </a:r>
            <a:r>
              <a:rPr lang="de-DE" sz="1600" spc="-9" dirty="0">
                <a:latin typeface="Arial"/>
                <a:cs typeface="Arial"/>
              </a:rPr>
              <a:t>s</a:t>
            </a:r>
            <a:r>
              <a:rPr lang="de-DE" sz="1600" spc="-4" dirty="0">
                <a:latin typeface="Arial"/>
                <a:cs typeface="Arial"/>
              </a:rPr>
              <a:t>p</a:t>
            </a:r>
            <a:r>
              <a:rPr lang="de-DE" sz="1600" spc="-13" dirty="0">
                <a:latin typeface="Arial"/>
                <a:cs typeface="Arial"/>
              </a:rPr>
              <a:t>e</a:t>
            </a:r>
            <a:r>
              <a:rPr lang="de-DE" sz="1600" dirty="0">
                <a:latin typeface="Arial"/>
                <a:cs typeface="Arial"/>
              </a:rPr>
              <a:t>r</a:t>
            </a:r>
            <a:r>
              <a:rPr lang="de-DE" sz="1600" spc="-9" dirty="0">
                <a:latin typeface="Arial"/>
                <a:cs typeface="Arial"/>
              </a:rPr>
              <a:t>s</a:t>
            </a:r>
            <a:r>
              <a:rPr lang="de-DE" sz="1600" spc="-4" dirty="0">
                <a:latin typeface="Arial"/>
                <a:cs typeface="Arial"/>
              </a:rPr>
              <a:t>o</a:t>
            </a:r>
            <a:r>
              <a:rPr lang="de-DE" sz="1600" spc="-13" dirty="0">
                <a:latin typeface="Arial"/>
                <a:cs typeface="Arial"/>
              </a:rPr>
              <a:t>n</a:t>
            </a:r>
            <a:r>
              <a:rPr lang="de-DE" sz="1600" spc="-4" dirty="0">
                <a:latin typeface="Arial"/>
                <a:cs typeface="Arial"/>
              </a:rPr>
              <a:t>en</a:t>
            </a:r>
            <a:r>
              <a:rPr lang="de-DE" sz="1600" dirty="0">
                <a:latin typeface="Arial"/>
                <a:cs typeface="Arial"/>
              </a:rPr>
              <a:t>.</a:t>
            </a:r>
          </a:p>
          <a:p>
            <a:pPr marL="18462" marR="4344" indent="-8145"/>
            <a:endParaRPr sz="1600" dirty="0">
              <a:latin typeface="Arial"/>
              <a:cs typeface="Arial"/>
            </a:endParaRPr>
          </a:p>
        </p:txBody>
      </p:sp>
      <p:sp>
        <p:nvSpPr>
          <p:cNvPr id="11" name="object 11"/>
          <p:cNvSpPr/>
          <p:nvPr/>
        </p:nvSpPr>
        <p:spPr>
          <a:xfrm>
            <a:off x="2940310" y="2135574"/>
            <a:ext cx="1112918" cy="111682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372163" y="2122385"/>
            <a:ext cx="1123344" cy="1124646"/>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5472347" y="4972903"/>
            <a:ext cx="1149406" cy="1149406"/>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2956319" y="4940834"/>
            <a:ext cx="1558607" cy="1171561"/>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31148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0580" y="1604326"/>
            <a:ext cx="3246229" cy="4600236"/>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180580" y="1103905"/>
            <a:ext cx="4517158" cy="329001"/>
          </a:xfrm>
          <a:prstGeom prst="rect">
            <a:avLst/>
          </a:prstGeom>
        </p:spPr>
        <p:txBody>
          <a:bodyPr vert="horz" wrap="square" lIns="0" tIns="0" rIns="0" bIns="0" rtlCol="0">
            <a:spAutoFit/>
          </a:bodyPr>
          <a:lstStyle/>
          <a:p>
            <a:pPr marL="10860"/>
            <a:r>
              <a:rPr lang="de-DE" sz="2138" b="1" spc="-128" dirty="0">
                <a:latin typeface="Arial"/>
                <a:cs typeface="Arial"/>
              </a:rPr>
              <a:t>Hinweistafeln  -  Brandfall</a:t>
            </a:r>
            <a:endParaRPr sz="2138" dirty="0">
              <a:latin typeface="Arial"/>
              <a:cs typeface="Arial"/>
            </a:endParaRPr>
          </a:p>
        </p:txBody>
      </p:sp>
      <p:sp>
        <p:nvSpPr>
          <p:cNvPr id="8" name="object 8"/>
          <p:cNvSpPr/>
          <p:nvPr/>
        </p:nvSpPr>
        <p:spPr>
          <a:xfrm>
            <a:off x="4567551" y="1729432"/>
            <a:ext cx="3725799" cy="4266621"/>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31824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25042" y="1824564"/>
            <a:ext cx="5169835" cy="317108"/>
          </a:xfrm>
          <a:custGeom>
            <a:avLst/>
            <a:gdLst/>
            <a:ahLst/>
            <a:cxnLst/>
            <a:rect l="l" t="t"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p:spPr>
        <p:txBody>
          <a:bodyPr wrap="square" lIns="0" tIns="0" rIns="0" bIns="0" rtlCol="0"/>
          <a:lstStyle/>
          <a:p>
            <a:endParaRPr/>
          </a:p>
        </p:txBody>
      </p:sp>
      <p:sp>
        <p:nvSpPr>
          <p:cNvPr id="4" name="object 4"/>
          <p:cNvSpPr txBox="1"/>
          <p:nvPr/>
        </p:nvSpPr>
        <p:spPr>
          <a:xfrm>
            <a:off x="798557" y="1224327"/>
            <a:ext cx="4517158" cy="307777"/>
          </a:xfrm>
          <a:prstGeom prst="rect">
            <a:avLst/>
          </a:prstGeom>
        </p:spPr>
        <p:txBody>
          <a:bodyPr vert="horz" wrap="square" lIns="0" tIns="0" rIns="0" bIns="0" rtlCol="0">
            <a:spAutoFit/>
          </a:bodyPr>
          <a:lstStyle/>
          <a:p>
            <a:pPr>
              <a:lnSpc>
                <a:spcPct val="100000"/>
              </a:lnSpc>
            </a:pPr>
            <a:r>
              <a:rPr lang="de-DE" sz="2000" b="1" spc="-128" dirty="0">
                <a:latin typeface="Arial"/>
                <a:cs typeface="Arial"/>
              </a:rPr>
              <a:t>Hinweistafeln  -  E</a:t>
            </a:r>
            <a:r>
              <a:rPr sz="2000" b="1" spc="-4" dirty="0" err="1">
                <a:latin typeface="Arial"/>
                <a:cs typeface="Arial"/>
              </a:rPr>
              <a:t>rs</a:t>
            </a:r>
            <a:r>
              <a:rPr sz="2000" b="1" dirty="0" err="1">
                <a:latin typeface="Arial"/>
                <a:cs typeface="Arial"/>
              </a:rPr>
              <a:t>te</a:t>
            </a:r>
            <a:r>
              <a:rPr sz="2000" b="1" spc="9" dirty="0">
                <a:latin typeface="Arial"/>
                <a:cs typeface="Arial"/>
              </a:rPr>
              <a:t> </a:t>
            </a:r>
            <a:r>
              <a:rPr sz="2000" b="1" spc="-4" dirty="0">
                <a:latin typeface="Arial"/>
                <a:cs typeface="Arial"/>
              </a:rPr>
              <a:t>H</a:t>
            </a:r>
            <a:r>
              <a:rPr sz="2000" b="1" dirty="0">
                <a:latin typeface="Arial"/>
                <a:cs typeface="Arial"/>
              </a:rPr>
              <a:t>ilfe</a:t>
            </a:r>
            <a:endParaRPr sz="2000" dirty="0">
              <a:latin typeface="Arial"/>
              <a:cs typeface="Arial"/>
            </a:endParaRPr>
          </a:p>
        </p:txBody>
      </p:sp>
      <p:sp>
        <p:nvSpPr>
          <p:cNvPr id="9" name="object 9"/>
          <p:cNvSpPr/>
          <p:nvPr/>
        </p:nvSpPr>
        <p:spPr>
          <a:xfrm>
            <a:off x="904240" y="1824564"/>
            <a:ext cx="3074273" cy="418842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170924" y="1832384"/>
            <a:ext cx="3068836" cy="418842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48458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304382" y="1103905"/>
            <a:ext cx="4517158" cy="329001"/>
          </a:xfrm>
          <a:prstGeom prst="rect">
            <a:avLst/>
          </a:prstGeom>
        </p:spPr>
        <p:txBody>
          <a:bodyPr vert="horz" wrap="square" lIns="0" tIns="0" rIns="0" bIns="0" rtlCol="0">
            <a:spAutoFit/>
          </a:bodyPr>
          <a:lstStyle/>
          <a:p>
            <a:pPr marL="10860"/>
            <a:r>
              <a:rPr lang="de-DE" sz="2138" b="1" spc="-128" dirty="0">
                <a:latin typeface="Arial"/>
                <a:cs typeface="Arial"/>
              </a:rPr>
              <a:t>Hinweistafeln</a:t>
            </a:r>
            <a:endParaRPr sz="2138" dirty="0">
              <a:latin typeface="Arial"/>
              <a:cs typeface="Arial"/>
            </a:endParaRPr>
          </a:p>
        </p:txBody>
      </p:sp>
      <p:sp>
        <p:nvSpPr>
          <p:cNvPr id="7" name="object 7"/>
          <p:cNvSpPr/>
          <p:nvPr/>
        </p:nvSpPr>
        <p:spPr>
          <a:xfrm>
            <a:off x="1304382" y="1573051"/>
            <a:ext cx="6534158" cy="45859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869704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54999" y="719663"/>
            <a:ext cx="4324938" cy="784895"/>
          </a:xfrm>
          <a:prstGeom prst="rect">
            <a:avLst/>
          </a:prstGeom>
        </p:spPr>
        <p:txBody>
          <a:bodyPr vert="horz" wrap="square" lIns="0" tIns="0" rIns="0" bIns="0" rtlCol="0">
            <a:spAutoFit/>
          </a:bodyPr>
          <a:lstStyle/>
          <a:p>
            <a:pPr marL="390952"/>
            <a:endParaRPr sz="1796" dirty="0">
              <a:latin typeface="Book Antiqua"/>
              <a:cs typeface="Book Antiqua"/>
            </a:endParaRPr>
          </a:p>
          <a:p>
            <a:pPr marL="10860">
              <a:spcBef>
                <a:spcPts val="1411"/>
              </a:spcBef>
            </a:pPr>
            <a:r>
              <a:rPr sz="2000" b="1" spc="-17" dirty="0">
                <a:latin typeface="Arial"/>
                <a:cs typeface="Arial"/>
              </a:rPr>
              <a:t>S</a:t>
            </a:r>
            <a:r>
              <a:rPr sz="2000" b="1" spc="-21" dirty="0">
                <a:latin typeface="Arial"/>
                <a:cs typeface="Arial"/>
              </a:rPr>
              <a:t>po</a:t>
            </a:r>
            <a:r>
              <a:rPr sz="2000" b="1" spc="-9" dirty="0">
                <a:latin typeface="Arial"/>
                <a:cs typeface="Arial"/>
              </a:rPr>
              <a:t>r</a:t>
            </a:r>
            <a:r>
              <a:rPr sz="2000" b="1" spc="-17" dirty="0">
                <a:latin typeface="Arial"/>
                <a:cs typeface="Arial"/>
              </a:rPr>
              <a:t>to</a:t>
            </a:r>
            <a:r>
              <a:rPr sz="2000" b="1" spc="-9" dirty="0">
                <a:latin typeface="Arial"/>
                <a:cs typeface="Arial"/>
              </a:rPr>
              <a:t>r</a:t>
            </a:r>
            <a:r>
              <a:rPr sz="2000" b="1" spc="-21" dirty="0">
                <a:latin typeface="Arial"/>
                <a:cs typeface="Arial"/>
              </a:rPr>
              <a:t>dnun</a:t>
            </a:r>
            <a:r>
              <a:rPr sz="2000" b="1" spc="-17" dirty="0">
                <a:latin typeface="Arial"/>
                <a:cs typeface="Arial"/>
              </a:rPr>
              <a:t>g</a:t>
            </a:r>
            <a:endParaRPr sz="2000" dirty="0">
              <a:latin typeface="Arial"/>
              <a:cs typeface="Arial"/>
            </a:endParaRPr>
          </a:p>
        </p:txBody>
      </p:sp>
      <p:sp>
        <p:nvSpPr>
          <p:cNvPr id="7" name="object 7"/>
          <p:cNvSpPr/>
          <p:nvPr/>
        </p:nvSpPr>
        <p:spPr>
          <a:xfrm>
            <a:off x="3260459" y="2133419"/>
            <a:ext cx="2656321" cy="314393"/>
          </a:xfrm>
          <a:custGeom>
            <a:avLst/>
            <a:gdLst/>
            <a:ahLst/>
            <a:cxnLst/>
            <a:rect l="l" t="t" r="r" b="b"/>
            <a:pathLst>
              <a:path w="3106420" h="367664">
                <a:moveTo>
                  <a:pt x="10667" y="57911"/>
                </a:moveTo>
                <a:lnTo>
                  <a:pt x="10667" y="28955"/>
                </a:lnTo>
                <a:lnTo>
                  <a:pt x="6095" y="38099"/>
                </a:lnTo>
                <a:lnTo>
                  <a:pt x="4571" y="39623"/>
                </a:lnTo>
                <a:lnTo>
                  <a:pt x="0" y="57911"/>
                </a:lnTo>
                <a:lnTo>
                  <a:pt x="0" y="310895"/>
                </a:lnTo>
                <a:lnTo>
                  <a:pt x="1523" y="316991"/>
                </a:lnTo>
                <a:lnTo>
                  <a:pt x="4571" y="327659"/>
                </a:lnTo>
                <a:lnTo>
                  <a:pt x="6095" y="329183"/>
                </a:lnTo>
                <a:lnTo>
                  <a:pt x="9143" y="335279"/>
                </a:lnTo>
                <a:lnTo>
                  <a:pt x="9143" y="64007"/>
                </a:lnTo>
                <a:lnTo>
                  <a:pt x="10667" y="57911"/>
                </a:lnTo>
                <a:close/>
              </a:path>
              <a:path w="3106420" h="367664">
                <a:moveTo>
                  <a:pt x="10667" y="338327"/>
                </a:moveTo>
                <a:lnTo>
                  <a:pt x="10667" y="309371"/>
                </a:lnTo>
                <a:lnTo>
                  <a:pt x="9143" y="303275"/>
                </a:lnTo>
                <a:lnTo>
                  <a:pt x="9143" y="335279"/>
                </a:lnTo>
                <a:lnTo>
                  <a:pt x="10667" y="338327"/>
                </a:lnTo>
                <a:close/>
              </a:path>
              <a:path w="3106420" h="367664">
                <a:moveTo>
                  <a:pt x="3095243" y="53339"/>
                </a:moveTo>
                <a:lnTo>
                  <a:pt x="3095243" y="27431"/>
                </a:lnTo>
                <a:lnTo>
                  <a:pt x="3093719" y="27431"/>
                </a:lnTo>
                <a:lnTo>
                  <a:pt x="3086099" y="18287"/>
                </a:lnTo>
                <a:lnTo>
                  <a:pt x="3076955" y="10667"/>
                </a:lnTo>
                <a:lnTo>
                  <a:pt x="3066287" y="4571"/>
                </a:lnTo>
                <a:lnTo>
                  <a:pt x="3047999" y="0"/>
                </a:lnTo>
                <a:lnTo>
                  <a:pt x="57911" y="0"/>
                </a:lnTo>
                <a:lnTo>
                  <a:pt x="39623" y="4571"/>
                </a:lnTo>
                <a:lnTo>
                  <a:pt x="28955" y="10667"/>
                </a:lnTo>
                <a:lnTo>
                  <a:pt x="19811" y="18287"/>
                </a:lnTo>
                <a:lnTo>
                  <a:pt x="18287" y="18287"/>
                </a:lnTo>
                <a:lnTo>
                  <a:pt x="12191" y="27431"/>
                </a:lnTo>
                <a:lnTo>
                  <a:pt x="10667" y="27431"/>
                </a:lnTo>
                <a:lnTo>
                  <a:pt x="10667" y="53339"/>
                </a:lnTo>
                <a:lnTo>
                  <a:pt x="13715" y="42671"/>
                </a:lnTo>
                <a:lnTo>
                  <a:pt x="18287" y="35813"/>
                </a:lnTo>
                <a:lnTo>
                  <a:pt x="18287" y="33527"/>
                </a:lnTo>
                <a:lnTo>
                  <a:pt x="25907" y="24383"/>
                </a:lnTo>
                <a:lnTo>
                  <a:pt x="25907" y="25907"/>
                </a:lnTo>
                <a:lnTo>
                  <a:pt x="33527" y="19557"/>
                </a:lnTo>
                <a:lnTo>
                  <a:pt x="33527" y="18287"/>
                </a:lnTo>
                <a:lnTo>
                  <a:pt x="42671" y="14369"/>
                </a:lnTo>
                <a:lnTo>
                  <a:pt x="42671" y="13715"/>
                </a:lnTo>
                <a:lnTo>
                  <a:pt x="54863" y="10667"/>
                </a:lnTo>
                <a:lnTo>
                  <a:pt x="59435" y="9143"/>
                </a:lnTo>
                <a:lnTo>
                  <a:pt x="3046475" y="9143"/>
                </a:lnTo>
                <a:lnTo>
                  <a:pt x="3052571" y="10667"/>
                </a:lnTo>
                <a:lnTo>
                  <a:pt x="3063239" y="13715"/>
                </a:lnTo>
                <a:lnTo>
                  <a:pt x="3063239" y="14369"/>
                </a:lnTo>
                <a:lnTo>
                  <a:pt x="3072383" y="18287"/>
                </a:lnTo>
                <a:lnTo>
                  <a:pt x="3072383" y="19557"/>
                </a:lnTo>
                <a:lnTo>
                  <a:pt x="3080003" y="25907"/>
                </a:lnTo>
                <a:lnTo>
                  <a:pt x="3080003" y="24383"/>
                </a:lnTo>
                <a:lnTo>
                  <a:pt x="3092195" y="42671"/>
                </a:lnTo>
                <a:lnTo>
                  <a:pt x="3095243" y="53339"/>
                </a:lnTo>
                <a:close/>
              </a:path>
              <a:path w="3106420" h="367664">
                <a:moveTo>
                  <a:pt x="19811" y="333755"/>
                </a:moveTo>
                <a:lnTo>
                  <a:pt x="13715" y="324611"/>
                </a:lnTo>
                <a:lnTo>
                  <a:pt x="10667" y="313943"/>
                </a:lnTo>
                <a:lnTo>
                  <a:pt x="10667" y="339851"/>
                </a:lnTo>
                <a:lnTo>
                  <a:pt x="12191" y="339851"/>
                </a:lnTo>
                <a:lnTo>
                  <a:pt x="18287" y="348995"/>
                </a:lnTo>
                <a:lnTo>
                  <a:pt x="18287" y="333755"/>
                </a:lnTo>
                <a:lnTo>
                  <a:pt x="19811" y="333755"/>
                </a:lnTo>
                <a:close/>
              </a:path>
              <a:path w="3106420" h="367664">
                <a:moveTo>
                  <a:pt x="19811" y="33527"/>
                </a:moveTo>
                <a:lnTo>
                  <a:pt x="18287" y="33527"/>
                </a:lnTo>
                <a:lnTo>
                  <a:pt x="18287" y="35813"/>
                </a:lnTo>
                <a:lnTo>
                  <a:pt x="19811" y="33527"/>
                </a:lnTo>
                <a:close/>
              </a:path>
              <a:path w="3106420" h="367664">
                <a:moveTo>
                  <a:pt x="35051" y="348995"/>
                </a:moveTo>
                <a:lnTo>
                  <a:pt x="25907" y="341375"/>
                </a:lnTo>
                <a:lnTo>
                  <a:pt x="25907" y="342899"/>
                </a:lnTo>
                <a:lnTo>
                  <a:pt x="18287" y="333755"/>
                </a:lnTo>
                <a:lnTo>
                  <a:pt x="18287" y="348995"/>
                </a:lnTo>
                <a:lnTo>
                  <a:pt x="19811" y="348995"/>
                </a:lnTo>
                <a:lnTo>
                  <a:pt x="28955" y="356615"/>
                </a:lnTo>
                <a:lnTo>
                  <a:pt x="33527" y="359228"/>
                </a:lnTo>
                <a:lnTo>
                  <a:pt x="33527" y="348995"/>
                </a:lnTo>
                <a:lnTo>
                  <a:pt x="35051" y="348995"/>
                </a:lnTo>
                <a:close/>
              </a:path>
              <a:path w="3106420" h="367664">
                <a:moveTo>
                  <a:pt x="35051" y="18287"/>
                </a:moveTo>
                <a:lnTo>
                  <a:pt x="33527" y="18287"/>
                </a:lnTo>
                <a:lnTo>
                  <a:pt x="33527" y="19557"/>
                </a:lnTo>
                <a:lnTo>
                  <a:pt x="35051" y="18287"/>
                </a:lnTo>
                <a:close/>
              </a:path>
              <a:path w="3106420" h="367664">
                <a:moveTo>
                  <a:pt x="44195" y="353567"/>
                </a:moveTo>
                <a:lnTo>
                  <a:pt x="33527" y="348995"/>
                </a:lnTo>
                <a:lnTo>
                  <a:pt x="33527" y="359228"/>
                </a:lnTo>
                <a:lnTo>
                  <a:pt x="39623" y="362711"/>
                </a:lnTo>
                <a:lnTo>
                  <a:pt x="42671" y="363473"/>
                </a:lnTo>
                <a:lnTo>
                  <a:pt x="42671" y="353567"/>
                </a:lnTo>
                <a:lnTo>
                  <a:pt x="44195" y="353567"/>
                </a:lnTo>
                <a:close/>
              </a:path>
              <a:path w="3106420" h="367664">
                <a:moveTo>
                  <a:pt x="44195" y="13715"/>
                </a:moveTo>
                <a:lnTo>
                  <a:pt x="42671" y="13715"/>
                </a:lnTo>
                <a:lnTo>
                  <a:pt x="42671" y="14369"/>
                </a:lnTo>
                <a:lnTo>
                  <a:pt x="44195" y="13715"/>
                </a:lnTo>
                <a:close/>
              </a:path>
              <a:path w="3106420" h="367664">
                <a:moveTo>
                  <a:pt x="3063239" y="363473"/>
                </a:moveTo>
                <a:lnTo>
                  <a:pt x="3063239" y="353567"/>
                </a:lnTo>
                <a:lnTo>
                  <a:pt x="3051047" y="356615"/>
                </a:lnTo>
                <a:lnTo>
                  <a:pt x="3046475" y="358139"/>
                </a:lnTo>
                <a:lnTo>
                  <a:pt x="59435" y="358139"/>
                </a:lnTo>
                <a:lnTo>
                  <a:pt x="53339" y="356615"/>
                </a:lnTo>
                <a:lnTo>
                  <a:pt x="42671" y="353567"/>
                </a:lnTo>
                <a:lnTo>
                  <a:pt x="42671" y="363473"/>
                </a:lnTo>
                <a:lnTo>
                  <a:pt x="57911" y="367283"/>
                </a:lnTo>
                <a:lnTo>
                  <a:pt x="3047999" y="367283"/>
                </a:lnTo>
                <a:lnTo>
                  <a:pt x="3063239" y="363473"/>
                </a:lnTo>
                <a:close/>
              </a:path>
              <a:path w="3106420" h="367664">
                <a:moveTo>
                  <a:pt x="3063239" y="14369"/>
                </a:moveTo>
                <a:lnTo>
                  <a:pt x="3063239" y="13715"/>
                </a:lnTo>
                <a:lnTo>
                  <a:pt x="3061715" y="13715"/>
                </a:lnTo>
                <a:lnTo>
                  <a:pt x="3063239" y="14369"/>
                </a:lnTo>
                <a:close/>
              </a:path>
              <a:path w="3106420" h="367664">
                <a:moveTo>
                  <a:pt x="3072383" y="359228"/>
                </a:moveTo>
                <a:lnTo>
                  <a:pt x="3072383" y="348995"/>
                </a:lnTo>
                <a:lnTo>
                  <a:pt x="3061715" y="353567"/>
                </a:lnTo>
                <a:lnTo>
                  <a:pt x="3063239" y="353567"/>
                </a:lnTo>
                <a:lnTo>
                  <a:pt x="3063239" y="363473"/>
                </a:lnTo>
                <a:lnTo>
                  <a:pt x="3066287" y="362711"/>
                </a:lnTo>
                <a:lnTo>
                  <a:pt x="3072383" y="359228"/>
                </a:lnTo>
                <a:close/>
              </a:path>
              <a:path w="3106420" h="367664">
                <a:moveTo>
                  <a:pt x="3072383" y="19557"/>
                </a:moveTo>
                <a:lnTo>
                  <a:pt x="3072383" y="18287"/>
                </a:lnTo>
                <a:lnTo>
                  <a:pt x="3070859" y="18287"/>
                </a:lnTo>
                <a:lnTo>
                  <a:pt x="3072383" y="19557"/>
                </a:lnTo>
                <a:close/>
              </a:path>
              <a:path w="3106420" h="367664">
                <a:moveTo>
                  <a:pt x="3095243" y="339851"/>
                </a:moveTo>
                <a:lnTo>
                  <a:pt x="3095243" y="313943"/>
                </a:lnTo>
                <a:lnTo>
                  <a:pt x="3092195" y="324611"/>
                </a:lnTo>
                <a:lnTo>
                  <a:pt x="3080003" y="342899"/>
                </a:lnTo>
                <a:lnTo>
                  <a:pt x="3080003" y="341375"/>
                </a:lnTo>
                <a:lnTo>
                  <a:pt x="3070859" y="348995"/>
                </a:lnTo>
                <a:lnTo>
                  <a:pt x="3072383" y="348995"/>
                </a:lnTo>
                <a:lnTo>
                  <a:pt x="3072383" y="359228"/>
                </a:lnTo>
                <a:lnTo>
                  <a:pt x="3076955" y="356615"/>
                </a:lnTo>
                <a:lnTo>
                  <a:pt x="3086099" y="348995"/>
                </a:lnTo>
                <a:lnTo>
                  <a:pt x="3093719" y="339851"/>
                </a:lnTo>
                <a:lnTo>
                  <a:pt x="3095243" y="339851"/>
                </a:lnTo>
                <a:close/>
              </a:path>
              <a:path w="3106420" h="367664">
                <a:moveTo>
                  <a:pt x="3099815" y="329183"/>
                </a:moveTo>
                <a:lnTo>
                  <a:pt x="3099815" y="38099"/>
                </a:lnTo>
                <a:lnTo>
                  <a:pt x="3095243" y="28955"/>
                </a:lnTo>
                <a:lnTo>
                  <a:pt x="3095243" y="338327"/>
                </a:lnTo>
                <a:lnTo>
                  <a:pt x="3099815" y="329183"/>
                </a:lnTo>
                <a:close/>
              </a:path>
              <a:path w="3106420" h="367664">
                <a:moveTo>
                  <a:pt x="3105911" y="309371"/>
                </a:moveTo>
                <a:lnTo>
                  <a:pt x="3105911" y="64007"/>
                </a:lnTo>
                <a:lnTo>
                  <a:pt x="3104387" y="57911"/>
                </a:lnTo>
                <a:lnTo>
                  <a:pt x="3104387" y="50291"/>
                </a:lnTo>
                <a:lnTo>
                  <a:pt x="3101339" y="39623"/>
                </a:lnTo>
                <a:lnTo>
                  <a:pt x="3099815" y="39623"/>
                </a:lnTo>
                <a:lnTo>
                  <a:pt x="3099815" y="327659"/>
                </a:lnTo>
                <a:lnTo>
                  <a:pt x="3101339" y="327659"/>
                </a:lnTo>
                <a:lnTo>
                  <a:pt x="3105911" y="309371"/>
                </a:lnTo>
                <a:close/>
              </a:path>
            </a:pathLst>
          </a:custGeom>
          <a:solidFill>
            <a:srgbClr val="FFFFFF"/>
          </a:solidFill>
        </p:spPr>
        <p:txBody>
          <a:bodyPr wrap="square" lIns="0" tIns="0" rIns="0" bIns="0" rtlCol="0"/>
          <a:lstStyle/>
          <a:p>
            <a:endParaRPr dirty="0"/>
          </a:p>
        </p:txBody>
      </p:sp>
      <p:sp>
        <p:nvSpPr>
          <p:cNvPr id="16" name="object 16"/>
          <p:cNvSpPr txBox="1"/>
          <p:nvPr/>
        </p:nvSpPr>
        <p:spPr>
          <a:xfrm>
            <a:off x="754999" y="1681890"/>
            <a:ext cx="8389001" cy="4588436"/>
          </a:xfrm>
          <a:prstGeom prst="rect">
            <a:avLst/>
          </a:prstGeom>
        </p:spPr>
        <p:txBody>
          <a:bodyPr vert="horz" wrap="square" lIns="0" tIns="0" rIns="0" bIns="0" rtlCol="0">
            <a:spAutoFit/>
          </a:bodyPr>
          <a:lstStyle/>
          <a:p>
            <a:pPr marL="10860"/>
            <a:r>
              <a:rPr sz="1600" spc="-9"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Spo</a:t>
            </a:r>
            <a:r>
              <a:rPr sz="1600" dirty="0">
                <a:latin typeface="Arial"/>
                <a:cs typeface="Arial"/>
              </a:rPr>
              <a:t>r</a:t>
            </a:r>
            <a:r>
              <a:rPr sz="1600" spc="4" dirty="0">
                <a:latin typeface="Arial"/>
                <a:cs typeface="Arial"/>
              </a:rPr>
              <a:t>t</a:t>
            </a:r>
            <a:r>
              <a:rPr sz="1600" spc="-4" dirty="0">
                <a:latin typeface="Arial"/>
                <a:cs typeface="Arial"/>
              </a:rPr>
              <a:t>o</a:t>
            </a:r>
            <a:r>
              <a:rPr sz="1600" dirty="0">
                <a:latin typeface="Arial"/>
                <a:cs typeface="Arial"/>
              </a:rPr>
              <a:t>r</a:t>
            </a:r>
            <a:r>
              <a:rPr sz="1600" spc="-4" dirty="0">
                <a:latin typeface="Arial"/>
                <a:cs typeface="Arial"/>
              </a:rPr>
              <a:t>dn</a:t>
            </a:r>
            <a:r>
              <a:rPr sz="1600" spc="-13" dirty="0">
                <a:latin typeface="Arial"/>
                <a:cs typeface="Arial"/>
              </a:rPr>
              <a:t>u</a:t>
            </a:r>
            <a:r>
              <a:rPr sz="1600" spc="-4" dirty="0">
                <a:latin typeface="Arial"/>
                <a:cs typeface="Arial"/>
              </a:rPr>
              <a:t>n</a:t>
            </a:r>
            <a:r>
              <a:rPr sz="1600" dirty="0">
                <a:latin typeface="Arial"/>
                <a:cs typeface="Arial"/>
              </a:rPr>
              <a:t>g</a:t>
            </a:r>
            <a:r>
              <a:rPr sz="1600" spc="-38" dirty="0">
                <a:latin typeface="Arial"/>
                <a:cs typeface="Arial"/>
              </a:rPr>
              <a:t> </a:t>
            </a:r>
            <a:r>
              <a:rPr sz="1600" spc="4" dirty="0" err="1">
                <a:latin typeface="Arial"/>
                <a:cs typeface="Arial"/>
              </a:rPr>
              <a:t>f</a:t>
            </a:r>
            <a:r>
              <a:rPr sz="1600" spc="-4" dirty="0" err="1">
                <a:latin typeface="Arial"/>
                <a:cs typeface="Arial"/>
              </a:rPr>
              <a:t>üh</a:t>
            </a:r>
            <a:r>
              <a:rPr sz="1600" dirty="0" err="1">
                <a:latin typeface="Arial"/>
                <a:cs typeface="Arial"/>
              </a:rPr>
              <a:t>rt</a:t>
            </a:r>
            <a:r>
              <a:rPr sz="1600" spc="-34" dirty="0">
                <a:latin typeface="Arial"/>
                <a:cs typeface="Arial"/>
              </a:rPr>
              <a:t> </a:t>
            </a:r>
            <a:r>
              <a:rPr lang="de-DE" sz="1600" spc="-34" dirty="0">
                <a:latin typeface="Arial"/>
                <a:cs typeface="Arial"/>
              </a:rPr>
              <a:t>im Kapitel 0.2 „Sicherheit“ </a:t>
            </a:r>
            <a:r>
              <a:rPr sz="1600" spc="-4" dirty="0" err="1">
                <a:latin typeface="Arial"/>
                <a:cs typeface="Arial"/>
              </a:rPr>
              <a:t>e</a:t>
            </a:r>
            <a:r>
              <a:rPr sz="1600" dirty="0" err="1">
                <a:latin typeface="Arial"/>
                <a:cs typeface="Arial"/>
              </a:rPr>
              <a:t>r</a:t>
            </a:r>
            <a:r>
              <a:rPr sz="1600" spc="-4" dirty="0" err="1">
                <a:latin typeface="Arial"/>
                <a:cs typeface="Arial"/>
              </a:rPr>
              <a:t>gän</a:t>
            </a:r>
            <a:r>
              <a:rPr sz="1600" spc="4" dirty="0" err="1">
                <a:latin typeface="Arial"/>
                <a:cs typeface="Arial"/>
              </a:rPr>
              <a:t>z</a:t>
            </a:r>
            <a:r>
              <a:rPr sz="1600" spc="-4" dirty="0" err="1">
                <a:latin typeface="Arial"/>
                <a:cs typeface="Arial"/>
              </a:rPr>
              <a:t>en</a:t>
            </a:r>
            <a:r>
              <a:rPr sz="1600" dirty="0" err="1">
                <a:latin typeface="Arial"/>
                <a:cs typeface="Arial"/>
              </a:rPr>
              <a:t>d</a:t>
            </a:r>
            <a:r>
              <a:rPr sz="1600" spc="-38" dirty="0">
                <a:latin typeface="Arial"/>
                <a:cs typeface="Arial"/>
              </a:rPr>
              <a:t> </a:t>
            </a:r>
            <a:r>
              <a:rPr sz="1600" spc="-4" dirty="0">
                <a:latin typeface="Arial"/>
                <a:cs typeface="Arial"/>
              </a:rPr>
              <a:t>b</a:t>
            </a:r>
            <a:r>
              <a:rPr sz="1600" spc="4" dirty="0">
                <a:latin typeface="Arial"/>
                <a:cs typeface="Arial"/>
              </a:rPr>
              <a:t>z</a:t>
            </a:r>
            <a:r>
              <a:rPr sz="1600" spc="-77" dirty="0">
                <a:latin typeface="Arial"/>
                <a:cs typeface="Arial"/>
              </a:rPr>
              <a:t>w</a:t>
            </a:r>
            <a:r>
              <a:rPr sz="1600" dirty="0">
                <a:latin typeface="Arial"/>
                <a:cs typeface="Arial"/>
              </a:rPr>
              <a:t>.</a:t>
            </a:r>
            <a:r>
              <a:rPr sz="1600" spc="-13" dirty="0">
                <a:latin typeface="Arial"/>
                <a:cs typeface="Arial"/>
              </a:rPr>
              <a:t> </a:t>
            </a:r>
            <a:r>
              <a:rPr sz="1600" spc="4" dirty="0" err="1">
                <a:latin typeface="Arial"/>
                <a:cs typeface="Arial"/>
              </a:rPr>
              <a:t>z</a:t>
            </a:r>
            <a:r>
              <a:rPr sz="1600" spc="-4" dirty="0" err="1">
                <a:latin typeface="Arial"/>
                <a:cs typeface="Arial"/>
              </a:rPr>
              <a:t>u</a:t>
            </a:r>
            <a:r>
              <a:rPr sz="1600" spc="4" dirty="0" err="1">
                <a:latin typeface="Arial"/>
                <a:cs typeface="Arial"/>
              </a:rPr>
              <a:t>s</a:t>
            </a:r>
            <a:r>
              <a:rPr sz="1600" spc="-4" dirty="0" err="1">
                <a:latin typeface="Arial"/>
                <a:cs typeface="Arial"/>
              </a:rPr>
              <a:t>ä</a:t>
            </a:r>
            <a:r>
              <a:rPr sz="1600" spc="4" dirty="0" err="1">
                <a:latin typeface="Arial"/>
                <a:cs typeface="Arial"/>
              </a:rPr>
              <a:t>tz</a:t>
            </a:r>
            <a:r>
              <a:rPr sz="1600" dirty="0" err="1">
                <a:latin typeface="Arial"/>
                <a:cs typeface="Arial"/>
              </a:rPr>
              <a:t>li</a:t>
            </a:r>
            <a:r>
              <a:rPr sz="1600" spc="-9" dirty="0" err="1">
                <a:latin typeface="Arial"/>
                <a:cs typeface="Arial"/>
              </a:rPr>
              <a:t>c</a:t>
            </a:r>
            <a:r>
              <a:rPr sz="1600" dirty="0" err="1">
                <a:latin typeface="Arial"/>
                <a:cs typeface="Arial"/>
              </a:rPr>
              <a:t>h</a:t>
            </a:r>
            <a:r>
              <a:rPr sz="1600" spc="-38" dirty="0">
                <a:latin typeface="Arial"/>
                <a:cs typeface="Arial"/>
              </a:rPr>
              <a:t> </a:t>
            </a:r>
            <a:r>
              <a:rPr sz="1600" spc="-4" dirty="0" err="1">
                <a:latin typeface="Arial"/>
                <a:cs typeface="Arial"/>
              </a:rPr>
              <a:t>au</a:t>
            </a:r>
            <a:r>
              <a:rPr sz="1600" spc="4" dirty="0" err="1">
                <a:latin typeface="Arial"/>
                <a:cs typeface="Arial"/>
              </a:rPr>
              <a:t>s</a:t>
            </a:r>
            <a:r>
              <a:rPr lang="de-DE" sz="1600" spc="4" dirty="0">
                <a:latin typeface="Arial"/>
                <a:cs typeface="Arial"/>
              </a:rPr>
              <a:t>:</a:t>
            </a:r>
            <a:endParaRPr sz="1600" dirty="0">
              <a:latin typeface="Arial"/>
              <a:cs typeface="Arial"/>
            </a:endParaRPr>
          </a:p>
          <a:p>
            <a:pPr marL="355600" indent="-355600">
              <a:spcBef>
                <a:spcPts val="600"/>
              </a:spcBef>
              <a:buFont typeface="Wingdings" panose="05000000000000000000" pitchFamily="2" charset="2"/>
              <a:buChar char="Ø"/>
            </a:pPr>
            <a:r>
              <a:rPr sz="1600" spc="-4" dirty="0" err="1">
                <a:latin typeface="Arial"/>
                <a:cs typeface="Arial"/>
              </a:rPr>
              <a:t>S</a:t>
            </a:r>
            <a:r>
              <a:rPr sz="1600" spc="4" dirty="0" err="1">
                <a:latin typeface="Arial"/>
                <a:cs typeface="Arial"/>
              </a:rPr>
              <a:t>c</a:t>
            </a:r>
            <a:r>
              <a:rPr sz="1600" spc="-4" dirty="0" err="1">
                <a:latin typeface="Arial"/>
                <a:cs typeface="Arial"/>
              </a:rPr>
              <a:t>hü</a:t>
            </a:r>
            <a:r>
              <a:rPr sz="1600" spc="4" dirty="0" err="1">
                <a:latin typeface="Arial"/>
                <a:cs typeface="Arial"/>
              </a:rPr>
              <a:t>tz</a:t>
            </a:r>
            <a:r>
              <a:rPr sz="1600" spc="-13" dirty="0" err="1">
                <a:latin typeface="Arial"/>
                <a:cs typeface="Arial"/>
              </a:rPr>
              <a:t>e</a:t>
            </a:r>
            <a:r>
              <a:rPr sz="1600" dirty="0" err="1">
                <a:latin typeface="Arial"/>
                <a:cs typeface="Arial"/>
              </a:rPr>
              <a:t>n</a:t>
            </a:r>
            <a:r>
              <a:rPr sz="1600" spc="-38"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r>
              <a:rPr sz="1600" spc="-13"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b="1" spc="-38" dirty="0">
                <a:latin typeface="Arial"/>
                <a:cs typeface="Arial"/>
              </a:rPr>
              <a:t>A</a:t>
            </a:r>
            <a:r>
              <a:rPr sz="1600" b="1" spc="-9" dirty="0">
                <a:latin typeface="Arial"/>
                <a:cs typeface="Arial"/>
              </a:rPr>
              <a:t>u</a:t>
            </a:r>
            <a:r>
              <a:rPr sz="1600" b="1" spc="-4" dirty="0">
                <a:latin typeface="Arial"/>
                <a:cs typeface="Arial"/>
              </a:rPr>
              <a:t>s</a:t>
            </a:r>
            <a:r>
              <a:rPr sz="1600" b="1" spc="-9" dirty="0">
                <a:latin typeface="Arial"/>
                <a:cs typeface="Arial"/>
              </a:rPr>
              <a:t>übun</a:t>
            </a:r>
            <a:r>
              <a:rPr sz="1600" b="1" dirty="0">
                <a:latin typeface="Arial"/>
                <a:cs typeface="Arial"/>
              </a:rPr>
              <a:t>g</a:t>
            </a:r>
            <a:r>
              <a:rPr sz="1600" b="1" spc="9"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s</a:t>
            </a:r>
            <a:r>
              <a:rPr sz="1600" b="1" spc="-17" dirty="0">
                <a:latin typeface="Arial"/>
                <a:cs typeface="Arial"/>
              </a:rPr>
              <a:t> </a:t>
            </a:r>
            <a:r>
              <a:rPr sz="1600" b="1" spc="-4" dirty="0">
                <a:latin typeface="Arial"/>
                <a:cs typeface="Arial"/>
              </a:rPr>
              <a:t>Sc</a:t>
            </a:r>
            <a:r>
              <a:rPr sz="1600" b="1" spc="-9" dirty="0">
                <a:latin typeface="Arial"/>
                <a:cs typeface="Arial"/>
              </a:rPr>
              <a:t>h</a:t>
            </a:r>
            <a:r>
              <a:rPr sz="1600" b="1" spc="4" dirty="0">
                <a:latin typeface="Arial"/>
                <a:cs typeface="Arial"/>
              </a:rPr>
              <a:t>i</a:t>
            </a:r>
            <a:r>
              <a:rPr sz="1600" b="1" spc="-4" dirty="0">
                <a:latin typeface="Arial"/>
                <a:cs typeface="Arial"/>
              </a:rPr>
              <a:t>e</a:t>
            </a:r>
            <a:r>
              <a:rPr sz="1600" b="1" spc="-9" dirty="0">
                <a:latin typeface="Arial"/>
                <a:cs typeface="Arial"/>
              </a:rPr>
              <a:t>ß</a:t>
            </a:r>
            <a:r>
              <a:rPr sz="1600" b="1" spc="-4" dirty="0">
                <a:latin typeface="Arial"/>
                <a:cs typeface="Arial"/>
              </a:rPr>
              <a:t>s</a:t>
            </a:r>
            <a:r>
              <a:rPr sz="1600" b="1" spc="-9" dirty="0">
                <a:latin typeface="Arial"/>
                <a:cs typeface="Arial"/>
              </a:rPr>
              <a:t>po</a:t>
            </a:r>
            <a:r>
              <a:rPr sz="1600" b="1" spc="4" dirty="0">
                <a:latin typeface="Arial"/>
                <a:cs typeface="Arial"/>
              </a:rPr>
              <a:t>r</a:t>
            </a:r>
            <a:r>
              <a:rPr sz="1600" b="1" dirty="0">
                <a:latin typeface="Arial"/>
                <a:cs typeface="Arial"/>
              </a:rPr>
              <a:t>ts</a:t>
            </a:r>
            <a:r>
              <a:rPr sz="1600" b="1" spc="-38" dirty="0">
                <a:latin typeface="Arial"/>
                <a:cs typeface="Arial"/>
              </a:rPr>
              <a:t> </a:t>
            </a:r>
            <a:r>
              <a:rPr sz="1600" b="1" spc="-4" dirty="0">
                <a:latin typeface="Arial"/>
                <a:cs typeface="Arial"/>
              </a:rPr>
              <a:t>m</a:t>
            </a:r>
            <a:r>
              <a:rPr sz="1600" b="1" spc="4" dirty="0">
                <a:latin typeface="Arial"/>
                <a:cs typeface="Arial"/>
              </a:rPr>
              <a:t>i</a:t>
            </a:r>
            <a:r>
              <a:rPr sz="1600" b="1" dirty="0">
                <a:latin typeface="Arial"/>
                <a:cs typeface="Arial"/>
              </a:rPr>
              <a:t>t</a:t>
            </a:r>
            <a:r>
              <a:rPr sz="1600" b="1" spc="-17" dirty="0">
                <a:latin typeface="Arial"/>
                <a:cs typeface="Arial"/>
              </a:rPr>
              <a:t> </a:t>
            </a:r>
            <a:r>
              <a:rPr sz="1600" b="1" spc="-4" dirty="0" err="1">
                <a:latin typeface="Arial"/>
                <a:cs typeface="Arial"/>
              </a:rPr>
              <a:t>Sc</a:t>
            </a:r>
            <a:r>
              <a:rPr sz="1600" b="1" spc="-9" dirty="0" err="1">
                <a:latin typeface="Arial"/>
                <a:cs typeface="Arial"/>
              </a:rPr>
              <a:t>hu</a:t>
            </a:r>
            <a:r>
              <a:rPr sz="1600" b="1" spc="-4" dirty="0" err="1">
                <a:latin typeface="Arial"/>
                <a:cs typeface="Arial"/>
              </a:rPr>
              <a:t>ss</a:t>
            </a:r>
            <a:r>
              <a:rPr sz="1600" b="1" spc="17" dirty="0" err="1">
                <a:latin typeface="Arial"/>
                <a:cs typeface="Arial"/>
              </a:rPr>
              <a:t>w</a:t>
            </a:r>
            <a:r>
              <a:rPr sz="1600" b="1" spc="-13" dirty="0" err="1">
                <a:latin typeface="Arial"/>
                <a:cs typeface="Arial"/>
              </a:rPr>
              <a:t>a</a:t>
            </a:r>
            <a:r>
              <a:rPr sz="1600" b="1" dirty="0" err="1">
                <a:latin typeface="Arial"/>
                <a:cs typeface="Arial"/>
              </a:rPr>
              <a:t>f</a:t>
            </a:r>
            <a:r>
              <a:rPr sz="1600" b="1" spc="-13" dirty="0" err="1">
                <a:latin typeface="Arial"/>
                <a:cs typeface="Arial"/>
              </a:rPr>
              <a:t>f</a:t>
            </a:r>
            <a:r>
              <a:rPr sz="1600" b="1" spc="-4" dirty="0" err="1">
                <a:latin typeface="Arial"/>
                <a:cs typeface="Arial"/>
              </a:rPr>
              <a:t>e</a:t>
            </a:r>
            <a:r>
              <a:rPr sz="1600" b="1" dirty="0" err="1">
                <a:latin typeface="Arial"/>
                <a:cs typeface="Arial"/>
              </a:rPr>
              <a:t>n</a:t>
            </a:r>
            <a:r>
              <a:rPr lang="de-DE" sz="1600" b="1" dirty="0">
                <a:latin typeface="Arial"/>
                <a:cs typeface="Arial"/>
              </a:rPr>
              <a:t> </a:t>
            </a:r>
            <a:r>
              <a:rPr sz="1600" b="1" spc="-9" dirty="0" err="1">
                <a:latin typeface="Arial"/>
                <a:cs typeface="Arial"/>
              </a:rPr>
              <a:t>nu</a:t>
            </a:r>
            <a:r>
              <a:rPr sz="1600" b="1" dirty="0" err="1">
                <a:latin typeface="Arial"/>
                <a:cs typeface="Arial"/>
              </a:rPr>
              <a:t>r</a:t>
            </a:r>
            <a:r>
              <a:rPr sz="1600" b="1" dirty="0">
                <a:latin typeface="Arial"/>
                <a:cs typeface="Arial"/>
              </a:rPr>
              <a:t> </a:t>
            </a:r>
            <a:r>
              <a:rPr sz="1600" b="1" spc="4" dirty="0">
                <a:latin typeface="Arial"/>
                <a:cs typeface="Arial"/>
              </a:rPr>
              <a:t>i</a:t>
            </a:r>
            <a:r>
              <a:rPr sz="1600" b="1" dirty="0">
                <a:latin typeface="Arial"/>
                <a:cs typeface="Arial"/>
              </a:rPr>
              <a:t>n</a:t>
            </a:r>
            <a:r>
              <a:rPr sz="1600" b="1" spc="-64" dirty="0">
                <a:latin typeface="Arial"/>
                <a:cs typeface="Arial"/>
              </a:rPr>
              <a:t> </a:t>
            </a:r>
            <a:r>
              <a:rPr sz="1600" b="1" spc="-38" dirty="0">
                <a:latin typeface="Arial"/>
                <a:cs typeface="Arial"/>
              </a:rPr>
              <a:t>A</a:t>
            </a:r>
            <a:r>
              <a:rPr sz="1600" b="1" spc="-9" dirty="0">
                <a:latin typeface="Arial"/>
                <a:cs typeface="Arial"/>
              </a:rPr>
              <a:t>n</a:t>
            </a:r>
            <a:r>
              <a:rPr sz="1600" b="1" spc="30" dirty="0">
                <a:latin typeface="Arial"/>
                <a:cs typeface="Arial"/>
              </a:rPr>
              <a:t>w</a:t>
            </a:r>
            <a:r>
              <a:rPr sz="1600" b="1" spc="-4" dirty="0">
                <a:latin typeface="Arial"/>
                <a:cs typeface="Arial"/>
              </a:rPr>
              <a:t>ese</a:t>
            </a:r>
            <a:r>
              <a:rPr sz="1600" b="1" spc="-9" dirty="0">
                <a:latin typeface="Arial"/>
                <a:cs typeface="Arial"/>
              </a:rPr>
              <a:t>nh</a:t>
            </a:r>
            <a:r>
              <a:rPr sz="1600" b="1" spc="-4" dirty="0">
                <a:latin typeface="Arial"/>
                <a:cs typeface="Arial"/>
              </a:rPr>
              <a:t>e</a:t>
            </a:r>
            <a:r>
              <a:rPr sz="1600" b="1" spc="4" dirty="0">
                <a:latin typeface="Arial"/>
                <a:cs typeface="Arial"/>
              </a:rPr>
              <a:t>i</a:t>
            </a:r>
            <a:r>
              <a:rPr sz="1600" b="1" dirty="0">
                <a:latin typeface="Arial"/>
                <a:cs typeface="Arial"/>
              </a:rPr>
              <a:t>t</a:t>
            </a:r>
            <a:r>
              <a:rPr sz="1600" b="1" spc="-38" dirty="0">
                <a:latin typeface="Arial"/>
                <a:cs typeface="Arial"/>
              </a:rPr>
              <a:t> </a:t>
            </a:r>
            <a:r>
              <a:rPr sz="1600" b="1" spc="-4" dirty="0">
                <a:latin typeface="Arial"/>
                <a:cs typeface="Arial"/>
              </a:rPr>
              <a:t>e</a:t>
            </a:r>
            <a:r>
              <a:rPr sz="1600" b="1" spc="4" dirty="0">
                <a:latin typeface="Arial"/>
                <a:cs typeface="Arial"/>
              </a:rPr>
              <a:t>i</a:t>
            </a:r>
            <a:r>
              <a:rPr sz="1600" b="1" spc="-9" dirty="0">
                <a:latin typeface="Arial"/>
                <a:cs typeface="Arial"/>
              </a:rPr>
              <a:t>n</a:t>
            </a:r>
            <a:r>
              <a:rPr sz="1600" b="1" spc="-4" dirty="0">
                <a:latin typeface="Arial"/>
                <a:cs typeface="Arial"/>
              </a:rPr>
              <a:t>e</a:t>
            </a:r>
            <a:r>
              <a:rPr sz="1600" b="1" dirty="0">
                <a:latin typeface="Arial"/>
                <a:cs typeface="Arial"/>
              </a:rPr>
              <a:t>r</a:t>
            </a:r>
            <a:r>
              <a:rPr sz="1600" b="1" spc="-21" dirty="0">
                <a:latin typeface="Arial"/>
                <a:cs typeface="Arial"/>
              </a:rPr>
              <a:t> </a:t>
            </a:r>
            <a:r>
              <a:rPr sz="1600" b="1" spc="-13"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a</a:t>
            </a:r>
            <a:r>
              <a:rPr sz="1600" b="1" spc="-9" dirty="0">
                <a:latin typeface="Arial"/>
                <a:cs typeface="Arial"/>
              </a:rPr>
              <a:t>n</a:t>
            </a:r>
            <a:r>
              <a:rPr sz="1600" b="1" dirty="0">
                <a:latin typeface="Arial"/>
                <a:cs typeface="Arial"/>
              </a:rPr>
              <a:t>t</a:t>
            </a:r>
            <a:r>
              <a:rPr sz="1600" b="1" spc="17" dirty="0">
                <a:latin typeface="Arial"/>
                <a:cs typeface="Arial"/>
              </a:rPr>
              <a:t>w</a:t>
            </a:r>
            <a:r>
              <a:rPr sz="1600" b="1" spc="-9" dirty="0">
                <a:latin typeface="Arial"/>
                <a:cs typeface="Arial"/>
              </a:rPr>
              <a:t>or</a:t>
            </a:r>
            <a:r>
              <a:rPr sz="1600" b="1" dirty="0">
                <a:latin typeface="Arial"/>
                <a:cs typeface="Arial"/>
              </a:rPr>
              <a:t>t</a:t>
            </a:r>
            <a:r>
              <a:rPr sz="1600" b="1" spc="-9" dirty="0">
                <a:latin typeface="Arial"/>
                <a:cs typeface="Arial"/>
              </a:rPr>
              <a:t>l</a:t>
            </a:r>
            <a:r>
              <a:rPr sz="1600" b="1" spc="4" dirty="0">
                <a:latin typeface="Arial"/>
                <a:cs typeface="Arial"/>
              </a:rPr>
              <a:t>i</a:t>
            </a:r>
            <a:r>
              <a:rPr sz="1600" b="1" spc="-13" dirty="0">
                <a:latin typeface="Arial"/>
                <a:cs typeface="Arial"/>
              </a:rPr>
              <a:t>c</a:t>
            </a:r>
            <a:r>
              <a:rPr sz="1600" b="1" spc="-9" dirty="0">
                <a:latin typeface="Arial"/>
                <a:cs typeface="Arial"/>
              </a:rPr>
              <a:t>h</a:t>
            </a:r>
            <a:r>
              <a:rPr sz="1600" b="1" spc="-4" dirty="0">
                <a:latin typeface="Arial"/>
                <a:cs typeface="Arial"/>
              </a:rPr>
              <a:t>e</a:t>
            </a:r>
            <a:r>
              <a:rPr sz="1600" b="1" dirty="0">
                <a:latin typeface="Arial"/>
                <a:cs typeface="Arial"/>
              </a:rPr>
              <a:t>n</a:t>
            </a:r>
            <a:r>
              <a:rPr sz="1600" b="1" spc="-94"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e</a:t>
            </a:r>
            <a:r>
              <a:rPr sz="1600" b="1" spc="4" dirty="0">
                <a:latin typeface="Arial"/>
                <a:cs typeface="Arial"/>
              </a:rPr>
              <a:t>r</a:t>
            </a:r>
            <a:r>
              <a:rPr sz="1600" b="1" spc="-4" dirty="0">
                <a:latin typeface="Arial"/>
                <a:cs typeface="Arial"/>
              </a:rPr>
              <a:t>s</a:t>
            </a:r>
            <a:r>
              <a:rPr sz="1600" b="1" spc="-9" dirty="0">
                <a:latin typeface="Arial"/>
                <a:cs typeface="Arial"/>
              </a:rPr>
              <a:t>o</a:t>
            </a:r>
            <a:r>
              <a:rPr sz="1600" b="1" dirty="0">
                <a:latin typeface="Arial"/>
                <a:cs typeface="Arial"/>
              </a:rPr>
              <a:t>n</a:t>
            </a:r>
            <a:r>
              <a:rPr sz="1600" b="1" spc="-21" dirty="0">
                <a:latin typeface="Arial"/>
                <a:cs typeface="Arial"/>
              </a:rPr>
              <a:t> </a:t>
            </a:r>
            <a:r>
              <a:rPr sz="1600" spc="-4" dirty="0">
                <a:latin typeface="Arial"/>
                <a:cs typeface="Arial"/>
              </a:rPr>
              <a:t>ge</a:t>
            </a:r>
            <a:r>
              <a:rPr sz="1600" spc="4" dirty="0">
                <a:latin typeface="Arial"/>
                <a:cs typeface="Arial"/>
              </a:rPr>
              <a:t>st</a:t>
            </a:r>
            <a:r>
              <a:rPr sz="1600" spc="-4" dirty="0">
                <a:latin typeface="Arial"/>
                <a:cs typeface="Arial"/>
              </a:rPr>
              <a:t>a</a:t>
            </a:r>
            <a:r>
              <a:rPr sz="1600" spc="4" dirty="0">
                <a:latin typeface="Arial"/>
                <a:cs typeface="Arial"/>
              </a:rPr>
              <a:t>t</a:t>
            </a:r>
            <a:r>
              <a:rPr sz="1600" spc="-9" dirty="0">
                <a:latin typeface="Arial"/>
                <a:cs typeface="Arial"/>
              </a:rPr>
              <a:t>t</a:t>
            </a:r>
            <a:r>
              <a:rPr sz="1600" spc="-4" dirty="0">
                <a:latin typeface="Arial"/>
                <a:cs typeface="Arial"/>
              </a:rPr>
              <a:t>e</a:t>
            </a:r>
            <a:r>
              <a:rPr sz="1600" spc="-9" dirty="0">
                <a:latin typeface="Arial"/>
                <a:cs typeface="Arial"/>
              </a:rPr>
              <a:t>t</a:t>
            </a:r>
            <a:r>
              <a:rPr sz="1600" dirty="0">
                <a:latin typeface="Arial"/>
                <a:cs typeface="Arial"/>
              </a:rPr>
              <a:t>.</a:t>
            </a:r>
          </a:p>
          <a:p>
            <a:pPr marL="355600" indent="-355600">
              <a:spcBef>
                <a:spcPts val="718"/>
              </a:spcBef>
              <a:buFont typeface="Wingdings" panose="05000000000000000000" pitchFamily="2" charset="2"/>
              <a:buChar char="Ø"/>
            </a:pPr>
            <a:r>
              <a:rPr sz="1600" spc="-9" dirty="0">
                <a:latin typeface="Arial"/>
                <a:cs typeface="Arial"/>
              </a:rPr>
              <a:t>D</a:t>
            </a:r>
            <a:r>
              <a:rPr sz="1600" dirty="0">
                <a:latin typeface="Arial"/>
                <a:cs typeface="Arial"/>
              </a:rPr>
              <a:t>ie</a:t>
            </a:r>
            <a:r>
              <a:rPr sz="1600" spc="-9"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 </a:t>
            </a:r>
            <a:r>
              <a:rPr sz="1600" b="1" spc="-9" dirty="0">
                <a:latin typeface="Arial"/>
                <a:cs typeface="Arial"/>
              </a:rPr>
              <a:t>d</a:t>
            </a:r>
            <a:r>
              <a:rPr sz="1600" b="1" spc="-4" dirty="0">
                <a:latin typeface="Arial"/>
                <a:cs typeface="Arial"/>
              </a:rPr>
              <a:t>a</a:t>
            </a:r>
            <a:r>
              <a:rPr sz="1600" b="1" spc="4" dirty="0">
                <a:latin typeface="Arial"/>
                <a:cs typeface="Arial"/>
              </a:rPr>
              <a:t>r</a:t>
            </a:r>
            <a:r>
              <a:rPr sz="1600" b="1" dirty="0">
                <a:latin typeface="Arial"/>
                <a:cs typeface="Arial"/>
              </a:rPr>
              <a:t>f</a:t>
            </a:r>
            <a:r>
              <a:rPr sz="1600" b="1" spc="-17" dirty="0">
                <a:latin typeface="Arial"/>
                <a:cs typeface="Arial"/>
              </a:rPr>
              <a:t> </a:t>
            </a:r>
            <a:r>
              <a:rPr sz="1600" b="1" spc="-4" dirty="0">
                <a:latin typeface="Arial"/>
                <a:cs typeface="Arial"/>
              </a:rPr>
              <a:t>se</a:t>
            </a:r>
            <a:r>
              <a:rPr sz="1600" b="1" spc="4" dirty="0">
                <a:latin typeface="Arial"/>
                <a:cs typeface="Arial"/>
              </a:rPr>
              <a:t>l</a:t>
            </a:r>
            <a:r>
              <a:rPr sz="1600" b="1" spc="-9" dirty="0">
                <a:latin typeface="Arial"/>
                <a:cs typeface="Arial"/>
              </a:rPr>
              <a:t>b</a:t>
            </a:r>
            <a:r>
              <a:rPr sz="1600" b="1" spc="-4" dirty="0">
                <a:latin typeface="Arial"/>
                <a:cs typeface="Arial"/>
              </a:rPr>
              <a:t>s</a:t>
            </a:r>
            <a:r>
              <a:rPr sz="1600" b="1" dirty="0">
                <a:latin typeface="Arial"/>
                <a:cs typeface="Arial"/>
              </a:rPr>
              <a:t>t</a:t>
            </a:r>
            <a:r>
              <a:rPr sz="1600" b="1" spc="-26" dirty="0">
                <a:latin typeface="Arial"/>
                <a:cs typeface="Arial"/>
              </a:rPr>
              <a:t> </a:t>
            </a:r>
            <a:r>
              <a:rPr sz="1600" b="1" spc="-9" dirty="0">
                <a:latin typeface="Arial"/>
                <a:cs typeface="Arial"/>
              </a:rPr>
              <a:t>n</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26" dirty="0">
                <a:latin typeface="Arial"/>
                <a:cs typeface="Arial"/>
              </a:rPr>
              <a:t> </a:t>
            </a:r>
            <a:r>
              <a:rPr sz="1600" b="1" spc="-4" dirty="0">
                <a:latin typeface="Arial"/>
                <a:cs typeface="Arial"/>
              </a:rPr>
              <a:t>a</a:t>
            </a:r>
            <a:r>
              <a:rPr sz="1600" b="1" dirty="0">
                <a:latin typeface="Arial"/>
                <a:cs typeface="Arial"/>
              </a:rPr>
              <a:t>m</a:t>
            </a:r>
            <a:r>
              <a:rPr sz="1600" b="1" spc="-9" dirty="0">
                <a:latin typeface="Arial"/>
                <a:cs typeface="Arial"/>
              </a:rPr>
              <a:t> </a:t>
            </a:r>
            <a:r>
              <a:rPr sz="1600" b="1" spc="-4" dirty="0">
                <a:latin typeface="Arial"/>
                <a:cs typeface="Arial"/>
              </a:rPr>
              <a:t>Sc</a:t>
            </a:r>
            <a:r>
              <a:rPr sz="1600" b="1" spc="-9" dirty="0">
                <a:latin typeface="Arial"/>
                <a:cs typeface="Arial"/>
              </a:rPr>
              <a:t>h</a:t>
            </a:r>
            <a:r>
              <a:rPr sz="1600" b="1" spc="4" dirty="0">
                <a:latin typeface="Arial"/>
                <a:cs typeface="Arial"/>
              </a:rPr>
              <a:t>i</a:t>
            </a:r>
            <a:r>
              <a:rPr sz="1600" b="1" spc="-4" dirty="0">
                <a:latin typeface="Arial"/>
                <a:cs typeface="Arial"/>
              </a:rPr>
              <a:t>e</a:t>
            </a:r>
            <a:r>
              <a:rPr sz="1600" b="1" spc="-9" dirty="0">
                <a:latin typeface="Arial"/>
                <a:cs typeface="Arial"/>
              </a:rPr>
              <a:t>ß</a:t>
            </a:r>
            <a:r>
              <a:rPr sz="1600" b="1" spc="-4" dirty="0">
                <a:latin typeface="Arial"/>
                <a:cs typeface="Arial"/>
              </a:rPr>
              <a:t>e</a:t>
            </a:r>
            <a:r>
              <a:rPr sz="1600" b="1" dirty="0">
                <a:latin typeface="Arial"/>
                <a:cs typeface="Arial"/>
              </a:rPr>
              <a:t>n</a:t>
            </a:r>
            <a:r>
              <a:rPr sz="1600" b="1" spc="-30" dirty="0">
                <a:latin typeface="Arial"/>
                <a:cs typeface="Arial"/>
              </a:rPr>
              <a:t> </a:t>
            </a:r>
            <a:r>
              <a:rPr sz="1600" b="1" dirty="0">
                <a:latin typeface="Arial"/>
                <a:cs typeface="Arial"/>
              </a:rPr>
              <a:t>t</a:t>
            </a:r>
            <a:r>
              <a:rPr sz="1600" b="1" spc="-4" dirty="0">
                <a:latin typeface="Arial"/>
                <a:cs typeface="Arial"/>
              </a:rPr>
              <a:t>e</a:t>
            </a:r>
            <a:r>
              <a:rPr sz="1600" b="1" spc="4" dirty="0">
                <a:latin typeface="Arial"/>
                <a:cs typeface="Arial"/>
              </a:rPr>
              <a:t>il</a:t>
            </a:r>
            <a:r>
              <a:rPr sz="1600" b="1" spc="-9" dirty="0">
                <a:latin typeface="Arial"/>
                <a:cs typeface="Arial"/>
              </a:rPr>
              <a:t>n</a:t>
            </a:r>
            <a:r>
              <a:rPr sz="1600" b="1" spc="-4" dirty="0">
                <a:latin typeface="Arial"/>
                <a:cs typeface="Arial"/>
              </a:rPr>
              <a:t>e</a:t>
            </a:r>
            <a:r>
              <a:rPr sz="1600" b="1" spc="-9" dirty="0">
                <a:latin typeface="Arial"/>
                <a:cs typeface="Arial"/>
              </a:rPr>
              <a:t>h</a:t>
            </a:r>
            <a:r>
              <a:rPr sz="1600" b="1" spc="-4" dirty="0">
                <a:latin typeface="Arial"/>
                <a:cs typeface="Arial"/>
              </a:rPr>
              <a:t>me</a:t>
            </a:r>
            <a:r>
              <a:rPr sz="1600" b="1" spc="-17" dirty="0">
                <a:latin typeface="Arial"/>
                <a:cs typeface="Arial"/>
              </a:rPr>
              <a:t>n</a:t>
            </a:r>
            <a:r>
              <a:rPr sz="1600" dirty="0">
                <a:latin typeface="Arial"/>
                <a:cs typeface="Arial"/>
              </a:rPr>
              <a:t>.</a:t>
            </a:r>
          </a:p>
          <a:p>
            <a:pPr marL="355600" marR="4344" indent="-355600">
              <a:spcBef>
                <a:spcPts val="718"/>
              </a:spcBef>
              <a:buFont typeface="Wingdings" panose="05000000000000000000" pitchFamily="2" charset="2"/>
              <a:buChar char="Ø"/>
            </a:pPr>
            <a:r>
              <a:rPr sz="1600" b="1" spc="-9" dirty="0">
                <a:latin typeface="Arial"/>
                <a:cs typeface="Arial"/>
              </a:rPr>
              <a:t>B</a:t>
            </a:r>
            <a:r>
              <a:rPr sz="1600" b="1" spc="-4" dirty="0">
                <a:latin typeface="Arial"/>
                <a:cs typeface="Arial"/>
              </a:rPr>
              <a:t>e</a:t>
            </a:r>
            <a:r>
              <a:rPr sz="1600" b="1" dirty="0">
                <a:latin typeface="Arial"/>
                <a:cs typeface="Arial"/>
              </a:rPr>
              <a:t>i</a:t>
            </a:r>
            <a:r>
              <a:rPr sz="1600" b="1" spc="-13" dirty="0">
                <a:latin typeface="Arial"/>
                <a:cs typeface="Arial"/>
              </a:rPr>
              <a:t> </a:t>
            </a:r>
            <a:r>
              <a:rPr sz="1600" b="1" spc="-4" dirty="0">
                <a:latin typeface="Arial"/>
                <a:cs typeface="Arial"/>
              </a:rPr>
              <a:t>m</a:t>
            </a:r>
            <a:r>
              <a:rPr sz="1600" b="1" spc="4" dirty="0">
                <a:latin typeface="Arial"/>
                <a:cs typeface="Arial"/>
              </a:rPr>
              <a:t>i</a:t>
            </a:r>
            <a:r>
              <a:rPr sz="1600" b="1" spc="-9" dirty="0">
                <a:latin typeface="Arial"/>
                <a:cs typeface="Arial"/>
              </a:rPr>
              <a:t>nd</a:t>
            </a:r>
            <a:r>
              <a:rPr sz="1600" b="1" spc="-4" dirty="0">
                <a:latin typeface="Arial"/>
                <a:cs typeface="Arial"/>
              </a:rPr>
              <a:t>e</a:t>
            </a:r>
            <a:r>
              <a:rPr sz="1600" b="1" spc="4" dirty="0">
                <a:latin typeface="Arial"/>
                <a:cs typeface="Arial"/>
              </a:rPr>
              <a:t>rj</a:t>
            </a:r>
            <a:r>
              <a:rPr sz="1600" b="1" spc="-4" dirty="0">
                <a:latin typeface="Arial"/>
                <a:cs typeface="Arial"/>
              </a:rPr>
              <a:t>ä</a:t>
            </a:r>
            <a:r>
              <a:rPr sz="1600" b="1" spc="-9" dirty="0">
                <a:latin typeface="Arial"/>
                <a:cs typeface="Arial"/>
              </a:rPr>
              <a:t>h</a:t>
            </a:r>
            <a:r>
              <a:rPr sz="1600" b="1" spc="4" dirty="0">
                <a:latin typeface="Arial"/>
                <a:cs typeface="Arial"/>
              </a:rPr>
              <a:t>r</a:t>
            </a:r>
            <a:r>
              <a:rPr sz="1600" b="1" spc="-9" dirty="0">
                <a:latin typeface="Arial"/>
                <a:cs typeface="Arial"/>
              </a:rPr>
              <a:t>ig</a:t>
            </a:r>
            <a:r>
              <a:rPr sz="1600" b="1" spc="-4" dirty="0">
                <a:latin typeface="Arial"/>
                <a:cs typeface="Arial"/>
              </a:rPr>
              <a:t>e</a:t>
            </a:r>
            <a:r>
              <a:rPr sz="1600" b="1" dirty="0">
                <a:latin typeface="Arial"/>
                <a:cs typeface="Arial"/>
              </a:rPr>
              <a:t>n</a:t>
            </a:r>
            <a:r>
              <a:rPr sz="1600" b="1" spc="-43" dirty="0">
                <a:latin typeface="Arial"/>
                <a:cs typeface="Arial"/>
              </a:rPr>
              <a:t> </a:t>
            </a:r>
            <a:r>
              <a:rPr sz="1600" b="1" spc="-4" dirty="0">
                <a:latin typeface="Arial"/>
                <a:cs typeface="Arial"/>
              </a:rPr>
              <a:t>Sc</a:t>
            </a:r>
            <a:r>
              <a:rPr sz="1600" b="1" spc="-9" dirty="0">
                <a:latin typeface="Arial"/>
                <a:cs typeface="Arial"/>
              </a:rPr>
              <a:t>hü</a:t>
            </a:r>
            <a:r>
              <a:rPr sz="1600" b="1" dirty="0">
                <a:latin typeface="Arial"/>
                <a:cs typeface="Arial"/>
              </a:rPr>
              <a:t>t</a:t>
            </a:r>
            <a:r>
              <a:rPr sz="1600" b="1" spc="4" dirty="0">
                <a:latin typeface="Arial"/>
                <a:cs typeface="Arial"/>
              </a:rPr>
              <a:t>z</a:t>
            </a:r>
            <a:r>
              <a:rPr sz="1600" b="1" spc="-4" dirty="0">
                <a:latin typeface="Arial"/>
                <a:cs typeface="Arial"/>
              </a:rPr>
              <a:t>e</a:t>
            </a:r>
            <a:r>
              <a:rPr sz="1600" b="1" dirty="0">
                <a:latin typeface="Arial"/>
                <a:cs typeface="Arial"/>
              </a:rPr>
              <a:t>n</a:t>
            </a:r>
            <a:r>
              <a:rPr sz="1600" b="1" spc="-30" dirty="0">
                <a:latin typeface="Arial"/>
                <a:cs typeface="Arial"/>
              </a:rPr>
              <a:t> </a:t>
            </a:r>
            <a:r>
              <a:rPr sz="1600" b="1" spc="-4" dirty="0">
                <a:latin typeface="Arial"/>
                <a:cs typeface="Arial"/>
              </a:rPr>
              <a:t>s</a:t>
            </a:r>
            <a:r>
              <a:rPr sz="1600" b="1" spc="4" dirty="0">
                <a:latin typeface="Arial"/>
                <a:cs typeface="Arial"/>
              </a:rPr>
              <a:t>i</a:t>
            </a:r>
            <a:r>
              <a:rPr sz="1600" b="1" spc="-9" dirty="0">
                <a:latin typeface="Arial"/>
                <a:cs typeface="Arial"/>
              </a:rPr>
              <a:t>n</a:t>
            </a:r>
            <a:r>
              <a:rPr sz="1600" b="1" dirty="0">
                <a:latin typeface="Arial"/>
                <a:cs typeface="Arial"/>
              </a:rPr>
              <a:t>d</a:t>
            </a:r>
            <a:r>
              <a:rPr sz="1600" b="1" spc="-21" dirty="0">
                <a:latin typeface="Arial"/>
                <a:cs typeface="Arial"/>
              </a:rPr>
              <a:t> </a:t>
            </a:r>
            <a:r>
              <a:rPr sz="1600" spc="-4" dirty="0">
                <a:latin typeface="Arial"/>
                <a:cs typeface="Arial"/>
              </a:rPr>
              <a:t>d</a:t>
            </a:r>
            <a:r>
              <a:rPr sz="1600" dirty="0">
                <a:latin typeface="Arial"/>
                <a:cs typeface="Arial"/>
              </a:rPr>
              <a:t>ie</a:t>
            </a:r>
            <a:r>
              <a:rPr sz="1600" spc="-77" dirty="0">
                <a:latin typeface="Arial"/>
                <a:cs typeface="Arial"/>
              </a:rPr>
              <a:t> </a:t>
            </a:r>
            <a:r>
              <a:rPr sz="1600" spc="-4" dirty="0">
                <a:latin typeface="Arial"/>
                <a:cs typeface="Arial"/>
              </a:rPr>
              <a:t>A</a:t>
            </a:r>
            <a:r>
              <a:rPr sz="1600" dirty="0">
                <a:latin typeface="Arial"/>
                <a:cs typeface="Arial"/>
              </a:rPr>
              <a:t>l</a:t>
            </a:r>
            <a:r>
              <a:rPr sz="1600" spc="4" dirty="0">
                <a:latin typeface="Arial"/>
                <a:cs typeface="Arial"/>
              </a:rPr>
              <a:t>t</a:t>
            </a:r>
            <a:r>
              <a:rPr sz="1600" spc="-4" dirty="0">
                <a:latin typeface="Arial"/>
                <a:cs typeface="Arial"/>
              </a:rPr>
              <a:t>e</a:t>
            </a:r>
            <a:r>
              <a:rPr sz="1600" dirty="0">
                <a:latin typeface="Arial"/>
                <a:cs typeface="Arial"/>
              </a:rPr>
              <a:t>r</a:t>
            </a:r>
            <a:r>
              <a:rPr sz="1600" spc="4" dirty="0">
                <a:latin typeface="Arial"/>
                <a:cs typeface="Arial"/>
              </a:rPr>
              <a:t>s</a:t>
            </a:r>
            <a:r>
              <a:rPr sz="1600" spc="-4" dirty="0">
                <a:latin typeface="Arial"/>
                <a:cs typeface="Arial"/>
              </a:rPr>
              <a:t>e</a:t>
            </a:r>
            <a:r>
              <a:rPr sz="1600" dirty="0">
                <a:latin typeface="Arial"/>
                <a:cs typeface="Arial"/>
              </a:rPr>
              <a:t>r</a:t>
            </a:r>
            <a:r>
              <a:rPr sz="1600" spc="-9" dirty="0">
                <a:latin typeface="Arial"/>
                <a:cs typeface="Arial"/>
              </a:rPr>
              <a:t>f</a:t>
            </a:r>
            <a:r>
              <a:rPr sz="1600" spc="-4" dirty="0">
                <a:latin typeface="Arial"/>
                <a:cs typeface="Arial"/>
              </a:rPr>
              <a:t>o</a:t>
            </a:r>
            <a:r>
              <a:rPr sz="1600" spc="-13" dirty="0">
                <a:latin typeface="Arial"/>
                <a:cs typeface="Arial"/>
              </a:rPr>
              <a:t>r</a:t>
            </a:r>
            <a:r>
              <a:rPr sz="1600" spc="-4" dirty="0">
                <a:latin typeface="Arial"/>
                <a:cs typeface="Arial"/>
              </a:rPr>
              <a:t>de</a:t>
            </a:r>
            <a:r>
              <a:rPr sz="1600" spc="-13" dirty="0">
                <a:latin typeface="Arial"/>
                <a:cs typeface="Arial"/>
              </a:rPr>
              <a:t>r</a:t>
            </a:r>
            <a:r>
              <a:rPr sz="1600" spc="-4" dirty="0">
                <a:latin typeface="Arial"/>
                <a:cs typeface="Arial"/>
              </a:rPr>
              <a:t>n</a:t>
            </a:r>
            <a:r>
              <a:rPr sz="1600" dirty="0">
                <a:latin typeface="Arial"/>
                <a:cs typeface="Arial"/>
              </a:rPr>
              <a:t>i</a:t>
            </a:r>
            <a:r>
              <a:rPr sz="1600" spc="-9" dirty="0">
                <a:latin typeface="Arial"/>
                <a:cs typeface="Arial"/>
              </a:rPr>
              <a:t>ss</a:t>
            </a:r>
            <a:r>
              <a:rPr sz="1600" dirty="0">
                <a:latin typeface="Arial"/>
                <a:cs typeface="Arial"/>
              </a:rPr>
              <a:t>e</a:t>
            </a:r>
            <a:r>
              <a:rPr sz="1600" spc="-38"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b="1" spc="-9" dirty="0">
                <a:latin typeface="Arial"/>
                <a:cs typeface="Arial"/>
              </a:rPr>
              <a:t>d</a:t>
            </a:r>
            <a:r>
              <a:rPr sz="1600" b="1" spc="4" dirty="0">
                <a:latin typeface="Arial"/>
                <a:cs typeface="Arial"/>
              </a:rPr>
              <a:t>i</a:t>
            </a:r>
            <a:r>
              <a:rPr sz="1600" b="1" dirty="0">
                <a:latin typeface="Arial"/>
                <a:cs typeface="Arial"/>
              </a:rPr>
              <a:t>e</a:t>
            </a:r>
            <a:r>
              <a:rPr sz="1600" b="1" spc="-17" dirty="0">
                <a:latin typeface="Arial"/>
                <a:cs typeface="Arial"/>
              </a:rPr>
              <a:t> </a:t>
            </a:r>
            <a:r>
              <a:rPr sz="1600" b="1" spc="-9" dirty="0">
                <a:latin typeface="Arial"/>
                <a:cs typeface="Arial"/>
              </a:rPr>
              <a:t>B</a:t>
            </a:r>
            <a:r>
              <a:rPr sz="1600" b="1" spc="-4" dirty="0">
                <a:latin typeface="Arial"/>
                <a:cs typeface="Arial"/>
              </a:rPr>
              <a:t>es</a:t>
            </a:r>
            <a:r>
              <a:rPr sz="1600" b="1" dirty="0">
                <a:latin typeface="Arial"/>
                <a:cs typeface="Arial"/>
              </a:rPr>
              <a:t>t</a:t>
            </a:r>
            <a:r>
              <a:rPr sz="1600" b="1" spc="4" dirty="0">
                <a:latin typeface="Arial"/>
                <a:cs typeface="Arial"/>
              </a:rPr>
              <a:t>i</a:t>
            </a:r>
            <a:r>
              <a:rPr sz="1600" b="1" spc="-4" dirty="0">
                <a:latin typeface="Arial"/>
                <a:cs typeface="Arial"/>
              </a:rPr>
              <a:t>mm</a:t>
            </a:r>
            <a:r>
              <a:rPr sz="1600" b="1" spc="-9" dirty="0">
                <a:latin typeface="Arial"/>
                <a:cs typeface="Arial"/>
              </a:rPr>
              <a:t>ung</a:t>
            </a:r>
            <a:r>
              <a:rPr sz="1600" b="1" spc="-4" dirty="0">
                <a:latin typeface="Arial"/>
                <a:cs typeface="Arial"/>
              </a:rPr>
              <a:t>e</a:t>
            </a:r>
            <a:r>
              <a:rPr sz="1600" b="1" dirty="0">
                <a:latin typeface="Arial"/>
                <a:cs typeface="Arial"/>
              </a:rPr>
              <a:t>n </a:t>
            </a:r>
            <a:r>
              <a:rPr sz="1600" b="1" spc="-9" dirty="0">
                <a:latin typeface="Arial"/>
                <a:cs typeface="Arial"/>
              </a:rPr>
              <a:t>üb</a:t>
            </a:r>
            <a:r>
              <a:rPr sz="1600" b="1" spc="-4" dirty="0">
                <a:latin typeface="Arial"/>
                <a:cs typeface="Arial"/>
              </a:rPr>
              <a:t>e</a:t>
            </a:r>
            <a:r>
              <a:rPr sz="1600" b="1" dirty="0">
                <a:latin typeface="Arial"/>
                <a:cs typeface="Arial"/>
              </a:rPr>
              <a:t>r</a:t>
            </a:r>
            <a:r>
              <a:rPr sz="1600" b="1" spc="-13" dirty="0">
                <a:latin typeface="Arial"/>
                <a:cs typeface="Arial"/>
              </a:rPr>
              <a:t> </a:t>
            </a:r>
            <a:r>
              <a:rPr sz="1600" b="1" spc="-9" dirty="0">
                <a:latin typeface="Arial"/>
                <a:cs typeface="Arial"/>
              </a:rPr>
              <a:t>d</a:t>
            </a:r>
            <a:r>
              <a:rPr sz="1600" b="1" spc="4" dirty="0">
                <a:latin typeface="Arial"/>
                <a:cs typeface="Arial"/>
              </a:rPr>
              <a:t>i</a:t>
            </a:r>
            <a:r>
              <a:rPr sz="1600" b="1" dirty="0">
                <a:latin typeface="Arial"/>
                <a:cs typeface="Arial"/>
              </a:rPr>
              <a:t>e</a:t>
            </a:r>
            <a:r>
              <a:rPr sz="1600" b="1" spc="-17" dirty="0">
                <a:latin typeface="Arial"/>
                <a:cs typeface="Arial"/>
              </a:rPr>
              <a:t> </a:t>
            </a:r>
            <a:r>
              <a:rPr sz="1600" b="1" spc="-4" dirty="0">
                <a:latin typeface="Arial"/>
                <a:cs typeface="Arial"/>
              </a:rPr>
              <a:t>O</a:t>
            </a:r>
            <a:r>
              <a:rPr sz="1600" b="1" spc="-9" dirty="0">
                <a:latin typeface="Arial"/>
                <a:cs typeface="Arial"/>
              </a:rPr>
              <a:t>bhu</a:t>
            </a:r>
            <a:r>
              <a:rPr sz="1600" b="1" dirty="0">
                <a:latin typeface="Arial"/>
                <a:cs typeface="Arial"/>
              </a:rPr>
              <a:t>t</a:t>
            </a:r>
            <a:r>
              <a:rPr sz="1600" b="1" spc="-17" dirty="0">
                <a:latin typeface="Arial"/>
                <a:cs typeface="Arial"/>
              </a:rPr>
              <a:t> </a:t>
            </a:r>
            <a:r>
              <a:rPr sz="1600" spc="-4" dirty="0">
                <a:latin typeface="Arial"/>
                <a:cs typeface="Arial"/>
              </a:rPr>
              <a:t>na</a:t>
            </a:r>
            <a:r>
              <a:rPr sz="1600" spc="4" dirty="0">
                <a:latin typeface="Arial"/>
                <a:cs typeface="Arial"/>
              </a:rPr>
              <a:t>c</a:t>
            </a:r>
            <a:r>
              <a:rPr sz="1600" dirty="0">
                <a:latin typeface="Arial"/>
                <a:cs typeface="Arial"/>
              </a:rPr>
              <a:t>h</a:t>
            </a:r>
            <a:r>
              <a:rPr sz="1600" spc="-17" dirty="0">
                <a:latin typeface="Arial"/>
                <a:cs typeface="Arial"/>
              </a:rPr>
              <a:t> </a:t>
            </a:r>
            <a:r>
              <a:rPr sz="1600" spc="-4" dirty="0">
                <a:latin typeface="Arial"/>
                <a:cs typeface="Arial"/>
              </a:rPr>
              <a:t>de</a:t>
            </a:r>
            <a:r>
              <a:rPr sz="1600" dirty="0">
                <a:latin typeface="Arial"/>
                <a:cs typeface="Arial"/>
              </a:rPr>
              <a:t>m</a:t>
            </a:r>
            <a:r>
              <a:rPr sz="1600" spc="-21" dirty="0">
                <a:latin typeface="Arial"/>
                <a:cs typeface="Arial"/>
              </a:rPr>
              <a:t> </a:t>
            </a:r>
            <a:r>
              <a:rPr sz="1600" spc="-26" dirty="0">
                <a:latin typeface="Arial"/>
                <a:cs typeface="Arial"/>
              </a:rPr>
              <a:t>W</a:t>
            </a:r>
            <a:r>
              <a:rPr sz="1600" spc="-4" dirty="0">
                <a:latin typeface="Arial"/>
                <a:cs typeface="Arial"/>
              </a:rPr>
              <a:t>a</a:t>
            </a:r>
            <a:r>
              <a:rPr sz="1600" spc="-17" dirty="0">
                <a:latin typeface="Arial"/>
                <a:cs typeface="Arial"/>
              </a:rPr>
              <a:t>f</a:t>
            </a:r>
            <a:r>
              <a:rPr sz="1600" spc="-9" dirty="0">
                <a:latin typeface="Arial"/>
                <a:cs typeface="Arial"/>
              </a:rPr>
              <a:t>f</a:t>
            </a:r>
            <a:r>
              <a:rPr sz="1600" spc="-4" dirty="0">
                <a:latin typeface="Arial"/>
                <a:cs typeface="Arial"/>
              </a:rPr>
              <a:t>e</a:t>
            </a:r>
            <a:r>
              <a:rPr sz="1600" spc="-13" dirty="0">
                <a:latin typeface="Arial"/>
                <a:cs typeface="Arial"/>
              </a:rPr>
              <a:t>n</a:t>
            </a:r>
            <a:r>
              <a:rPr sz="1600" spc="-4" dirty="0">
                <a:latin typeface="Arial"/>
                <a:cs typeface="Arial"/>
              </a:rPr>
              <a:t>g</a:t>
            </a:r>
            <a:r>
              <a:rPr sz="1600" spc="-13" dirty="0">
                <a:latin typeface="Arial"/>
                <a:cs typeface="Arial"/>
              </a:rPr>
              <a:t>e</a:t>
            </a:r>
            <a:r>
              <a:rPr sz="1600" spc="4" dirty="0">
                <a:latin typeface="Arial"/>
                <a:cs typeface="Arial"/>
              </a:rPr>
              <a:t>s</a:t>
            </a:r>
            <a:r>
              <a:rPr sz="1600" spc="-13" dirty="0">
                <a:latin typeface="Arial"/>
                <a:cs typeface="Arial"/>
              </a:rPr>
              <a:t>e</a:t>
            </a:r>
            <a:r>
              <a:rPr sz="1600" spc="4" dirty="0">
                <a:latin typeface="Arial"/>
                <a:cs typeface="Arial"/>
              </a:rPr>
              <a:t>t</a:t>
            </a:r>
            <a:r>
              <a:rPr sz="1600" dirty="0">
                <a:latin typeface="Arial"/>
                <a:cs typeface="Arial"/>
              </a:rPr>
              <a:t>z</a:t>
            </a:r>
            <a:r>
              <a:rPr sz="1600" spc="-43" dirty="0">
                <a:latin typeface="Arial"/>
                <a:cs typeface="Arial"/>
              </a:rPr>
              <a:t> </a:t>
            </a:r>
            <a:r>
              <a:rPr sz="1600" b="1" spc="4" dirty="0">
                <a:latin typeface="Arial"/>
                <a:cs typeface="Arial"/>
              </a:rPr>
              <a:t>z</a:t>
            </a:r>
            <a:r>
              <a:rPr sz="1600" b="1" dirty="0">
                <a:latin typeface="Arial"/>
                <a:cs typeface="Arial"/>
              </a:rPr>
              <a:t>u</a:t>
            </a:r>
            <a:r>
              <a:rPr sz="1600" b="1" spc="-13" dirty="0">
                <a:latin typeface="Arial"/>
                <a:cs typeface="Arial"/>
              </a:rPr>
              <a:t> </a:t>
            </a:r>
            <a:r>
              <a:rPr sz="1600" b="1" spc="-9" dirty="0">
                <a:latin typeface="Arial"/>
                <a:cs typeface="Arial"/>
              </a:rPr>
              <a:t>b</a:t>
            </a:r>
            <a:r>
              <a:rPr sz="1600" b="1" spc="-4" dirty="0">
                <a:latin typeface="Arial"/>
                <a:cs typeface="Arial"/>
              </a:rPr>
              <a:t>eac</a:t>
            </a:r>
            <a:r>
              <a:rPr sz="1600" b="1" spc="-9" dirty="0">
                <a:latin typeface="Arial"/>
                <a:cs typeface="Arial"/>
              </a:rPr>
              <a:t>h</a:t>
            </a:r>
            <a:r>
              <a:rPr sz="1600" spc="4" dirty="0">
                <a:latin typeface="Arial"/>
                <a:cs typeface="Arial"/>
              </a:rPr>
              <a:t>t</a:t>
            </a:r>
            <a:r>
              <a:rPr sz="1600" spc="-4" dirty="0">
                <a:latin typeface="Arial"/>
                <a:cs typeface="Arial"/>
              </a:rPr>
              <a:t>en</a:t>
            </a:r>
            <a:r>
              <a:rPr sz="1600" dirty="0">
                <a:latin typeface="Arial"/>
                <a:cs typeface="Arial"/>
              </a:rPr>
              <a:t>.</a:t>
            </a:r>
          </a:p>
          <a:p>
            <a:pPr marL="355600" indent="-355600">
              <a:spcBef>
                <a:spcPts val="718"/>
              </a:spcBef>
              <a:buFont typeface="Wingdings" panose="05000000000000000000" pitchFamily="2" charset="2"/>
              <a:buChar char="Ø"/>
            </a:pPr>
            <a:r>
              <a:rPr sz="1600" spc="-9" dirty="0">
                <a:latin typeface="Arial"/>
                <a:cs typeface="Arial"/>
              </a:rPr>
              <a:t>D</a:t>
            </a:r>
            <a:r>
              <a:rPr sz="1600" dirty="0">
                <a:latin typeface="Arial"/>
                <a:cs typeface="Arial"/>
              </a:rPr>
              <a:t>ie</a:t>
            </a:r>
            <a:r>
              <a:rPr sz="1600" spc="-9" dirty="0">
                <a:latin typeface="Arial"/>
                <a:cs typeface="Arial"/>
              </a:rPr>
              <a:t> </a:t>
            </a:r>
            <a:r>
              <a:rPr sz="1600" b="1" spc="-4" dirty="0">
                <a:latin typeface="Arial"/>
                <a:cs typeface="Arial"/>
              </a:rPr>
              <a:t>sc</a:t>
            </a:r>
            <a:r>
              <a:rPr sz="1600" b="1" spc="-9" dirty="0">
                <a:latin typeface="Arial"/>
                <a:cs typeface="Arial"/>
              </a:rPr>
              <a:t>h</a:t>
            </a:r>
            <a:r>
              <a:rPr sz="1600" b="1" spc="4" dirty="0">
                <a:latin typeface="Arial"/>
                <a:cs typeface="Arial"/>
              </a:rPr>
              <a:t>ri</a:t>
            </a:r>
            <a:r>
              <a:rPr sz="1600" b="1" dirty="0">
                <a:latin typeface="Arial"/>
                <a:cs typeface="Arial"/>
              </a:rPr>
              <a:t>ft</a:t>
            </a:r>
            <a:r>
              <a:rPr sz="1600" b="1" spc="-9" dirty="0">
                <a:latin typeface="Arial"/>
                <a:cs typeface="Arial"/>
              </a:rPr>
              <a:t>l</a:t>
            </a:r>
            <a:r>
              <a:rPr sz="1600" b="1" spc="4" dirty="0">
                <a:latin typeface="Arial"/>
                <a:cs typeface="Arial"/>
              </a:rPr>
              <a:t>i</a:t>
            </a:r>
            <a:r>
              <a:rPr sz="1600" b="1" spc="-13" dirty="0">
                <a:latin typeface="Arial"/>
                <a:cs typeface="Arial"/>
              </a:rPr>
              <a:t>c</a:t>
            </a:r>
            <a:r>
              <a:rPr sz="1600" b="1" spc="-9" dirty="0">
                <a:latin typeface="Arial"/>
                <a:cs typeface="Arial"/>
              </a:rPr>
              <a:t>h</a:t>
            </a:r>
            <a:r>
              <a:rPr sz="1600" b="1" dirty="0">
                <a:latin typeface="Arial"/>
                <a:cs typeface="Arial"/>
              </a:rPr>
              <a:t>e</a:t>
            </a:r>
            <a:r>
              <a:rPr sz="1600" b="1" spc="-38" dirty="0">
                <a:latin typeface="Arial"/>
                <a:cs typeface="Arial"/>
              </a:rPr>
              <a:t> </a:t>
            </a:r>
            <a:r>
              <a:rPr sz="1600" b="1" spc="-4" dirty="0">
                <a:latin typeface="Arial"/>
                <a:cs typeface="Arial"/>
              </a:rPr>
              <a:t>E</a:t>
            </a:r>
            <a:r>
              <a:rPr sz="1600" b="1" spc="4" dirty="0">
                <a:latin typeface="Arial"/>
                <a:cs typeface="Arial"/>
              </a:rPr>
              <a:t>r</a:t>
            </a:r>
            <a:r>
              <a:rPr sz="1600" b="1" spc="-4" dirty="0">
                <a:latin typeface="Arial"/>
                <a:cs typeface="Arial"/>
              </a:rPr>
              <a:t>k</a:t>
            </a:r>
            <a:r>
              <a:rPr sz="1600" b="1" spc="4" dirty="0">
                <a:latin typeface="Arial"/>
                <a:cs typeface="Arial"/>
              </a:rPr>
              <a:t>l</a:t>
            </a:r>
            <a:r>
              <a:rPr sz="1600" b="1" spc="-4" dirty="0">
                <a:latin typeface="Arial"/>
                <a:cs typeface="Arial"/>
              </a:rPr>
              <a:t>ä</a:t>
            </a:r>
            <a:r>
              <a:rPr sz="1600" b="1" spc="4" dirty="0">
                <a:latin typeface="Arial"/>
                <a:cs typeface="Arial"/>
              </a:rPr>
              <a:t>r</a:t>
            </a:r>
            <a:r>
              <a:rPr sz="1600" b="1" spc="-9" dirty="0">
                <a:latin typeface="Arial"/>
                <a:cs typeface="Arial"/>
              </a:rPr>
              <a:t>un</a:t>
            </a:r>
            <a:r>
              <a:rPr sz="1600" b="1" dirty="0">
                <a:latin typeface="Arial"/>
                <a:cs typeface="Arial"/>
              </a:rPr>
              <a:t>g</a:t>
            </a:r>
            <a:r>
              <a:rPr sz="1600" b="1" spc="-30"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s</a:t>
            </a:r>
            <a:r>
              <a:rPr sz="1600" b="1" spc="-17" dirty="0">
                <a:latin typeface="Arial"/>
                <a:cs typeface="Arial"/>
              </a:rPr>
              <a:t> </a:t>
            </a:r>
            <a:r>
              <a:rPr sz="1600" b="1" spc="-4" dirty="0">
                <a:latin typeface="Arial"/>
                <a:cs typeface="Arial"/>
              </a:rPr>
              <a:t>Pe</a:t>
            </a:r>
            <a:r>
              <a:rPr sz="1600" b="1" spc="4" dirty="0">
                <a:latin typeface="Arial"/>
                <a:cs typeface="Arial"/>
              </a:rPr>
              <a:t>r</a:t>
            </a:r>
            <a:r>
              <a:rPr sz="1600" b="1" spc="-4" dirty="0">
                <a:latin typeface="Arial"/>
                <a:cs typeface="Arial"/>
              </a:rPr>
              <a:t>s</a:t>
            </a:r>
            <a:r>
              <a:rPr sz="1600" b="1" spc="-9" dirty="0">
                <a:latin typeface="Arial"/>
                <a:cs typeface="Arial"/>
              </a:rPr>
              <a:t>on</a:t>
            </a:r>
            <a:r>
              <a:rPr sz="1600" b="1" spc="-4" dirty="0">
                <a:latin typeface="Arial"/>
                <a:cs typeface="Arial"/>
              </a:rPr>
              <a:t>e</a:t>
            </a:r>
            <a:r>
              <a:rPr sz="1600" b="1" spc="-9" dirty="0">
                <a:latin typeface="Arial"/>
                <a:cs typeface="Arial"/>
              </a:rPr>
              <a:t>n</a:t>
            </a:r>
            <a:r>
              <a:rPr sz="1600" b="1" spc="-4" dirty="0">
                <a:latin typeface="Arial"/>
                <a:cs typeface="Arial"/>
              </a:rPr>
              <a:t>s</a:t>
            </a:r>
            <a:r>
              <a:rPr sz="1600" b="1" spc="-9" dirty="0">
                <a:latin typeface="Arial"/>
                <a:cs typeface="Arial"/>
              </a:rPr>
              <a:t>o</a:t>
            </a:r>
            <a:r>
              <a:rPr sz="1600" b="1" spc="4" dirty="0">
                <a:latin typeface="Arial"/>
                <a:cs typeface="Arial"/>
              </a:rPr>
              <a:t>r</a:t>
            </a:r>
            <a:r>
              <a:rPr sz="1600" b="1" spc="-9" dirty="0">
                <a:latin typeface="Arial"/>
                <a:cs typeface="Arial"/>
              </a:rPr>
              <a:t>g</a:t>
            </a:r>
            <a:r>
              <a:rPr sz="1600" b="1" spc="-4" dirty="0">
                <a:latin typeface="Arial"/>
                <a:cs typeface="Arial"/>
              </a:rPr>
              <a:t>e</a:t>
            </a:r>
            <a:r>
              <a:rPr sz="1600" b="1" spc="-9" dirty="0">
                <a:latin typeface="Arial"/>
                <a:cs typeface="Arial"/>
              </a:rPr>
              <a:t>b</a:t>
            </a:r>
            <a:r>
              <a:rPr sz="1600" b="1" spc="-4" dirty="0">
                <a:latin typeface="Arial"/>
                <a:cs typeface="Arial"/>
              </a:rPr>
              <a:t>e</a:t>
            </a:r>
            <a:r>
              <a:rPr sz="1600" b="1" spc="-9" dirty="0">
                <a:latin typeface="Arial"/>
                <a:cs typeface="Arial"/>
              </a:rPr>
              <a:t>r</a:t>
            </a:r>
            <a:r>
              <a:rPr sz="1600" b="1" spc="-4" dirty="0">
                <a:latin typeface="Arial"/>
                <a:cs typeface="Arial"/>
              </a:rPr>
              <a:t>ec</a:t>
            </a:r>
            <a:r>
              <a:rPr sz="1600" b="1" spc="-17" dirty="0">
                <a:latin typeface="Arial"/>
                <a:cs typeface="Arial"/>
              </a:rPr>
              <a:t>h</a:t>
            </a:r>
            <a:r>
              <a:rPr sz="1600" b="1" dirty="0">
                <a:latin typeface="Arial"/>
                <a:cs typeface="Arial"/>
              </a:rPr>
              <a:t>t</a:t>
            </a:r>
            <a:r>
              <a:rPr sz="1600" b="1" spc="-9" dirty="0">
                <a:latin typeface="Arial"/>
                <a:cs typeface="Arial"/>
              </a:rPr>
              <a:t>ig</a:t>
            </a:r>
            <a:r>
              <a:rPr sz="1600" b="1" dirty="0">
                <a:latin typeface="Arial"/>
                <a:cs typeface="Arial"/>
              </a:rPr>
              <a:t>t</a:t>
            </a:r>
            <a:r>
              <a:rPr sz="1600" b="1" spc="-13" dirty="0">
                <a:latin typeface="Arial"/>
                <a:cs typeface="Arial"/>
              </a:rPr>
              <a:t>e</a:t>
            </a:r>
            <a:r>
              <a:rPr sz="1600" b="1" dirty="0">
                <a:latin typeface="Arial"/>
                <a:cs typeface="Arial"/>
              </a:rPr>
              <a:t>n</a:t>
            </a:r>
            <a:r>
              <a:rPr sz="1600" b="1" spc="-43" dirty="0">
                <a:latin typeface="Arial"/>
                <a:cs typeface="Arial"/>
              </a:rPr>
              <a:t> </a:t>
            </a:r>
            <a:r>
              <a:rPr sz="1600" spc="-9" dirty="0">
                <a:latin typeface="Arial"/>
                <a:cs typeface="Arial"/>
              </a:rPr>
              <a:t>m</a:t>
            </a:r>
            <a:r>
              <a:rPr sz="1600" spc="-4" dirty="0">
                <a:latin typeface="Arial"/>
                <a:cs typeface="Arial"/>
              </a:rPr>
              <a:t>u</a:t>
            </a:r>
            <a:r>
              <a:rPr sz="1600" spc="4" dirty="0">
                <a:latin typeface="Arial"/>
                <a:cs typeface="Arial"/>
              </a:rPr>
              <a:t>s</a:t>
            </a:r>
            <a:r>
              <a:rPr sz="1600" dirty="0">
                <a:latin typeface="Arial"/>
                <a:cs typeface="Arial"/>
              </a:rPr>
              <a:t>s</a:t>
            </a:r>
            <a:r>
              <a:rPr sz="1600" spc="-13" dirty="0">
                <a:latin typeface="Arial"/>
                <a:cs typeface="Arial"/>
              </a:rPr>
              <a:t> </a:t>
            </a:r>
            <a:r>
              <a:rPr sz="1600" spc="-17" dirty="0" err="1">
                <a:latin typeface="Arial"/>
                <a:cs typeface="Arial"/>
              </a:rPr>
              <a:t>v</a:t>
            </a:r>
            <a:r>
              <a:rPr sz="1600" spc="-4" dirty="0" err="1">
                <a:latin typeface="Arial"/>
                <a:cs typeface="Arial"/>
              </a:rPr>
              <a:t>o</a:t>
            </a:r>
            <a:r>
              <a:rPr sz="1600" dirty="0" err="1">
                <a:latin typeface="Arial"/>
                <a:cs typeface="Arial"/>
              </a:rPr>
              <a:t>rli</a:t>
            </a:r>
            <a:r>
              <a:rPr sz="1600" spc="-4" dirty="0" err="1">
                <a:latin typeface="Arial"/>
                <a:cs typeface="Arial"/>
              </a:rPr>
              <a:t>ege</a:t>
            </a:r>
            <a:r>
              <a:rPr sz="1600" dirty="0" err="1">
                <a:latin typeface="Arial"/>
                <a:cs typeface="Arial"/>
              </a:rPr>
              <a:t>n</a:t>
            </a:r>
            <a:r>
              <a:rPr sz="1600" spc="-17" dirty="0">
                <a:latin typeface="Arial"/>
                <a:cs typeface="Arial"/>
              </a:rPr>
              <a:t> </a:t>
            </a:r>
            <a:r>
              <a:rPr sz="1600" b="1" spc="-9" dirty="0" err="1">
                <a:latin typeface="Arial"/>
                <a:cs typeface="Arial"/>
              </a:rPr>
              <a:t>od</a:t>
            </a:r>
            <a:r>
              <a:rPr sz="1600" b="1" spc="-4" dirty="0" err="1">
                <a:latin typeface="Arial"/>
                <a:cs typeface="Arial"/>
              </a:rPr>
              <a:t>e</a:t>
            </a:r>
            <a:r>
              <a:rPr sz="1600" b="1" dirty="0" err="1">
                <a:latin typeface="Arial"/>
                <a:cs typeface="Arial"/>
              </a:rPr>
              <a:t>r</a:t>
            </a:r>
            <a:r>
              <a:rPr lang="de-DE" sz="1600" b="1"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b="1" spc="-4" dirty="0">
                <a:latin typeface="Arial"/>
                <a:cs typeface="Arial"/>
              </a:rPr>
              <a:t>Pe</a:t>
            </a:r>
            <a:r>
              <a:rPr sz="1600" b="1" spc="4" dirty="0">
                <a:latin typeface="Arial"/>
                <a:cs typeface="Arial"/>
              </a:rPr>
              <a:t>r</a:t>
            </a:r>
            <a:r>
              <a:rPr sz="1600" b="1" spc="-4" dirty="0">
                <a:latin typeface="Arial"/>
                <a:cs typeface="Arial"/>
              </a:rPr>
              <a:t>s</a:t>
            </a:r>
            <a:r>
              <a:rPr sz="1600" b="1" spc="-9" dirty="0">
                <a:latin typeface="Arial"/>
                <a:cs typeface="Arial"/>
              </a:rPr>
              <a:t>on</a:t>
            </a:r>
            <a:r>
              <a:rPr sz="1600" b="1" spc="-4" dirty="0">
                <a:latin typeface="Arial"/>
                <a:cs typeface="Arial"/>
              </a:rPr>
              <a:t>e</a:t>
            </a:r>
            <a:r>
              <a:rPr sz="1600" b="1" spc="-9" dirty="0">
                <a:latin typeface="Arial"/>
                <a:cs typeface="Arial"/>
              </a:rPr>
              <a:t>n</a:t>
            </a:r>
            <a:r>
              <a:rPr sz="1600" b="1" spc="-4" dirty="0">
                <a:latin typeface="Arial"/>
                <a:cs typeface="Arial"/>
              </a:rPr>
              <a:t>s</a:t>
            </a:r>
            <a:r>
              <a:rPr sz="1600" b="1" spc="-9" dirty="0">
                <a:latin typeface="Arial"/>
                <a:cs typeface="Arial"/>
              </a:rPr>
              <a:t>o</a:t>
            </a:r>
            <a:r>
              <a:rPr sz="1600" b="1" spc="4" dirty="0">
                <a:latin typeface="Arial"/>
                <a:cs typeface="Arial"/>
              </a:rPr>
              <a:t>r</a:t>
            </a:r>
            <a:r>
              <a:rPr sz="1600" b="1" spc="-9" dirty="0">
                <a:latin typeface="Arial"/>
                <a:cs typeface="Arial"/>
              </a:rPr>
              <a:t>g</a:t>
            </a:r>
            <a:r>
              <a:rPr sz="1600" b="1" spc="-4" dirty="0">
                <a:latin typeface="Arial"/>
                <a:cs typeface="Arial"/>
              </a:rPr>
              <a:t>e</a:t>
            </a:r>
            <a:r>
              <a:rPr sz="1600" b="1" spc="-9" dirty="0">
                <a:latin typeface="Arial"/>
                <a:cs typeface="Arial"/>
              </a:rPr>
              <a:t>b</a:t>
            </a:r>
            <a:r>
              <a:rPr sz="1600" b="1" spc="-13" dirty="0">
                <a:latin typeface="Arial"/>
                <a:cs typeface="Arial"/>
              </a:rPr>
              <a:t>e</a:t>
            </a:r>
            <a:r>
              <a:rPr sz="1600" b="1" spc="4" dirty="0">
                <a:latin typeface="Arial"/>
                <a:cs typeface="Arial"/>
              </a:rPr>
              <a:t>r</a:t>
            </a:r>
            <a:r>
              <a:rPr sz="1600" b="1" spc="-4" dirty="0">
                <a:latin typeface="Arial"/>
                <a:cs typeface="Arial"/>
              </a:rPr>
              <a:t>e</a:t>
            </a:r>
            <a:r>
              <a:rPr sz="1600" b="1" spc="-13" dirty="0">
                <a:latin typeface="Arial"/>
                <a:cs typeface="Arial"/>
              </a:rPr>
              <a:t>c</a:t>
            </a:r>
            <a:r>
              <a:rPr sz="1600" b="1" spc="-9" dirty="0">
                <a:latin typeface="Arial"/>
                <a:cs typeface="Arial"/>
              </a:rPr>
              <a:t>h</a:t>
            </a:r>
            <a:r>
              <a:rPr sz="1600" b="1" dirty="0">
                <a:latin typeface="Arial"/>
                <a:cs typeface="Arial"/>
              </a:rPr>
              <a:t>t</a:t>
            </a:r>
            <a:r>
              <a:rPr sz="1600" b="1" spc="-9" dirty="0">
                <a:latin typeface="Arial"/>
                <a:cs typeface="Arial"/>
              </a:rPr>
              <a:t>ig</a:t>
            </a:r>
            <a:r>
              <a:rPr sz="1600" b="1" spc="-13" dirty="0">
                <a:latin typeface="Arial"/>
                <a:cs typeface="Arial"/>
              </a:rPr>
              <a:t>t</a:t>
            </a:r>
            <a:r>
              <a:rPr sz="1600" b="1" dirty="0">
                <a:latin typeface="Arial"/>
                <a:cs typeface="Arial"/>
              </a:rPr>
              <a:t>e</a:t>
            </a:r>
            <a:r>
              <a:rPr sz="1600" b="1" spc="-38" dirty="0">
                <a:latin typeface="Arial"/>
                <a:cs typeface="Arial"/>
              </a:rPr>
              <a:t> </a:t>
            </a:r>
            <a:r>
              <a:rPr sz="1600" b="1" spc="-4" dirty="0">
                <a:latin typeface="Arial"/>
                <a:cs typeface="Arial"/>
              </a:rPr>
              <a:t>a</a:t>
            </a:r>
            <a:r>
              <a:rPr sz="1600" b="1" spc="-9" dirty="0">
                <a:latin typeface="Arial"/>
                <a:cs typeface="Arial"/>
              </a:rPr>
              <a:t>n</a:t>
            </a:r>
            <a:r>
              <a:rPr sz="1600" b="1" spc="17" dirty="0">
                <a:latin typeface="Arial"/>
                <a:cs typeface="Arial"/>
              </a:rPr>
              <a:t>w</a:t>
            </a:r>
            <a:r>
              <a:rPr sz="1600" b="1" spc="-4" dirty="0">
                <a:latin typeface="Arial"/>
                <a:cs typeface="Arial"/>
              </a:rPr>
              <a:t>e</a:t>
            </a:r>
            <a:r>
              <a:rPr sz="1600" b="1" spc="-13" dirty="0">
                <a:latin typeface="Arial"/>
                <a:cs typeface="Arial"/>
              </a:rPr>
              <a:t>s</a:t>
            </a:r>
            <a:r>
              <a:rPr sz="1600" b="1" spc="-4" dirty="0">
                <a:latin typeface="Arial"/>
                <a:cs typeface="Arial"/>
              </a:rPr>
              <a:t>e</a:t>
            </a:r>
            <a:r>
              <a:rPr sz="1600" b="1" spc="-9" dirty="0">
                <a:latin typeface="Arial"/>
                <a:cs typeface="Arial"/>
              </a:rPr>
              <a:t>n</a:t>
            </a:r>
            <a:r>
              <a:rPr sz="1600" b="1" dirty="0">
                <a:latin typeface="Arial"/>
                <a:cs typeface="Arial"/>
              </a:rPr>
              <a:t>d</a:t>
            </a:r>
            <a:r>
              <a:rPr sz="1600" b="1" spc="-43" dirty="0">
                <a:latin typeface="Arial"/>
                <a:cs typeface="Arial"/>
              </a:rPr>
              <a:t> </a:t>
            </a:r>
            <a:r>
              <a:rPr sz="1600" spc="4" dirty="0">
                <a:latin typeface="Arial"/>
                <a:cs typeface="Arial"/>
              </a:rPr>
              <a:t>s</a:t>
            </a:r>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a:t>
            </a:r>
          </a:p>
          <a:p>
            <a:pPr marL="355600" marR="986610" indent="-355600">
              <a:lnSpc>
                <a:spcPct val="150000"/>
              </a:lnSpc>
              <a:buFont typeface="Wingdings" panose="05000000000000000000" pitchFamily="2" charset="2"/>
              <a:buChar char="Ø"/>
            </a:pPr>
            <a:r>
              <a:rPr sz="1600" b="1" spc="-9" dirty="0">
                <a:latin typeface="Arial"/>
                <a:cs typeface="Arial"/>
              </a:rPr>
              <a:t>R</a:t>
            </a:r>
            <a:r>
              <a:rPr sz="1600" b="1" spc="-4" dirty="0">
                <a:latin typeface="Arial"/>
                <a:cs typeface="Arial"/>
              </a:rPr>
              <a:t>a</a:t>
            </a:r>
            <a:r>
              <a:rPr sz="1600" b="1" spc="-9" dirty="0">
                <a:latin typeface="Arial"/>
                <a:cs typeface="Arial"/>
              </a:rPr>
              <a:t>u</a:t>
            </a:r>
            <a:r>
              <a:rPr sz="1600" b="1" spc="-4" dirty="0">
                <a:latin typeface="Arial"/>
                <a:cs typeface="Arial"/>
              </a:rPr>
              <a:t>c</a:t>
            </a:r>
            <a:r>
              <a:rPr sz="1600" b="1" spc="-9" dirty="0">
                <a:latin typeface="Arial"/>
                <a:cs typeface="Arial"/>
              </a:rPr>
              <a:t>h</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un</a:t>
            </a:r>
            <a:r>
              <a:rPr sz="1600" b="1" dirty="0">
                <a:latin typeface="Arial"/>
                <a:cs typeface="Arial"/>
              </a:rPr>
              <a:t>d</a:t>
            </a:r>
            <a:r>
              <a:rPr sz="1600" b="1" spc="-13" dirty="0">
                <a:latin typeface="Arial"/>
                <a:cs typeface="Arial"/>
              </a:rPr>
              <a:t> </a:t>
            </a:r>
            <a:r>
              <a:rPr sz="1600" b="1" spc="-9" dirty="0">
                <a:latin typeface="Arial"/>
                <a:cs typeface="Arial"/>
              </a:rPr>
              <a:t>o</a:t>
            </a:r>
            <a:r>
              <a:rPr sz="1600" b="1" dirty="0">
                <a:latin typeface="Arial"/>
                <a:cs typeface="Arial"/>
              </a:rPr>
              <a:t>ff</a:t>
            </a:r>
            <a:r>
              <a:rPr sz="1600" b="1" spc="-4" dirty="0">
                <a:latin typeface="Arial"/>
                <a:cs typeface="Arial"/>
              </a:rPr>
              <a:t>e</a:t>
            </a:r>
            <a:r>
              <a:rPr sz="1600" b="1" spc="-9" dirty="0">
                <a:latin typeface="Arial"/>
                <a:cs typeface="Arial"/>
              </a:rPr>
              <a:t>n</a:t>
            </a:r>
            <a:r>
              <a:rPr sz="1600" b="1" spc="-4" dirty="0">
                <a:latin typeface="Arial"/>
                <a:cs typeface="Arial"/>
              </a:rPr>
              <a:t>e</a:t>
            </a:r>
            <a:r>
              <a:rPr sz="1600" b="1" dirty="0">
                <a:latin typeface="Arial"/>
                <a:cs typeface="Arial"/>
              </a:rPr>
              <a:t>s</a:t>
            </a:r>
            <a:r>
              <a:rPr sz="1600" b="1" spc="-26" dirty="0">
                <a:latin typeface="Arial"/>
                <a:cs typeface="Arial"/>
              </a:rPr>
              <a:t> </a:t>
            </a:r>
            <a:r>
              <a:rPr sz="1600" b="1" spc="-9" dirty="0">
                <a:latin typeface="Arial"/>
                <a:cs typeface="Arial"/>
              </a:rPr>
              <a:t>F</a:t>
            </a:r>
            <a:r>
              <a:rPr sz="1600" b="1" spc="-4" dirty="0">
                <a:latin typeface="Arial"/>
                <a:cs typeface="Arial"/>
              </a:rPr>
              <a:t>e</a:t>
            </a:r>
            <a:r>
              <a:rPr sz="1600" b="1" spc="-9" dirty="0">
                <a:latin typeface="Arial"/>
                <a:cs typeface="Arial"/>
              </a:rPr>
              <a:t>u</a:t>
            </a:r>
            <a:r>
              <a:rPr sz="1600" b="1" spc="-4" dirty="0">
                <a:latin typeface="Arial"/>
                <a:cs typeface="Arial"/>
              </a:rPr>
              <a:t>e</a:t>
            </a:r>
            <a:r>
              <a:rPr sz="1600" b="1" dirty="0">
                <a:latin typeface="Arial"/>
                <a:cs typeface="Arial"/>
              </a:rPr>
              <a:t>r</a:t>
            </a:r>
            <a:r>
              <a:rPr sz="1600" b="1" spc="-13" dirty="0">
                <a:latin typeface="Arial"/>
                <a:cs typeface="Arial"/>
              </a:rPr>
              <a:t> </a:t>
            </a:r>
            <a:r>
              <a:rPr sz="1600" spc="-4" dirty="0">
                <a:latin typeface="Arial"/>
                <a:cs typeface="Arial"/>
              </a:rPr>
              <a:t>au</a:t>
            </a:r>
            <a:r>
              <a:rPr sz="1600" dirty="0">
                <a:latin typeface="Arial"/>
                <a:cs typeface="Arial"/>
              </a:rPr>
              <a:t>f</a:t>
            </a:r>
            <a:r>
              <a:rPr sz="1600" spc="-13" dirty="0">
                <a:latin typeface="Arial"/>
                <a:cs typeface="Arial"/>
              </a:rPr>
              <a:t> </a:t>
            </a:r>
            <a:r>
              <a:rPr sz="1600" spc="-4" dirty="0">
                <a:latin typeface="Arial"/>
                <a:cs typeface="Arial"/>
              </a:rPr>
              <a:t>de</a:t>
            </a:r>
            <a:r>
              <a:rPr sz="1600" dirty="0">
                <a:latin typeface="Arial"/>
                <a:cs typeface="Arial"/>
              </a:rPr>
              <a:t>m</a:t>
            </a:r>
            <a:r>
              <a:rPr sz="1600" spc="-21"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en</a:t>
            </a:r>
            <a:r>
              <a:rPr sz="1600" spc="-9" dirty="0">
                <a:latin typeface="Arial"/>
                <a:cs typeface="Arial"/>
              </a:rPr>
              <a:t>st</a:t>
            </a:r>
            <a:r>
              <a:rPr sz="1600" spc="-4" dirty="0">
                <a:latin typeface="Arial"/>
                <a:cs typeface="Arial"/>
              </a:rPr>
              <a:t>a</a:t>
            </a:r>
            <a:r>
              <a:rPr sz="1600" spc="-13" dirty="0">
                <a:latin typeface="Arial"/>
                <a:cs typeface="Arial"/>
              </a:rPr>
              <a:t>n</a:t>
            </a:r>
            <a:r>
              <a:rPr sz="1600" dirty="0">
                <a:latin typeface="Arial"/>
                <a:cs typeface="Arial"/>
              </a:rPr>
              <a:t>d</a:t>
            </a:r>
            <a:r>
              <a:rPr sz="1600" spc="-38" dirty="0">
                <a:latin typeface="Arial"/>
                <a:cs typeface="Arial"/>
              </a:rPr>
              <a:t> </a:t>
            </a:r>
            <a:r>
              <a:rPr sz="1600" b="1" spc="-4" dirty="0">
                <a:latin typeface="Arial"/>
                <a:cs typeface="Arial"/>
              </a:rPr>
              <a:t>s</a:t>
            </a:r>
            <a:r>
              <a:rPr sz="1600" b="1" spc="4" dirty="0">
                <a:latin typeface="Arial"/>
                <a:cs typeface="Arial"/>
              </a:rPr>
              <a:t>i</a:t>
            </a:r>
            <a:r>
              <a:rPr sz="1600" b="1" spc="-9" dirty="0">
                <a:latin typeface="Arial"/>
                <a:cs typeface="Arial"/>
              </a:rPr>
              <a:t>n</a:t>
            </a:r>
            <a:r>
              <a:rPr sz="1600" b="1" dirty="0">
                <a:latin typeface="Arial"/>
                <a:cs typeface="Arial"/>
              </a:rPr>
              <a:t>d</a:t>
            </a:r>
            <a:r>
              <a:rPr sz="1600" b="1" spc="-21" dirty="0">
                <a:latin typeface="Arial"/>
                <a:cs typeface="Arial"/>
              </a:rPr>
              <a:t> </a:t>
            </a:r>
            <a:r>
              <a:rPr sz="1600" b="1" spc="-13" dirty="0">
                <a:latin typeface="Arial"/>
                <a:cs typeface="Arial"/>
              </a:rPr>
              <a:t>v</a:t>
            </a:r>
            <a:r>
              <a:rPr sz="1600" b="1" spc="-4" dirty="0">
                <a:latin typeface="Arial"/>
                <a:cs typeface="Arial"/>
              </a:rPr>
              <a:t>e</a:t>
            </a:r>
            <a:r>
              <a:rPr sz="1600" b="1" spc="4" dirty="0">
                <a:latin typeface="Arial"/>
                <a:cs typeface="Arial"/>
              </a:rPr>
              <a:t>r</a:t>
            </a:r>
            <a:r>
              <a:rPr sz="1600" b="1" spc="-9" dirty="0">
                <a:latin typeface="Arial"/>
                <a:cs typeface="Arial"/>
              </a:rPr>
              <a:t>bo</a:t>
            </a:r>
            <a:r>
              <a:rPr sz="1600" b="1" dirty="0">
                <a:latin typeface="Arial"/>
                <a:cs typeface="Arial"/>
              </a:rPr>
              <a:t>t</a:t>
            </a:r>
            <a:r>
              <a:rPr sz="1600" b="1" spc="-4" dirty="0">
                <a:latin typeface="Arial"/>
                <a:cs typeface="Arial"/>
              </a:rPr>
              <a:t>e</a:t>
            </a:r>
            <a:r>
              <a:rPr sz="1600" b="1" spc="-9" dirty="0">
                <a:latin typeface="Arial"/>
                <a:cs typeface="Arial"/>
              </a:rPr>
              <a:t>n</a:t>
            </a:r>
            <a:r>
              <a:rPr sz="1600" dirty="0">
                <a:latin typeface="Arial"/>
                <a:cs typeface="Arial"/>
              </a:rPr>
              <a:t>. </a:t>
            </a:r>
            <a:endParaRPr lang="de-DE" sz="1600" dirty="0">
              <a:latin typeface="Arial"/>
              <a:cs typeface="Arial"/>
            </a:endParaRPr>
          </a:p>
          <a:p>
            <a:pPr marL="355600" marR="986610" indent="-355600">
              <a:buFont typeface="Wingdings" panose="05000000000000000000" pitchFamily="2" charset="2"/>
              <a:buChar char="Ø"/>
            </a:pPr>
            <a:r>
              <a:rPr sz="1600" b="1" spc="-9" dirty="0">
                <a:latin typeface="Arial"/>
                <a:cs typeface="Arial"/>
              </a:rPr>
              <a:t>B</a:t>
            </a:r>
            <a:r>
              <a:rPr sz="1600" b="1" spc="-4" dirty="0">
                <a:latin typeface="Arial"/>
                <a:cs typeface="Arial"/>
              </a:rPr>
              <a:t>e</a:t>
            </a:r>
            <a:r>
              <a:rPr sz="1600" b="1" dirty="0">
                <a:latin typeface="Arial"/>
                <a:cs typeface="Arial"/>
              </a:rPr>
              <a:t>i </a:t>
            </a:r>
            <a:r>
              <a:rPr sz="1600" b="1" spc="-4" dirty="0">
                <a:latin typeface="Arial"/>
                <a:cs typeface="Arial"/>
              </a:rPr>
              <a:t>a</a:t>
            </a:r>
            <a:r>
              <a:rPr sz="1600" b="1" spc="4" dirty="0">
                <a:latin typeface="Arial"/>
                <a:cs typeface="Arial"/>
              </a:rPr>
              <a:t>ll</a:t>
            </a:r>
            <a:r>
              <a:rPr sz="1600" b="1" spc="-4" dirty="0">
                <a:latin typeface="Arial"/>
                <a:cs typeface="Arial"/>
              </a:rPr>
              <a:t>e</a:t>
            </a:r>
            <a:r>
              <a:rPr sz="1600" b="1" dirty="0">
                <a:latin typeface="Arial"/>
                <a:cs typeface="Arial"/>
              </a:rPr>
              <a:t>n</a:t>
            </a:r>
            <a:r>
              <a:rPr sz="1600" b="1" spc="-43" dirty="0">
                <a:latin typeface="Arial"/>
                <a:cs typeface="Arial"/>
              </a:rPr>
              <a:t> </a:t>
            </a:r>
            <a:r>
              <a:rPr sz="1600" b="1" spc="-4"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n</a:t>
            </a:r>
            <a:r>
              <a:rPr sz="1600" b="1" spc="-21" dirty="0">
                <a:latin typeface="Arial"/>
                <a:cs typeface="Arial"/>
              </a:rPr>
              <a:t> </a:t>
            </a:r>
            <a:r>
              <a:rPr sz="1600" b="1" spc="-4" dirty="0">
                <a:latin typeface="Arial"/>
                <a:cs typeface="Arial"/>
              </a:rPr>
              <a:t>Sc</a:t>
            </a:r>
            <a:r>
              <a:rPr sz="1600" b="1" spc="-9" dirty="0">
                <a:latin typeface="Arial"/>
                <a:cs typeface="Arial"/>
              </a:rPr>
              <a:t>h</a:t>
            </a:r>
            <a:r>
              <a:rPr sz="1600" b="1" spc="4" dirty="0">
                <a:latin typeface="Arial"/>
                <a:cs typeface="Arial"/>
              </a:rPr>
              <a:t>i</a:t>
            </a:r>
            <a:r>
              <a:rPr sz="1600" b="1" spc="-4" dirty="0">
                <a:latin typeface="Arial"/>
                <a:cs typeface="Arial"/>
              </a:rPr>
              <a:t>e</a:t>
            </a:r>
            <a:r>
              <a:rPr sz="1600" b="1" spc="-9" dirty="0">
                <a:latin typeface="Arial"/>
                <a:cs typeface="Arial"/>
              </a:rPr>
              <a:t>ß</a:t>
            </a:r>
            <a:r>
              <a:rPr sz="1600" b="1" spc="-4" dirty="0">
                <a:latin typeface="Arial"/>
                <a:cs typeface="Arial"/>
              </a:rPr>
              <a:t>s</a:t>
            </a:r>
            <a:r>
              <a:rPr sz="1600" b="1" dirty="0">
                <a:latin typeface="Arial"/>
                <a:cs typeface="Arial"/>
              </a:rPr>
              <a:t>t</a:t>
            </a:r>
            <a:r>
              <a:rPr sz="1600" b="1" spc="-4" dirty="0">
                <a:latin typeface="Arial"/>
                <a:cs typeface="Arial"/>
              </a:rPr>
              <a:t>ä</a:t>
            </a:r>
            <a:r>
              <a:rPr sz="1600" b="1" spc="-9" dirty="0">
                <a:latin typeface="Arial"/>
                <a:cs typeface="Arial"/>
              </a:rPr>
              <a:t>nd</a:t>
            </a:r>
            <a:r>
              <a:rPr sz="1600" b="1" spc="-13" dirty="0">
                <a:latin typeface="Arial"/>
                <a:cs typeface="Arial"/>
              </a:rPr>
              <a:t>e</a:t>
            </a:r>
            <a:r>
              <a:rPr sz="1600" b="1" dirty="0">
                <a:latin typeface="Arial"/>
                <a:cs typeface="Arial"/>
              </a:rPr>
              <a:t>n</a:t>
            </a:r>
            <a:r>
              <a:rPr sz="1600" b="1" spc="-30" dirty="0">
                <a:latin typeface="Arial"/>
                <a:cs typeface="Arial"/>
              </a:rPr>
              <a:t> </a:t>
            </a:r>
            <a:r>
              <a:rPr sz="1600" b="1" spc="-4" dirty="0" err="1">
                <a:latin typeface="Arial"/>
                <a:cs typeface="Arial"/>
              </a:rPr>
              <a:t>a</a:t>
            </a:r>
            <a:r>
              <a:rPr sz="1600" b="1" spc="-9" dirty="0" err="1">
                <a:latin typeface="Arial"/>
                <a:cs typeface="Arial"/>
              </a:rPr>
              <a:t>bg</a:t>
            </a:r>
            <a:r>
              <a:rPr sz="1600" b="1" spc="-4" dirty="0" err="1">
                <a:latin typeface="Arial"/>
                <a:cs typeface="Arial"/>
              </a:rPr>
              <a:t>es</a:t>
            </a:r>
            <a:r>
              <a:rPr sz="1600" b="1" dirty="0" err="1">
                <a:latin typeface="Arial"/>
                <a:cs typeface="Arial"/>
              </a:rPr>
              <a:t>t</a:t>
            </a:r>
            <a:r>
              <a:rPr sz="1600" b="1" spc="-4" dirty="0" err="1">
                <a:latin typeface="Arial"/>
                <a:cs typeface="Arial"/>
              </a:rPr>
              <a:t>e</a:t>
            </a:r>
            <a:r>
              <a:rPr sz="1600" b="1" spc="-9" dirty="0" err="1">
                <a:latin typeface="Arial"/>
                <a:cs typeface="Arial"/>
              </a:rPr>
              <a:t>l</a:t>
            </a:r>
            <a:r>
              <a:rPr sz="1600" b="1" spc="4" dirty="0" err="1">
                <a:latin typeface="Arial"/>
                <a:cs typeface="Arial"/>
              </a:rPr>
              <a:t>l</a:t>
            </a:r>
            <a:r>
              <a:rPr sz="1600" b="1" spc="-13" dirty="0" err="1">
                <a:latin typeface="Arial"/>
                <a:cs typeface="Arial"/>
              </a:rPr>
              <a:t>t</a:t>
            </a:r>
            <a:r>
              <a:rPr sz="1600" b="1" spc="-4" dirty="0" err="1">
                <a:latin typeface="Arial"/>
                <a:cs typeface="Arial"/>
              </a:rPr>
              <a:t>e</a:t>
            </a:r>
            <a:r>
              <a:rPr sz="1600" b="1" dirty="0" err="1">
                <a:latin typeface="Arial"/>
                <a:cs typeface="Arial"/>
              </a:rPr>
              <a:t>n</a:t>
            </a:r>
            <a:r>
              <a:rPr sz="1600" b="1" spc="-43" dirty="0">
                <a:latin typeface="Arial"/>
                <a:cs typeface="Arial"/>
              </a:rPr>
              <a:t> </a:t>
            </a:r>
            <a:r>
              <a:rPr sz="1600" b="1" spc="-9" dirty="0" err="1">
                <a:latin typeface="Arial"/>
                <a:cs typeface="Arial"/>
              </a:rPr>
              <a:t>F</a:t>
            </a:r>
            <a:r>
              <a:rPr sz="1600" b="1" spc="-4" dirty="0" err="1">
                <a:latin typeface="Arial"/>
                <a:cs typeface="Arial"/>
              </a:rPr>
              <a:t>e</a:t>
            </a:r>
            <a:r>
              <a:rPr sz="1600" b="1" spc="-9" dirty="0" err="1">
                <a:latin typeface="Arial"/>
                <a:cs typeface="Arial"/>
              </a:rPr>
              <a:t>u</a:t>
            </a:r>
            <a:r>
              <a:rPr sz="1600" b="1" spc="-4" dirty="0" err="1">
                <a:latin typeface="Arial"/>
                <a:cs typeface="Arial"/>
              </a:rPr>
              <a:t>e</a:t>
            </a:r>
            <a:r>
              <a:rPr sz="1600" b="1" spc="-9" dirty="0" err="1">
                <a:latin typeface="Arial"/>
                <a:cs typeface="Arial"/>
              </a:rPr>
              <a:t>r</a:t>
            </a:r>
            <a:r>
              <a:rPr sz="1600" b="1" spc="17" dirty="0" err="1">
                <a:latin typeface="Arial"/>
                <a:cs typeface="Arial"/>
              </a:rPr>
              <a:t>w</a:t>
            </a:r>
            <a:r>
              <a:rPr sz="1600" b="1" spc="-4" dirty="0" err="1">
                <a:latin typeface="Arial"/>
                <a:cs typeface="Arial"/>
              </a:rPr>
              <a:t>a</a:t>
            </a:r>
            <a:r>
              <a:rPr sz="1600" b="1" spc="-13" dirty="0" err="1">
                <a:latin typeface="Arial"/>
                <a:cs typeface="Arial"/>
              </a:rPr>
              <a:t>f</a:t>
            </a:r>
            <a:r>
              <a:rPr sz="1600" b="1" dirty="0" err="1">
                <a:latin typeface="Arial"/>
                <a:cs typeface="Arial"/>
              </a:rPr>
              <a:t>f</a:t>
            </a:r>
            <a:r>
              <a:rPr sz="1600" b="1" spc="-13" dirty="0" err="1">
                <a:latin typeface="Arial"/>
                <a:cs typeface="Arial"/>
              </a:rPr>
              <a:t>e</a:t>
            </a:r>
            <a:r>
              <a:rPr sz="1600" b="1" dirty="0" err="1">
                <a:latin typeface="Arial"/>
                <a:cs typeface="Arial"/>
              </a:rPr>
              <a:t>n</a:t>
            </a:r>
            <a:r>
              <a:rPr lang="de-DE" sz="1600" b="1" dirty="0">
                <a:latin typeface="Arial"/>
                <a:cs typeface="Arial"/>
              </a:rPr>
              <a:t> </a:t>
            </a:r>
            <a:br>
              <a:rPr lang="de-DE" sz="1600" b="1" dirty="0">
                <a:latin typeface="Arial"/>
                <a:cs typeface="Arial"/>
              </a:rPr>
            </a:br>
            <a:r>
              <a:rPr sz="1600" dirty="0">
                <a:latin typeface="Arial"/>
                <a:cs typeface="Arial"/>
              </a:rPr>
              <a:t>–</a:t>
            </a:r>
            <a:r>
              <a:rPr sz="1600" spc="-9" dirty="0">
                <a:latin typeface="Arial"/>
                <a:cs typeface="Arial"/>
              </a:rPr>
              <a:t> </a:t>
            </a:r>
            <a:r>
              <a:rPr sz="1600" spc="-4" dirty="0">
                <a:latin typeface="Arial"/>
                <a:cs typeface="Arial"/>
              </a:rPr>
              <a:t>be</a:t>
            </a:r>
            <a:r>
              <a:rPr sz="1600" dirty="0">
                <a:latin typeface="Arial"/>
                <a:cs typeface="Arial"/>
              </a:rPr>
              <a:t>i</a:t>
            </a:r>
            <a:r>
              <a:rPr sz="1600" spc="-17" dirty="0">
                <a:latin typeface="Arial"/>
                <a:cs typeface="Arial"/>
              </a:rPr>
              <a:t> </a:t>
            </a:r>
            <a:r>
              <a:rPr sz="1600" spc="-4" dirty="0">
                <a:latin typeface="Arial"/>
                <a:cs typeface="Arial"/>
              </a:rPr>
              <a:t>Lu</a:t>
            </a:r>
            <a:r>
              <a:rPr sz="1600" spc="4" dirty="0">
                <a:latin typeface="Arial"/>
                <a:cs typeface="Arial"/>
              </a:rPr>
              <a:t>ft</a:t>
            </a:r>
            <a:r>
              <a:rPr sz="1600" spc="-4" dirty="0">
                <a:latin typeface="Arial"/>
                <a:cs typeface="Arial"/>
              </a:rPr>
              <a:t>d</a:t>
            </a:r>
            <a:r>
              <a:rPr sz="1600" dirty="0">
                <a:latin typeface="Arial"/>
                <a:cs typeface="Arial"/>
              </a:rPr>
              <a:t>r</a:t>
            </a:r>
            <a:r>
              <a:rPr sz="1600" spc="-4" dirty="0">
                <a:latin typeface="Arial"/>
                <a:cs typeface="Arial"/>
              </a:rPr>
              <a:t>u</a:t>
            </a:r>
            <a:r>
              <a:rPr sz="1600" spc="-9" dirty="0">
                <a:latin typeface="Arial"/>
                <a:cs typeface="Arial"/>
              </a:rPr>
              <a:t>ck</a:t>
            </a:r>
            <a:r>
              <a:rPr sz="1600" dirty="0">
                <a:latin typeface="Arial"/>
                <a:cs typeface="Arial"/>
              </a:rPr>
              <a:t>-</a:t>
            </a:r>
            <a:r>
              <a:rPr sz="1600" spc="-38"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4" dirty="0">
                <a:latin typeface="Arial"/>
                <a:cs typeface="Arial"/>
              </a:rPr>
              <a:t>Ga</a:t>
            </a:r>
            <a:r>
              <a:rPr sz="1600" spc="4" dirty="0">
                <a:latin typeface="Arial"/>
                <a:cs typeface="Arial"/>
              </a:rPr>
              <a:t>s</a:t>
            </a:r>
            <a:r>
              <a:rPr sz="1600" spc="-4" dirty="0">
                <a:latin typeface="Arial"/>
                <a:cs typeface="Arial"/>
              </a:rPr>
              <a:t>d</a:t>
            </a:r>
            <a:r>
              <a:rPr sz="1600" dirty="0">
                <a:latin typeface="Arial"/>
                <a:cs typeface="Arial"/>
              </a:rPr>
              <a:t>r</a:t>
            </a:r>
            <a:r>
              <a:rPr sz="1600" spc="-4" dirty="0">
                <a:latin typeface="Arial"/>
                <a:cs typeface="Arial"/>
              </a:rPr>
              <a:t>u</a:t>
            </a:r>
            <a:r>
              <a:rPr sz="1600" spc="4" dirty="0">
                <a:latin typeface="Arial"/>
                <a:cs typeface="Arial"/>
              </a:rPr>
              <a:t>c</a:t>
            </a:r>
            <a:r>
              <a:rPr sz="1600" spc="-9" dirty="0">
                <a:latin typeface="Arial"/>
                <a:cs typeface="Arial"/>
              </a:rPr>
              <a:t>k</a:t>
            </a:r>
            <a:r>
              <a:rPr sz="1600" spc="-17" dirty="0">
                <a:latin typeface="Arial"/>
                <a:cs typeface="Arial"/>
              </a:rPr>
              <a:t>w</a:t>
            </a:r>
            <a:r>
              <a:rPr sz="1600" spc="-4" dirty="0">
                <a:latin typeface="Arial"/>
                <a:cs typeface="Arial"/>
              </a:rPr>
              <a:t>a</a:t>
            </a:r>
            <a:r>
              <a:rPr sz="1600" spc="-17" dirty="0">
                <a:latin typeface="Arial"/>
                <a:cs typeface="Arial"/>
              </a:rPr>
              <a:t>f</a:t>
            </a:r>
            <a:r>
              <a:rPr sz="1600" spc="4" dirty="0">
                <a:latin typeface="Arial"/>
                <a:cs typeface="Arial"/>
              </a:rPr>
              <a:t>f</a:t>
            </a:r>
            <a:r>
              <a:rPr sz="1600" spc="-13"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s</a:t>
            </a:r>
            <a:r>
              <a:rPr sz="1600" spc="-4" dirty="0">
                <a:latin typeface="Arial"/>
                <a:cs typeface="Arial"/>
              </a:rPr>
              <a:t>o</a:t>
            </a:r>
            <a:r>
              <a:rPr sz="1600" spc="-17" dirty="0">
                <a:latin typeface="Arial"/>
                <a:cs typeface="Arial"/>
              </a:rPr>
              <a:t>w</a:t>
            </a:r>
            <a:r>
              <a:rPr sz="1600" spc="-4" dirty="0">
                <a:latin typeface="Arial"/>
                <a:cs typeface="Arial"/>
              </a:rPr>
              <a:t>e</a:t>
            </a:r>
            <a:r>
              <a:rPr sz="1600" dirty="0">
                <a:latin typeface="Arial"/>
                <a:cs typeface="Arial"/>
              </a:rPr>
              <a:t>it </a:t>
            </a:r>
            <a:r>
              <a:rPr sz="1600" spc="-9" dirty="0" err="1">
                <a:latin typeface="Arial"/>
                <a:cs typeface="Arial"/>
              </a:rPr>
              <a:t>m</a:t>
            </a:r>
            <a:r>
              <a:rPr sz="1600" spc="-4" dirty="0" err="1">
                <a:latin typeface="Arial"/>
                <a:cs typeface="Arial"/>
              </a:rPr>
              <a:t>ög</a:t>
            </a:r>
            <a:r>
              <a:rPr sz="1600" dirty="0" err="1">
                <a:latin typeface="Arial"/>
                <a:cs typeface="Arial"/>
              </a:rPr>
              <a:t>li</a:t>
            </a:r>
            <a:r>
              <a:rPr sz="1600" spc="4" dirty="0" err="1">
                <a:latin typeface="Arial"/>
                <a:cs typeface="Arial"/>
              </a:rPr>
              <a:t>c</a:t>
            </a:r>
            <a:r>
              <a:rPr sz="1600" dirty="0" err="1">
                <a:latin typeface="Arial"/>
                <a:cs typeface="Arial"/>
              </a:rPr>
              <a:t>h</a:t>
            </a:r>
            <a:r>
              <a:rPr sz="1600" spc="-26" dirty="0">
                <a:latin typeface="Arial"/>
                <a:cs typeface="Arial"/>
              </a:rPr>
              <a:t> </a:t>
            </a:r>
            <a:r>
              <a:rPr sz="1600" dirty="0">
                <a:latin typeface="Arial"/>
                <a:cs typeface="Arial"/>
              </a:rPr>
              <a:t>–</a:t>
            </a:r>
            <a:r>
              <a:rPr lang="de-DE" sz="1600" dirty="0">
                <a:latin typeface="Arial"/>
                <a:cs typeface="Arial"/>
              </a:rPr>
              <a:t/>
            </a:r>
            <a:br>
              <a:rPr lang="de-DE" sz="1600" dirty="0">
                <a:latin typeface="Arial"/>
                <a:cs typeface="Arial"/>
              </a:rPr>
            </a:br>
            <a:r>
              <a:rPr sz="1600" spc="-9" dirty="0" err="1">
                <a:latin typeface="Arial"/>
                <a:cs typeface="Arial"/>
              </a:rPr>
              <a:t>m</a:t>
            </a:r>
            <a:r>
              <a:rPr sz="1600" spc="-4" dirty="0" err="1">
                <a:latin typeface="Arial"/>
                <a:cs typeface="Arial"/>
              </a:rPr>
              <a:t>ü</a:t>
            </a:r>
            <a:r>
              <a:rPr sz="1600" spc="4" dirty="0" err="1">
                <a:latin typeface="Arial"/>
                <a:cs typeface="Arial"/>
              </a:rPr>
              <a:t>ss</a:t>
            </a:r>
            <a:r>
              <a:rPr sz="1600" spc="-4" dirty="0" err="1">
                <a:latin typeface="Arial"/>
                <a:cs typeface="Arial"/>
              </a:rPr>
              <a:t>e</a:t>
            </a:r>
            <a:r>
              <a:rPr sz="1600" dirty="0" err="1">
                <a:latin typeface="Arial"/>
                <a:cs typeface="Arial"/>
              </a:rPr>
              <a:t>n</a:t>
            </a:r>
            <a:r>
              <a:rPr sz="1600" spc="-26"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b="1" spc="-64"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sc</a:t>
            </a:r>
            <a:r>
              <a:rPr sz="1600" b="1" spc="-9" dirty="0">
                <a:latin typeface="Arial"/>
                <a:cs typeface="Arial"/>
              </a:rPr>
              <a:t>h</a:t>
            </a:r>
            <a:r>
              <a:rPr sz="1600" b="1" spc="4" dirty="0">
                <a:latin typeface="Arial"/>
                <a:cs typeface="Arial"/>
              </a:rPr>
              <a:t>l</a:t>
            </a:r>
            <a:r>
              <a:rPr sz="1600" b="1" spc="-9" dirty="0">
                <a:latin typeface="Arial"/>
                <a:cs typeface="Arial"/>
              </a:rPr>
              <a:t>ü</a:t>
            </a:r>
            <a:r>
              <a:rPr sz="1600" b="1" spc="-13" dirty="0">
                <a:latin typeface="Arial"/>
                <a:cs typeface="Arial"/>
              </a:rPr>
              <a:t>s</a:t>
            </a:r>
            <a:r>
              <a:rPr sz="1600" b="1" spc="-4" dirty="0">
                <a:latin typeface="Arial"/>
                <a:cs typeface="Arial"/>
              </a:rPr>
              <a:t>s</a:t>
            </a:r>
            <a:r>
              <a:rPr sz="1600" b="1" dirty="0">
                <a:latin typeface="Arial"/>
                <a:cs typeface="Arial"/>
              </a:rPr>
              <a:t>e</a:t>
            </a:r>
            <a:r>
              <a:rPr sz="1600" b="1" spc="-38" dirty="0">
                <a:latin typeface="Arial"/>
                <a:cs typeface="Arial"/>
              </a:rPr>
              <a:t> </a:t>
            </a:r>
            <a:r>
              <a:rPr sz="1600" b="1" spc="-9" dirty="0">
                <a:latin typeface="Arial"/>
                <a:cs typeface="Arial"/>
              </a:rPr>
              <a:t>o</a:t>
            </a:r>
            <a:r>
              <a:rPr sz="1600" b="1" dirty="0">
                <a:latin typeface="Arial"/>
                <a:cs typeface="Arial"/>
              </a:rPr>
              <a:t>ff</a:t>
            </a:r>
            <a:r>
              <a:rPr sz="1600" b="1" spc="-4" dirty="0">
                <a:latin typeface="Arial"/>
                <a:cs typeface="Arial"/>
              </a:rPr>
              <a:t>e</a:t>
            </a:r>
            <a:r>
              <a:rPr sz="1600" b="1" dirty="0">
                <a:latin typeface="Arial"/>
                <a:cs typeface="Arial"/>
              </a:rPr>
              <a:t>n</a:t>
            </a:r>
            <a:r>
              <a:rPr sz="1600" b="1" spc="-30" dirty="0">
                <a:latin typeface="Arial"/>
                <a:cs typeface="Arial"/>
              </a:rPr>
              <a:t> </a:t>
            </a:r>
            <a:r>
              <a:rPr sz="1600" spc="-4" dirty="0">
                <a:latin typeface="Arial"/>
                <a:cs typeface="Arial"/>
              </a:rPr>
              <a:t>un</a:t>
            </a:r>
            <a:r>
              <a:rPr sz="1600" dirty="0">
                <a:latin typeface="Arial"/>
                <a:cs typeface="Arial"/>
              </a:rPr>
              <a:t>d</a:t>
            </a:r>
            <a:r>
              <a:rPr sz="1600" spc="-9"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b="1" spc="13" dirty="0">
                <a:latin typeface="Arial"/>
                <a:cs typeface="Arial"/>
              </a:rPr>
              <a:t>M</a:t>
            </a:r>
            <a:r>
              <a:rPr sz="1600" b="1" spc="-4" dirty="0">
                <a:latin typeface="Arial"/>
                <a:cs typeface="Arial"/>
              </a:rPr>
              <a:t>a</a:t>
            </a:r>
            <a:r>
              <a:rPr sz="1600" b="1" spc="-9" dirty="0">
                <a:latin typeface="Arial"/>
                <a:cs typeface="Arial"/>
              </a:rPr>
              <a:t>g</a:t>
            </a:r>
            <a:r>
              <a:rPr sz="1600" b="1" spc="-4" dirty="0">
                <a:latin typeface="Arial"/>
                <a:cs typeface="Arial"/>
              </a:rPr>
              <a:t>a</a:t>
            </a:r>
            <a:r>
              <a:rPr sz="1600" b="1" spc="-9" dirty="0">
                <a:latin typeface="Arial"/>
                <a:cs typeface="Arial"/>
              </a:rPr>
              <a:t>z</a:t>
            </a:r>
            <a:r>
              <a:rPr sz="1600" b="1" spc="4" dirty="0">
                <a:latin typeface="Arial"/>
                <a:cs typeface="Arial"/>
              </a:rPr>
              <a:t>i</a:t>
            </a:r>
            <a:r>
              <a:rPr sz="1600" b="1" spc="-17" dirty="0">
                <a:latin typeface="Arial"/>
                <a:cs typeface="Arial"/>
              </a:rPr>
              <a:t>n</a:t>
            </a:r>
            <a:r>
              <a:rPr sz="1600" b="1" dirty="0">
                <a:latin typeface="Arial"/>
                <a:cs typeface="Arial"/>
              </a:rPr>
              <a:t>e</a:t>
            </a:r>
            <a:r>
              <a:rPr sz="1600" b="1" spc="-38" dirty="0">
                <a:latin typeface="Arial"/>
                <a:cs typeface="Arial"/>
              </a:rPr>
              <a:t> </a:t>
            </a:r>
            <a:r>
              <a:rPr sz="1600" b="1" spc="-4" dirty="0">
                <a:latin typeface="Arial"/>
                <a:cs typeface="Arial"/>
              </a:rPr>
              <a:t>e</a:t>
            </a:r>
            <a:r>
              <a:rPr sz="1600" b="1" spc="-9" dirty="0">
                <a:latin typeface="Arial"/>
                <a:cs typeface="Arial"/>
              </a:rPr>
              <a:t>n</a:t>
            </a:r>
            <a:r>
              <a:rPr sz="1600" b="1" dirty="0">
                <a:latin typeface="Arial"/>
                <a:cs typeface="Arial"/>
              </a:rPr>
              <a:t>tf</a:t>
            </a:r>
            <a:r>
              <a:rPr sz="1600" b="1" spc="-4" dirty="0">
                <a:latin typeface="Arial"/>
                <a:cs typeface="Arial"/>
              </a:rPr>
              <a:t>e</a:t>
            </a:r>
            <a:r>
              <a:rPr sz="1600" b="1" spc="4" dirty="0">
                <a:latin typeface="Arial"/>
                <a:cs typeface="Arial"/>
              </a:rPr>
              <a:t>r</a:t>
            </a:r>
            <a:r>
              <a:rPr sz="1600" b="1" spc="-9" dirty="0">
                <a:latin typeface="Arial"/>
                <a:cs typeface="Arial"/>
              </a:rPr>
              <a:t>n</a:t>
            </a:r>
            <a:r>
              <a:rPr sz="1600" b="1" dirty="0">
                <a:latin typeface="Arial"/>
                <a:cs typeface="Arial"/>
              </a:rPr>
              <a:t>t</a:t>
            </a:r>
            <a:r>
              <a:rPr sz="1600" b="1" spc="-26" dirty="0">
                <a:latin typeface="Arial"/>
                <a:cs typeface="Arial"/>
              </a:rPr>
              <a:t> </a:t>
            </a:r>
            <a:r>
              <a:rPr sz="1600" spc="4" dirty="0">
                <a:latin typeface="Arial"/>
                <a:cs typeface="Arial"/>
              </a:rPr>
              <a:t>s</a:t>
            </a:r>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a:t>
            </a:r>
          </a:p>
          <a:p>
            <a:pPr marL="355600" marR="384436" indent="-355600">
              <a:spcBef>
                <a:spcPts val="718"/>
              </a:spcBef>
              <a:buFont typeface="Wingdings" panose="05000000000000000000" pitchFamily="2" charset="2"/>
              <a:buChar char="Ø"/>
            </a:pPr>
            <a:r>
              <a:rPr sz="1600" b="1" spc="-9" dirty="0">
                <a:latin typeface="Arial"/>
                <a:cs typeface="Arial"/>
              </a:rPr>
              <a:t>Z</a:t>
            </a:r>
            <a:r>
              <a:rPr sz="1600" b="1" spc="4" dirty="0">
                <a:latin typeface="Arial"/>
                <a:cs typeface="Arial"/>
              </a:rPr>
              <a:t>i</a:t>
            </a:r>
            <a:r>
              <a:rPr sz="1600" b="1" spc="-4" dirty="0">
                <a:latin typeface="Arial"/>
                <a:cs typeface="Arial"/>
              </a:rPr>
              <a:t>e</a:t>
            </a:r>
            <a:r>
              <a:rPr sz="1600" b="1" spc="4" dirty="0">
                <a:latin typeface="Arial"/>
                <a:cs typeface="Arial"/>
              </a:rPr>
              <a:t>l</a:t>
            </a:r>
            <a:r>
              <a:rPr sz="1600" b="1" spc="-9" dirty="0">
                <a:latin typeface="Arial"/>
                <a:cs typeface="Arial"/>
              </a:rPr>
              <a:t>übung</a:t>
            </a:r>
            <a:r>
              <a:rPr sz="1600" b="1" spc="-4" dirty="0">
                <a:latin typeface="Arial"/>
                <a:cs typeface="Arial"/>
              </a:rPr>
              <a:t>e</a:t>
            </a:r>
            <a:r>
              <a:rPr sz="1600" b="1" dirty="0">
                <a:latin typeface="Arial"/>
                <a:cs typeface="Arial"/>
              </a:rPr>
              <a:t>n</a:t>
            </a:r>
            <a:r>
              <a:rPr sz="1600" b="1" spc="-43" dirty="0">
                <a:latin typeface="Arial"/>
                <a:cs typeface="Arial"/>
              </a:rPr>
              <a:t> </a:t>
            </a:r>
            <a:r>
              <a:rPr sz="1600" b="1" spc="-9" dirty="0">
                <a:latin typeface="Arial"/>
                <a:cs typeface="Arial"/>
              </a:rPr>
              <a:t>un</a:t>
            </a:r>
            <a:r>
              <a:rPr sz="1600" b="1" dirty="0">
                <a:latin typeface="Arial"/>
                <a:cs typeface="Arial"/>
              </a:rPr>
              <a:t>d</a:t>
            </a:r>
            <a:r>
              <a:rPr sz="1600" b="1" spc="-13" dirty="0">
                <a:latin typeface="Arial"/>
                <a:cs typeface="Arial"/>
              </a:rPr>
              <a:t> </a:t>
            </a:r>
            <a:r>
              <a:rPr sz="1600" b="1" spc="-9" dirty="0">
                <a:latin typeface="Arial"/>
                <a:cs typeface="Arial"/>
              </a:rPr>
              <a:t>d</a:t>
            </a:r>
            <a:r>
              <a:rPr sz="1600" b="1" spc="-4" dirty="0">
                <a:latin typeface="Arial"/>
                <a:cs typeface="Arial"/>
              </a:rPr>
              <a:t>a</a:t>
            </a:r>
            <a:r>
              <a:rPr sz="1600" b="1" dirty="0">
                <a:latin typeface="Arial"/>
                <a:cs typeface="Arial"/>
              </a:rPr>
              <a:t>s</a:t>
            </a:r>
            <a:r>
              <a:rPr sz="1600" b="1" spc="-17" dirty="0">
                <a:latin typeface="Arial"/>
                <a:cs typeface="Arial"/>
              </a:rPr>
              <a:t> </a:t>
            </a:r>
            <a:r>
              <a:rPr sz="1600" b="1" spc="-9" dirty="0">
                <a:latin typeface="Arial"/>
                <a:cs typeface="Arial"/>
              </a:rPr>
              <a:t>L</a:t>
            </a:r>
            <a:r>
              <a:rPr sz="1600" b="1" spc="-4" dirty="0">
                <a:latin typeface="Arial"/>
                <a:cs typeface="Arial"/>
              </a:rPr>
              <a:t>a</a:t>
            </a:r>
            <a:r>
              <a:rPr sz="1600" b="1" spc="-9" dirty="0">
                <a:latin typeface="Arial"/>
                <a:cs typeface="Arial"/>
              </a:rPr>
              <a:t>d</a:t>
            </a:r>
            <a:r>
              <a:rPr sz="1600" b="1" spc="-4" dirty="0">
                <a:latin typeface="Arial"/>
                <a:cs typeface="Arial"/>
              </a:rPr>
              <a:t>e</a:t>
            </a:r>
            <a:r>
              <a:rPr sz="1600" b="1" dirty="0">
                <a:latin typeface="Arial"/>
                <a:cs typeface="Arial"/>
              </a:rPr>
              <a:t>n</a:t>
            </a:r>
            <a:r>
              <a:rPr sz="1600" b="1" spc="-21"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r </a:t>
            </a:r>
            <a:r>
              <a:rPr sz="1600" b="1" spc="-47" dirty="0">
                <a:latin typeface="Arial"/>
                <a:cs typeface="Arial"/>
              </a:rPr>
              <a:t>W</a:t>
            </a:r>
            <a:r>
              <a:rPr sz="1600" b="1" spc="-4" dirty="0">
                <a:latin typeface="Arial"/>
                <a:cs typeface="Arial"/>
              </a:rPr>
              <a:t>a</a:t>
            </a:r>
            <a:r>
              <a:rPr sz="1600" b="1" dirty="0">
                <a:latin typeface="Arial"/>
                <a:cs typeface="Arial"/>
              </a:rPr>
              <a:t>ffe</a:t>
            </a:r>
            <a:r>
              <a:rPr sz="1600" b="1" spc="-26"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a:t>
            </a:r>
            <a:r>
              <a:rPr sz="1600" dirty="0">
                <a:latin typeface="Arial"/>
                <a:cs typeface="Arial"/>
              </a:rPr>
              <a:t>d</a:t>
            </a:r>
            <a:r>
              <a:rPr sz="1600" spc="-17" dirty="0">
                <a:latin typeface="Arial"/>
                <a:cs typeface="Arial"/>
              </a:rPr>
              <a:t> </a:t>
            </a:r>
            <a:r>
              <a:rPr sz="1600" b="1" spc="-9" dirty="0">
                <a:latin typeface="Arial"/>
                <a:cs typeface="Arial"/>
              </a:rPr>
              <a:t>nu</a:t>
            </a:r>
            <a:r>
              <a:rPr sz="1600" b="1" dirty="0">
                <a:latin typeface="Arial"/>
                <a:cs typeface="Arial"/>
              </a:rPr>
              <a:t>r </a:t>
            </a:r>
            <a:r>
              <a:rPr sz="1600" b="1" spc="4" dirty="0">
                <a:latin typeface="Arial"/>
                <a:cs typeface="Arial"/>
              </a:rPr>
              <a:t>i</a:t>
            </a:r>
            <a:r>
              <a:rPr sz="1600" b="1" dirty="0">
                <a:latin typeface="Arial"/>
                <a:cs typeface="Arial"/>
              </a:rPr>
              <a:t>m</a:t>
            </a:r>
            <a:r>
              <a:rPr sz="1600" b="1" spc="-9" dirty="0">
                <a:latin typeface="Arial"/>
                <a:cs typeface="Arial"/>
              </a:rPr>
              <a:t> </a:t>
            </a:r>
            <a:r>
              <a:rPr sz="1600" b="1" spc="-4" dirty="0">
                <a:latin typeface="Arial"/>
                <a:cs typeface="Arial"/>
              </a:rPr>
              <a:t>Sc</a:t>
            </a:r>
            <a:r>
              <a:rPr sz="1600" b="1" spc="-9" dirty="0">
                <a:latin typeface="Arial"/>
                <a:cs typeface="Arial"/>
              </a:rPr>
              <a:t>hü</a:t>
            </a:r>
            <a:r>
              <a:rPr sz="1600" b="1" dirty="0">
                <a:latin typeface="Arial"/>
                <a:cs typeface="Arial"/>
              </a:rPr>
              <a:t>t</a:t>
            </a:r>
            <a:r>
              <a:rPr sz="1600" b="1" spc="4" dirty="0">
                <a:latin typeface="Arial"/>
                <a:cs typeface="Arial"/>
              </a:rPr>
              <a:t>z</a:t>
            </a:r>
            <a:r>
              <a:rPr sz="1600" b="1" spc="-4" dirty="0">
                <a:latin typeface="Arial"/>
                <a:cs typeface="Arial"/>
              </a:rPr>
              <a:t>e</a:t>
            </a:r>
            <a:r>
              <a:rPr sz="1600" b="1" spc="-9" dirty="0">
                <a:latin typeface="Arial"/>
                <a:cs typeface="Arial"/>
              </a:rPr>
              <a:t>n</a:t>
            </a:r>
            <a:r>
              <a:rPr sz="1600" b="1" spc="-4" dirty="0">
                <a:latin typeface="Arial"/>
                <a:cs typeface="Arial"/>
              </a:rPr>
              <a:t>s</a:t>
            </a:r>
            <a:r>
              <a:rPr sz="1600" b="1" dirty="0">
                <a:latin typeface="Arial"/>
                <a:cs typeface="Arial"/>
              </a:rPr>
              <a:t>t</a:t>
            </a:r>
            <a:r>
              <a:rPr sz="1600" b="1" spc="-13" dirty="0">
                <a:latin typeface="Arial"/>
                <a:cs typeface="Arial"/>
              </a:rPr>
              <a:t>a</a:t>
            </a:r>
            <a:r>
              <a:rPr sz="1600" b="1" spc="-9" dirty="0">
                <a:latin typeface="Arial"/>
                <a:cs typeface="Arial"/>
              </a:rPr>
              <a:t>n</a:t>
            </a:r>
            <a:r>
              <a:rPr sz="1600" b="1" dirty="0">
                <a:latin typeface="Arial"/>
                <a:cs typeface="Arial"/>
              </a:rPr>
              <a:t>d</a:t>
            </a:r>
            <a:r>
              <a:rPr sz="1600" b="1" spc="-43" dirty="0">
                <a:latin typeface="Arial"/>
                <a:cs typeface="Arial"/>
              </a:rPr>
              <a:t> </a:t>
            </a:r>
            <a:r>
              <a:rPr sz="1600" spc="-4" dirty="0">
                <a:latin typeface="Arial"/>
                <a:cs typeface="Arial"/>
              </a:rPr>
              <a:t>ge</a:t>
            </a:r>
            <a:r>
              <a:rPr sz="1600" spc="4" dirty="0">
                <a:latin typeface="Arial"/>
                <a:cs typeface="Arial"/>
              </a:rPr>
              <a:t>st</a:t>
            </a:r>
            <a:r>
              <a:rPr sz="1600" spc="-4" dirty="0">
                <a:latin typeface="Arial"/>
                <a:cs typeface="Arial"/>
              </a:rPr>
              <a:t>a</a:t>
            </a:r>
            <a:r>
              <a:rPr sz="1600" spc="4" dirty="0">
                <a:latin typeface="Arial"/>
                <a:cs typeface="Arial"/>
              </a:rPr>
              <a:t>t</a:t>
            </a:r>
            <a:r>
              <a:rPr sz="1600" spc="-9" dirty="0">
                <a:latin typeface="Arial"/>
                <a:cs typeface="Arial"/>
              </a:rPr>
              <a:t>t</a:t>
            </a:r>
            <a:r>
              <a:rPr sz="1600" spc="-4" dirty="0">
                <a:latin typeface="Arial"/>
                <a:cs typeface="Arial"/>
              </a:rPr>
              <a:t>e</a:t>
            </a:r>
            <a:r>
              <a:rPr sz="1600" spc="-9" dirty="0">
                <a:latin typeface="Arial"/>
                <a:cs typeface="Arial"/>
              </a:rPr>
              <a:t>t</a:t>
            </a:r>
            <a:r>
              <a:rPr sz="1600" dirty="0">
                <a:latin typeface="Arial"/>
                <a:cs typeface="Arial"/>
              </a:rPr>
              <a:t>, </a:t>
            </a:r>
            <a:r>
              <a:rPr sz="1600" spc="-9" dirty="0">
                <a:latin typeface="Arial"/>
                <a:cs typeface="Arial"/>
              </a:rPr>
              <a:t>m</a:t>
            </a:r>
            <a:r>
              <a:rPr sz="1600" dirty="0">
                <a:latin typeface="Arial"/>
                <a:cs typeface="Arial"/>
              </a:rPr>
              <a:t>it</a:t>
            </a:r>
            <a:r>
              <a:rPr sz="1600" spc="-13" dirty="0">
                <a:latin typeface="Arial"/>
                <a:cs typeface="Arial"/>
              </a:rPr>
              <a:t> </a:t>
            </a:r>
            <a:r>
              <a:rPr sz="1600" dirty="0">
                <a:latin typeface="Arial"/>
                <a:cs typeface="Arial"/>
              </a:rPr>
              <a:t>in</a:t>
            </a:r>
            <a:r>
              <a:rPr sz="1600" spc="-9" dirty="0">
                <a:latin typeface="Arial"/>
                <a:cs typeface="Arial"/>
              </a:rPr>
              <a:t> </a:t>
            </a:r>
            <a:r>
              <a:rPr sz="1600" b="1" spc="-9" dirty="0">
                <a:latin typeface="Arial"/>
                <a:cs typeface="Arial"/>
              </a:rPr>
              <a:t>R</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9" dirty="0">
                <a:latin typeface="Arial"/>
                <a:cs typeface="Arial"/>
              </a:rPr>
              <a:t>un</a:t>
            </a:r>
            <a:r>
              <a:rPr sz="1600" b="1" dirty="0">
                <a:latin typeface="Arial"/>
                <a:cs typeface="Arial"/>
              </a:rPr>
              <a:t>g</a:t>
            </a:r>
            <a:r>
              <a:rPr sz="1600" b="1" spc="-21" dirty="0">
                <a:latin typeface="Arial"/>
                <a:cs typeface="Arial"/>
              </a:rPr>
              <a:t> </a:t>
            </a:r>
            <a:r>
              <a:rPr sz="1600" b="1" spc="-4" dirty="0">
                <a:latin typeface="Arial"/>
                <a:cs typeface="Arial"/>
              </a:rPr>
              <a:t>Gesc</a:t>
            </a:r>
            <a:r>
              <a:rPr sz="1600" b="1" spc="-9" dirty="0">
                <a:latin typeface="Arial"/>
                <a:cs typeface="Arial"/>
              </a:rPr>
              <a:t>ho</a:t>
            </a:r>
            <a:r>
              <a:rPr sz="1600" b="1" spc="-4" dirty="0">
                <a:latin typeface="Arial"/>
                <a:cs typeface="Arial"/>
              </a:rPr>
              <a:t>ss</a:t>
            </a:r>
            <a:r>
              <a:rPr sz="1600" b="1" spc="-13" dirty="0">
                <a:latin typeface="Arial"/>
                <a:cs typeface="Arial"/>
              </a:rPr>
              <a:t>f</a:t>
            </a:r>
            <a:r>
              <a:rPr sz="1600" b="1" spc="-4" dirty="0">
                <a:latin typeface="Arial"/>
                <a:cs typeface="Arial"/>
              </a:rPr>
              <a:t>a</a:t>
            </a:r>
            <a:r>
              <a:rPr sz="1600" b="1" spc="-9" dirty="0">
                <a:latin typeface="Arial"/>
                <a:cs typeface="Arial"/>
              </a:rPr>
              <a:t>n</a:t>
            </a:r>
            <a:r>
              <a:rPr sz="1600" b="1" dirty="0">
                <a:latin typeface="Arial"/>
                <a:cs typeface="Arial"/>
              </a:rPr>
              <a:t>g</a:t>
            </a:r>
            <a:r>
              <a:rPr sz="1600" b="1" spc="-43" dirty="0">
                <a:latin typeface="Arial"/>
                <a:cs typeface="Arial"/>
              </a:rPr>
              <a:t> </a:t>
            </a:r>
            <a:r>
              <a:rPr sz="1600" spc="4" dirty="0">
                <a:latin typeface="Arial"/>
                <a:cs typeface="Arial"/>
              </a:rPr>
              <a:t>z</a:t>
            </a:r>
            <a:r>
              <a:rPr sz="1600" spc="-4" dirty="0">
                <a:latin typeface="Arial"/>
                <a:cs typeface="Arial"/>
              </a:rPr>
              <a:t>e</a:t>
            </a:r>
            <a:r>
              <a:rPr sz="1600" dirty="0">
                <a:latin typeface="Arial"/>
                <a:cs typeface="Arial"/>
              </a:rPr>
              <a:t>i</a:t>
            </a:r>
            <a:r>
              <a:rPr sz="1600" spc="-4" dirty="0">
                <a:latin typeface="Arial"/>
                <a:cs typeface="Arial"/>
              </a:rPr>
              <a:t>gende</a:t>
            </a:r>
            <a:r>
              <a:rPr sz="1600" dirty="0">
                <a:latin typeface="Arial"/>
                <a:cs typeface="Arial"/>
              </a:rPr>
              <a:t>r</a:t>
            </a:r>
            <a:r>
              <a:rPr sz="1600" spc="-38" dirty="0">
                <a:latin typeface="Arial"/>
                <a:cs typeface="Arial"/>
              </a:rPr>
              <a:t> </a:t>
            </a:r>
            <a:r>
              <a:rPr sz="1600" spc="-9" dirty="0">
                <a:latin typeface="Arial"/>
                <a:cs typeface="Arial"/>
              </a:rPr>
              <a:t>M</a:t>
            </a:r>
            <a:r>
              <a:rPr sz="1600" spc="-4" dirty="0">
                <a:latin typeface="Arial"/>
                <a:cs typeface="Arial"/>
              </a:rPr>
              <a:t>ündung</a:t>
            </a:r>
            <a:r>
              <a:rPr sz="1600" dirty="0">
                <a:latin typeface="Arial"/>
                <a:cs typeface="Arial"/>
              </a:rPr>
              <a:t>.</a:t>
            </a:r>
          </a:p>
          <a:p>
            <a:pPr marL="355600" marR="133032" indent="-355600">
              <a:spcBef>
                <a:spcPts val="718"/>
              </a:spcBef>
              <a:buFont typeface="Wingdings" panose="05000000000000000000" pitchFamily="2" charset="2"/>
              <a:buChar char="Ø"/>
            </a:pPr>
            <a:r>
              <a:rPr sz="1600" b="1" spc="-9" dirty="0">
                <a:latin typeface="Arial"/>
                <a:cs typeface="Arial"/>
              </a:rPr>
              <a:t>Z</a:t>
            </a:r>
            <a:r>
              <a:rPr sz="1600" b="1" spc="4" dirty="0">
                <a:latin typeface="Arial"/>
                <a:cs typeface="Arial"/>
              </a:rPr>
              <a:t>i</a:t>
            </a:r>
            <a:r>
              <a:rPr sz="1600" b="1" spc="-4" dirty="0">
                <a:latin typeface="Arial"/>
                <a:cs typeface="Arial"/>
              </a:rPr>
              <a:t>e</a:t>
            </a:r>
            <a:r>
              <a:rPr sz="1600" b="1" spc="4" dirty="0">
                <a:latin typeface="Arial"/>
                <a:cs typeface="Arial"/>
              </a:rPr>
              <a:t>l</a:t>
            </a:r>
            <a:r>
              <a:rPr sz="1600" b="1" spc="-9" dirty="0">
                <a:latin typeface="Arial"/>
                <a:cs typeface="Arial"/>
              </a:rPr>
              <a:t>übung</a:t>
            </a:r>
            <a:r>
              <a:rPr sz="1600" b="1" spc="-4" dirty="0">
                <a:latin typeface="Arial"/>
                <a:cs typeface="Arial"/>
              </a:rPr>
              <a:t>e</a:t>
            </a:r>
            <a:r>
              <a:rPr sz="1600" b="1" dirty="0">
                <a:latin typeface="Arial"/>
                <a:cs typeface="Arial"/>
              </a:rPr>
              <a:t>n</a:t>
            </a:r>
            <a:r>
              <a:rPr sz="1600" b="1" spc="-43"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a:t>
            </a:r>
            <a:r>
              <a:rPr sz="1600" dirty="0">
                <a:latin typeface="Arial"/>
                <a:cs typeface="Arial"/>
              </a:rPr>
              <a:t>d</a:t>
            </a:r>
            <a:r>
              <a:rPr sz="1600" spc="-17" dirty="0">
                <a:latin typeface="Arial"/>
                <a:cs typeface="Arial"/>
              </a:rPr>
              <a:t> </a:t>
            </a:r>
            <a:r>
              <a:rPr sz="1600" b="1" spc="-9" dirty="0">
                <a:latin typeface="Arial"/>
                <a:cs typeface="Arial"/>
              </a:rPr>
              <a:t>nu</a:t>
            </a:r>
            <a:r>
              <a:rPr sz="1600" b="1" dirty="0">
                <a:latin typeface="Arial"/>
                <a:cs typeface="Arial"/>
              </a:rPr>
              <a:t>r </a:t>
            </a:r>
            <a:r>
              <a:rPr sz="1600" b="1" spc="-4" dirty="0">
                <a:latin typeface="Arial"/>
                <a:cs typeface="Arial"/>
              </a:rPr>
              <a:t>m</a:t>
            </a:r>
            <a:r>
              <a:rPr sz="1600" b="1" spc="4" dirty="0">
                <a:latin typeface="Arial"/>
                <a:cs typeface="Arial"/>
              </a:rPr>
              <a:t>i</a:t>
            </a:r>
            <a:r>
              <a:rPr sz="1600" b="1" dirty="0">
                <a:latin typeface="Arial"/>
                <a:cs typeface="Arial"/>
              </a:rPr>
              <a:t>t</a:t>
            </a:r>
            <a:r>
              <a:rPr sz="1600" b="1" spc="-17" dirty="0">
                <a:latin typeface="Arial"/>
                <a:cs typeface="Arial"/>
              </a:rPr>
              <a:t> </a:t>
            </a:r>
            <a:r>
              <a:rPr sz="1600" b="1" spc="-4" dirty="0">
                <a:latin typeface="Arial"/>
                <a:cs typeface="Arial"/>
              </a:rPr>
              <a:t>Ge</a:t>
            </a:r>
            <a:r>
              <a:rPr sz="1600" b="1" spc="-9" dirty="0">
                <a:latin typeface="Arial"/>
                <a:cs typeface="Arial"/>
              </a:rPr>
              <a:t>n</a:t>
            </a:r>
            <a:r>
              <a:rPr sz="1600" b="1" spc="-4" dirty="0">
                <a:latin typeface="Arial"/>
                <a:cs typeface="Arial"/>
              </a:rPr>
              <a:t>e</a:t>
            </a:r>
            <a:r>
              <a:rPr sz="1600" b="1" spc="-9" dirty="0">
                <a:latin typeface="Arial"/>
                <a:cs typeface="Arial"/>
              </a:rPr>
              <a:t>h</a:t>
            </a:r>
            <a:r>
              <a:rPr sz="1600" b="1" spc="-4" dirty="0">
                <a:latin typeface="Arial"/>
                <a:cs typeface="Arial"/>
              </a:rPr>
              <a:t>m</a:t>
            </a:r>
            <a:r>
              <a:rPr sz="1600" b="1" spc="4" dirty="0">
                <a:latin typeface="Arial"/>
                <a:cs typeface="Arial"/>
              </a:rPr>
              <a:t>i</a:t>
            </a:r>
            <a:r>
              <a:rPr sz="1600" b="1" spc="-9" dirty="0">
                <a:latin typeface="Arial"/>
                <a:cs typeface="Arial"/>
              </a:rPr>
              <a:t>gun</a:t>
            </a:r>
            <a:r>
              <a:rPr sz="1600" b="1" dirty="0">
                <a:latin typeface="Arial"/>
                <a:cs typeface="Arial"/>
              </a:rPr>
              <a:t>g</a:t>
            </a:r>
            <a:r>
              <a:rPr sz="1600" b="1" spc="-30"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r</a:t>
            </a:r>
            <a:r>
              <a:rPr sz="1600" b="1" spc="-13" dirty="0">
                <a:latin typeface="Arial"/>
                <a:cs typeface="Arial"/>
              </a:rPr>
              <a:t> v</a:t>
            </a:r>
            <a:r>
              <a:rPr sz="1600" b="1" spc="-4" dirty="0">
                <a:latin typeface="Arial"/>
                <a:cs typeface="Arial"/>
              </a:rPr>
              <a:t>e</a:t>
            </a:r>
            <a:r>
              <a:rPr sz="1600" b="1" spc="4" dirty="0">
                <a:latin typeface="Arial"/>
                <a:cs typeface="Arial"/>
              </a:rPr>
              <a:t>r</a:t>
            </a:r>
            <a:r>
              <a:rPr sz="1600" b="1" spc="-4" dirty="0">
                <a:latin typeface="Arial"/>
                <a:cs typeface="Arial"/>
              </a:rPr>
              <a:t>a</a:t>
            </a:r>
            <a:r>
              <a:rPr sz="1600" b="1" spc="-9" dirty="0">
                <a:latin typeface="Arial"/>
                <a:cs typeface="Arial"/>
              </a:rPr>
              <a:t>n</a:t>
            </a:r>
            <a:r>
              <a:rPr sz="1600" b="1" dirty="0">
                <a:latin typeface="Arial"/>
                <a:cs typeface="Arial"/>
              </a:rPr>
              <a:t>t</a:t>
            </a:r>
            <a:r>
              <a:rPr sz="1600" b="1" spc="17" dirty="0">
                <a:latin typeface="Arial"/>
                <a:cs typeface="Arial"/>
              </a:rPr>
              <a:t>w</a:t>
            </a:r>
            <a:r>
              <a:rPr sz="1600" b="1" spc="-9" dirty="0">
                <a:latin typeface="Arial"/>
                <a:cs typeface="Arial"/>
              </a:rPr>
              <a:t>or</a:t>
            </a:r>
            <a:r>
              <a:rPr sz="1600" b="1" dirty="0">
                <a:latin typeface="Arial"/>
                <a:cs typeface="Arial"/>
              </a:rPr>
              <a:t>t</a:t>
            </a:r>
            <a:r>
              <a:rPr sz="1600" b="1" spc="-9" dirty="0">
                <a:latin typeface="Arial"/>
                <a:cs typeface="Arial"/>
              </a:rPr>
              <a:t>l</a:t>
            </a:r>
            <a:r>
              <a:rPr sz="1600" b="1" spc="4" dirty="0">
                <a:latin typeface="Arial"/>
                <a:cs typeface="Arial"/>
              </a:rPr>
              <a:t>i</a:t>
            </a:r>
            <a:r>
              <a:rPr sz="1600" b="1" spc="-13" dirty="0">
                <a:latin typeface="Arial"/>
                <a:cs typeface="Arial"/>
              </a:rPr>
              <a:t>c</a:t>
            </a:r>
            <a:r>
              <a:rPr sz="1600" b="1" spc="-9" dirty="0">
                <a:latin typeface="Arial"/>
                <a:cs typeface="Arial"/>
              </a:rPr>
              <a:t>h</a:t>
            </a:r>
            <a:r>
              <a:rPr sz="1600" b="1" spc="-4" dirty="0">
                <a:latin typeface="Arial"/>
                <a:cs typeface="Arial"/>
              </a:rPr>
              <a:t>e</a:t>
            </a:r>
            <a:r>
              <a:rPr sz="1600" b="1" dirty="0">
                <a:latin typeface="Arial"/>
                <a:cs typeface="Arial"/>
              </a:rPr>
              <a:t>n</a:t>
            </a:r>
            <a:r>
              <a:rPr sz="1600" b="1" spc="-94"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e</a:t>
            </a:r>
            <a:r>
              <a:rPr sz="1600" b="1" spc="4" dirty="0">
                <a:latin typeface="Arial"/>
                <a:cs typeface="Arial"/>
              </a:rPr>
              <a:t>r</a:t>
            </a:r>
            <a:r>
              <a:rPr sz="1600" b="1" spc="-4" dirty="0">
                <a:latin typeface="Arial"/>
                <a:cs typeface="Arial"/>
              </a:rPr>
              <a:t>s</a:t>
            </a:r>
            <a:r>
              <a:rPr sz="1600" b="1" spc="-9" dirty="0">
                <a:latin typeface="Arial"/>
                <a:cs typeface="Arial"/>
              </a:rPr>
              <a:t>o</a:t>
            </a:r>
            <a:r>
              <a:rPr sz="1600" b="1" dirty="0">
                <a:latin typeface="Arial"/>
                <a:cs typeface="Arial"/>
              </a:rPr>
              <a:t>n </a:t>
            </a:r>
            <a:r>
              <a:rPr sz="1600" b="1" spc="-9" dirty="0">
                <a:latin typeface="Arial"/>
                <a:cs typeface="Arial"/>
              </a:rPr>
              <a:t>un</a:t>
            </a:r>
            <a:r>
              <a:rPr sz="1600" b="1" dirty="0">
                <a:latin typeface="Arial"/>
                <a:cs typeface="Arial"/>
              </a:rPr>
              <a:t>d</a:t>
            </a:r>
            <a:r>
              <a:rPr sz="1600" b="1" spc="-13" dirty="0">
                <a:latin typeface="Arial"/>
                <a:cs typeface="Arial"/>
              </a:rPr>
              <a:t> </a:t>
            </a:r>
            <a:r>
              <a:rPr sz="1600" spc="-9" dirty="0">
                <a:latin typeface="Arial"/>
                <a:cs typeface="Arial"/>
              </a:rPr>
              <a:t>m</a:t>
            </a:r>
            <a:r>
              <a:rPr sz="1600" dirty="0">
                <a:latin typeface="Arial"/>
                <a:cs typeface="Arial"/>
              </a:rPr>
              <a:t>it</a:t>
            </a:r>
            <a:r>
              <a:rPr sz="1600" spc="-13" dirty="0">
                <a:latin typeface="Arial"/>
                <a:cs typeface="Arial"/>
              </a:rPr>
              <a:t> </a:t>
            </a:r>
            <a:r>
              <a:rPr sz="1600" b="1" spc="-4" dirty="0">
                <a:latin typeface="Arial"/>
                <a:cs typeface="Arial"/>
              </a:rPr>
              <a:t>e</a:t>
            </a:r>
            <a:r>
              <a:rPr sz="1600" b="1" spc="-9" dirty="0">
                <a:latin typeface="Arial"/>
                <a:cs typeface="Arial"/>
              </a:rPr>
              <a:t>n</a:t>
            </a:r>
            <a:r>
              <a:rPr sz="1600" b="1" dirty="0">
                <a:latin typeface="Arial"/>
                <a:cs typeface="Arial"/>
              </a:rPr>
              <a:t>t</a:t>
            </a:r>
            <a:r>
              <a:rPr sz="1600" b="1" spc="4" dirty="0">
                <a:latin typeface="Arial"/>
                <a:cs typeface="Arial"/>
              </a:rPr>
              <a:t>l</a:t>
            </a:r>
            <a:r>
              <a:rPr sz="1600" b="1" spc="-4" dirty="0">
                <a:latin typeface="Arial"/>
                <a:cs typeface="Arial"/>
              </a:rPr>
              <a:t>a</a:t>
            </a:r>
            <a:r>
              <a:rPr sz="1600" b="1" spc="-9" dirty="0">
                <a:latin typeface="Arial"/>
                <a:cs typeface="Arial"/>
              </a:rPr>
              <a:t>d</a:t>
            </a:r>
            <a:r>
              <a:rPr sz="1600" b="1" spc="-4" dirty="0">
                <a:latin typeface="Arial"/>
                <a:cs typeface="Arial"/>
              </a:rPr>
              <a:t>e</a:t>
            </a:r>
            <a:r>
              <a:rPr sz="1600" b="1" spc="-9" dirty="0">
                <a:latin typeface="Arial"/>
                <a:cs typeface="Arial"/>
              </a:rPr>
              <a:t>n</a:t>
            </a:r>
            <a:r>
              <a:rPr sz="1600" b="1" spc="-4" dirty="0">
                <a:latin typeface="Arial"/>
                <a:cs typeface="Arial"/>
              </a:rPr>
              <a:t>e</a:t>
            </a:r>
            <a:r>
              <a:rPr sz="1600" b="1" dirty="0">
                <a:latin typeface="Arial"/>
                <a:cs typeface="Arial"/>
              </a:rPr>
              <a:t>r</a:t>
            </a:r>
            <a:r>
              <a:rPr sz="1600" b="1" spc="-34" dirty="0">
                <a:latin typeface="Arial"/>
                <a:cs typeface="Arial"/>
              </a:rPr>
              <a:t> </a:t>
            </a:r>
            <a:r>
              <a:rPr sz="1600" b="1" spc="-47" dirty="0">
                <a:latin typeface="Arial"/>
                <a:cs typeface="Arial"/>
              </a:rPr>
              <a:t>W</a:t>
            </a:r>
            <a:r>
              <a:rPr sz="1600" b="1" spc="-4" dirty="0">
                <a:latin typeface="Arial"/>
                <a:cs typeface="Arial"/>
              </a:rPr>
              <a:t>a</a:t>
            </a:r>
            <a:r>
              <a:rPr sz="1600" b="1" dirty="0">
                <a:latin typeface="Arial"/>
                <a:cs typeface="Arial"/>
              </a:rPr>
              <a:t>ffe</a:t>
            </a:r>
            <a:r>
              <a:rPr sz="1600" b="1" spc="-17" dirty="0">
                <a:latin typeface="Arial"/>
                <a:cs typeface="Arial"/>
              </a:rPr>
              <a:t> </a:t>
            </a:r>
            <a:r>
              <a:rPr sz="1600" spc="-4" dirty="0">
                <a:latin typeface="Arial"/>
                <a:cs typeface="Arial"/>
              </a:rPr>
              <a:t>e</a:t>
            </a:r>
            <a:r>
              <a:rPr sz="1600" dirty="0">
                <a:latin typeface="Arial"/>
                <a:cs typeface="Arial"/>
              </a:rPr>
              <a:t>rl</a:t>
            </a:r>
            <a:r>
              <a:rPr sz="1600" spc="-4" dirty="0">
                <a:latin typeface="Arial"/>
                <a:cs typeface="Arial"/>
              </a:rPr>
              <a:t>aub</a:t>
            </a:r>
            <a:r>
              <a:rPr sz="1600" spc="4" dirty="0">
                <a:latin typeface="Arial"/>
                <a:cs typeface="Arial"/>
              </a:rPr>
              <a:t>t</a:t>
            </a:r>
            <a:r>
              <a:rPr sz="1600" dirty="0">
                <a:latin typeface="Arial"/>
                <a:cs typeface="Arial"/>
              </a:rPr>
              <a:t>.</a:t>
            </a:r>
          </a:p>
        </p:txBody>
      </p:sp>
    </p:spTree>
    <p:extLst>
      <p:ext uri="{BB962C8B-B14F-4D97-AF65-F5344CB8AC3E}">
        <p14:creationId xmlns:p14="http://schemas.microsoft.com/office/powerpoint/2010/main" val="705288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524A43A-35CA-4D4F-8BFF-CB9A2D6C252B}"/>
              </a:ext>
            </a:extLst>
          </p:cNvPr>
          <p:cNvSpPr txBox="1"/>
          <p:nvPr/>
        </p:nvSpPr>
        <p:spPr>
          <a:xfrm>
            <a:off x="658761" y="2310580"/>
            <a:ext cx="7993626" cy="2862322"/>
          </a:xfrm>
          <a:prstGeom prst="rect">
            <a:avLst/>
          </a:prstGeom>
          <a:noFill/>
        </p:spPr>
        <p:txBody>
          <a:bodyPr wrap="square" rtlCol="0">
            <a:spAutoFit/>
          </a:bodyPr>
          <a:lstStyle/>
          <a:p>
            <a:r>
              <a:rPr lang="de-DE" sz="2000" b="1" dirty="0"/>
              <a:t>Agenda:</a:t>
            </a:r>
          </a:p>
          <a:p>
            <a:pPr marL="342900" indent="-342900">
              <a:buAutoNum type="arabicPeriod"/>
            </a:pPr>
            <a:r>
              <a:rPr lang="de-DE" sz="2000" dirty="0"/>
              <a:t>Schießstätten</a:t>
            </a:r>
          </a:p>
          <a:p>
            <a:pPr marL="342900" indent="-342900">
              <a:buAutoNum type="arabicPeriod"/>
            </a:pPr>
            <a:r>
              <a:rPr lang="de-DE" sz="2000" dirty="0"/>
              <a:t>Waffenrechtliche Regelungen zur Benutzung von Schießstätten</a:t>
            </a:r>
          </a:p>
          <a:p>
            <a:pPr marL="342900" indent="-342900">
              <a:buAutoNum type="arabicPeriod"/>
            </a:pPr>
            <a:r>
              <a:rPr lang="de-DE" sz="2000" dirty="0"/>
              <a:t>Altersgrenzen</a:t>
            </a:r>
          </a:p>
          <a:p>
            <a:pPr marL="342900" indent="-342900">
              <a:buAutoNum type="arabicPeriod"/>
            </a:pPr>
            <a:r>
              <a:rPr lang="de-DE" sz="2000" dirty="0"/>
              <a:t>Aufgaben der Aufsicht</a:t>
            </a:r>
          </a:p>
          <a:p>
            <a:pPr marL="342900" indent="-342900">
              <a:buAutoNum type="arabicPeriod"/>
            </a:pPr>
            <a:r>
              <a:rPr lang="de-DE" sz="2000" dirty="0"/>
              <a:t>Aufbewahrung von Waffen und/oder Munition auf der Schießstätte</a:t>
            </a:r>
          </a:p>
          <a:p>
            <a:pPr marL="342900" indent="-342900">
              <a:buAutoNum type="arabicPeriod"/>
            </a:pPr>
            <a:r>
              <a:rPr lang="de-DE" sz="2000" dirty="0"/>
              <a:t>Erwerb von Waffen und Munition auf der Schießstätte</a:t>
            </a:r>
          </a:p>
          <a:p>
            <a:pPr marL="342900" indent="-342900">
              <a:buAutoNum type="arabicPeriod"/>
            </a:pPr>
            <a:r>
              <a:rPr lang="de-DE" sz="2000" dirty="0"/>
              <a:t>Versicherungsfragen</a:t>
            </a:r>
          </a:p>
          <a:p>
            <a:pPr marL="342900" indent="-342900">
              <a:buAutoNum type="arabicPeriod"/>
            </a:pPr>
            <a:r>
              <a:rPr lang="de-DE" sz="2000" dirty="0"/>
              <a:t>Verhalten bei Unfällen</a:t>
            </a:r>
            <a:endParaRPr lang="de-DE" dirty="0"/>
          </a:p>
        </p:txBody>
      </p:sp>
    </p:spTree>
    <p:extLst>
      <p:ext uri="{BB962C8B-B14F-4D97-AF65-F5344CB8AC3E}">
        <p14:creationId xmlns:p14="http://schemas.microsoft.com/office/powerpoint/2010/main" val="2213227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3260459" y="1762012"/>
            <a:ext cx="2656321" cy="315479"/>
          </a:xfrm>
          <a:custGeom>
            <a:avLst/>
            <a:gdLst/>
            <a:ahLst/>
            <a:cxnLst/>
            <a:rect l="l" t="t" r="r" b="b"/>
            <a:pathLst>
              <a:path w="3106420" h="368935">
                <a:moveTo>
                  <a:pt x="3105911" y="310895"/>
                </a:moveTo>
                <a:lnTo>
                  <a:pt x="3105911" y="65531"/>
                </a:lnTo>
                <a:lnTo>
                  <a:pt x="3104387" y="57911"/>
                </a:lnTo>
                <a:lnTo>
                  <a:pt x="3104387" y="51815"/>
                </a:lnTo>
                <a:lnTo>
                  <a:pt x="3101339" y="39623"/>
                </a:lnTo>
                <a:lnTo>
                  <a:pt x="3099815" y="39623"/>
                </a:lnTo>
                <a:lnTo>
                  <a:pt x="3095243" y="28955"/>
                </a:lnTo>
                <a:lnTo>
                  <a:pt x="3093719" y="28955"/>
                </a:lnTo>
                <a:lnTo>
                  <a:pt x="3086099" y="19811"/>
                </a:lnTo>
                <a:lnTo>
                  <a:pt x="3076955" y="12191"/>
                </a:lnTo>
                <a:lnTo>
                  <a:pt x="3076955" y="10667"/>
                </a:lnTo>
                <a:lnTo>
                  <a:pt x="3066287" y="6095"/>
                </a:lnTo>
                <a:lnTo>
                  <a:pt x="3054095" y="1523"/>
                </a:lnTo>
                <a:lnTo>
                  <a:pt x="3047999" y="1523"/>
                </a:lnTo>
                <a:lnTo>
                  <a:pt x="3040379" y="0"/>
                </a:lnTo>
                <a:lnTo>
                  <a:pt x="64007" y="0"/>
                </a:lnTo>
                <a:lnTo>
                  <a:pt x="57911" y="1523"/>
                </a:lnTo>
                <a:lnTo>
                  <a:pt x="51815" y="1523"/>
                </a:lnTo>
                <a:lnTo>
                  <a:pt x="39623" y="6095"/>
                </a:lnTo>
                <a:lnTo>
                  <a:pt x="28955" y="10667"/>
                </a:lnTo>
                <a:lnTo>
                  <a:pt x="28955" y="12191"/>
                </a:lnTo>
                <a:lnTo>
                  <a:pt x="19811" y="19811"/>
                </a:lnTo>
                <a:lnTo>
                  <a:pt x="18287" y="19811"/>
                </a:lnTo>
                <a:lnTo>
                  <a:pt x="12191" y="28955"/>
                </a:lnTo>
                <a:lnTo>
                  <a:pt x="10667" y="28955"/>
                </a:lnTo>
                <a:lnTo>
                  <a:pt x="6095" y="39623"/>
                </a:lnTo>
                <a:lnTo>
                  <a:pt x="4571" y="39623"/>
                </a:lnTo>
                <a:lnTo>
                  <a:pt x="1523" y="51815"/>
                </a:lnTo>
                <a:lnTo>
                  <a:pt x="0" y="59435"/>
                </a:lnTo>
                <a:lnTo>
                  <a:pt x="0" y="310895"/>
                </a:lnTo>
                <a:lnTo>
                  <a:pt x="4571" y="329183"/>
                </a:lnTo>
                <a:lnTo>
                  <a:pt x="6095" y="329183"/>
                </a:lnTo>
                <a:lnTo>
                  <a:pt x="9143" y="336295"/>
                </a:lnTo>
                <a:lnTo>
                  <a:pt x="9143" y="65531"/>
                </a:lnTo>
                <a:lnTo>
                  <a:pt x="10667" y="59435"/>
                </a:lnTo>
                <a:lnTo>
                  <a:pt x="10667" y="53339"/>
                </a:lnTo>
                <a:lnTo>
                  <a:pt x="13715" y="42671"/>
                </a:lnTo>
                <a:lnTo>
                  <a:pt x="13715" y="44195"/>
                </a:lnTo>
                <a:lnTo>
                  <a:pt x="18287" y="36194"/>
                </a:lnTo>
                <a:lnTo>
                  <a:pt x="18287" y="35051"/>
                </a:lnTo>
                <a:lnTo>
                  <a:pt x="25907" y="25907"/>
                </a:lnTo>
                <a:lnTo>
                  <a:pt x="33527" y="20827"/>
                </a:lnTo>
                <a:lnTo>
                  <a:pt x="33527" y="19811"/>
                </a:lnTo>
                <a:lnTo>
                  <a:pt x="44195" y="13715"/>
                </a:lnTo>
                <a:lnTo>
                  <a:pt x="44195" y="14668"/>
                </a:lnTo>
                <a:lnTo>
                  <a:pt x="54863" y="10667"/>
                </a:lnTo>
                <a:lnTo>
                  <a:pt x="3052571" y="10667"/>
                </a:lnTo>
                <a:lnTo>
                  <a:pt x="3061715" y="14586"/>
                </a:lnTo>
                <a:lnTo>
                  <a:pt x="3061715" y="13715"/>
                </a:lnTo>
                <a:lnTo>
                  <a:pt x="3072383" y="19811"/>
                </a:lnTo>
                <a:lnTo>
                  <a:pt x="3072383" y="20827"/>
                </a:lnTo>
                <a:lnTo>
                  <a:pt x="3080003" y="25907"/>
                </a:lnTo>
                <a:lnTo>
                  <a:pt x="3086099" y="35051"/>
                </a:lnTo>
                <a:lnTo>
                  <a:pt x="3086099" y="33527"/>
                </a:lnTo>
                <a:lnTo>
                  <a:pt x="3092195" y="44195"/>
                </a:lnTo>
                <a:lnTo>
                  <a:pt x="3092195" y="42671"/>
                </a:lnTo>
                <a:lnTo>
                  <a:pt x="3095243" y="54863"/>
                </a:lnTo>
                <a:lnTo>
                  <a:pt x="3095243" y="339851"/>
                </a:lnTo>
                <a:lnTo>
                  <a:pt x="3099815" y="329183"/>
                </a:lnTo>
                <a:lnTo>
                  <a:pt x="3101339" y="329183"/>
                </a:lnTo>
                <a:lnTo>
                  <a:pt x="3105911" y="310895"/>
                </a:lnTo>
                <a:close/>
              </a:path>
              <a:path w="3106420" h="368935">
                <a:moveTo>
                  <a:pt x="19811" y="335279"/>
                </a:moveTo>
                <a:lnTo>
                  <a:pt x="13715" y="324611"/>
                </a:lnTo>
                <a:lnTo>
                  <a:pt x="13715" y="326135"/>
                </a:lnTo>
                <a:lnTo>
                  <a:pt x="10667" y="315467"/>
                </a:lnTo>
                <a:lnTo>
                  <a:pt x="10667" y="309371"/>
                </a:lnTo>
                <a:lnTo>
                  <a:pt x="9143" y="304799"/>
                </a:lnTo>
                <a:lnTo>
                  <a:pt x="9143" y="336295"/>
                </a:lnTo>
                <a:lnTo>
                  <a:pt x="10667" y="339851"/>
                </a:lnTo>
                <a:lnTo>
                  <a:pt x="12191" y="341375"/>
                </a:lnTo>
                <a:lnTo>
                  <a:pt x="18287" y="348995"/>
                </a:lnTo>
                <a:lnTo>
                  <a:pt x="18287" y="335279"/>
                </a:lnTo>
                <a:lnTo>
                  <a:pt x="19811" y="335279"/>
                </a:lnTo>
                <a:close/>
              </a:path>
              <a:path w="3106420" h="368935">
                <a:moveTo>
                  <a:pt x="19811" y="33527"/>
                </a:moveTo>
                <a:lnTo>
                  <a:pt x="18287" y="35051"/>
                </a:lnTo>
                <a:lnTo>
                  <a:pt x="18287" y="36194"/>
                </a:lnTo>
                <a:lnTo>
                  <a:pt x="19811" y="33527"/>
                </a:lnTo>
                <a:close/>
              </a:path>
              <a:path w="3106420" h="368935">
                <a:moveTo>
                  <a:pt x="35051" y="361623"/>
                </a:moveTo>
                <a:lnTo>
                  <a:pt x="35051" y="350519"/>
                </a:lnTo>
                <a:lnTo>
                  <a:pt x="25907" y="342899"/>
                </a:lnTo>
                <a:lnTo>
                  <a:pt x="18287" y="335279"/>
                </a:lnTo>
                <a:lnTo>
                  <a:pt x="18287" y="348995"/>
                </a:lnTo>
                <a:lnTo>
                  <a:pt x="19811" y="348995"/>
                </a:lnTo>
                <a:lnTo>
                  <a:pt x="19811" y="350519"/>
                </a:lnTo>
                <a:lnTo>
                  <a:pt x="28955" y="358139"/>
                </a:lnTo>
                <a:lnTo>
                  <a:pt x="35051" y="361623"/>
                </a:lnTo>
                <a:close/>
              </a:path>
              <a:path w="3106420" h="368935">
                <a:moveTo>
                  <a:pt x="35051" y="19811"/>
                </a:moveTo>
                <a:lnTo>
                  <a:pt x="33527" y="19811"/>
                </a:lnTo>
                <a:lnTo>
                  <a:pt x="33527" y="20827"/>
                </a:lnTo>
                <a:lnTo>
                  <a:pt x="35051" y="19811"/>
                </a:lnTo>
                <a:close/>
              </a:path>
              <a:path w="3106420" h="368935">
                <a:moveTo>
                  <a:pt x="44195" y="355091"/>
                </a:moveTo>
                <a:lnTo>
                  <a:pt x="33527" y="348995"/>
                </a:lnTo>
                <a:lnTo>
                  <a:pt x="35051" y="350519"/>
                </a:lnTo>
                <a:lnTo>
                  <a:pt x="35051" y="361623"/>
                </a:lnTo>
                <a:lnTo>
                  <a:pt x="39623" y="364235"/>
                </a:lnTo>
                <a:lnTo>
                  <a:pt x="42671" y="364997"/>
                </a:lnTo>
                <a:lnTo>
                  <a:pt x="42671" y="355091"/>
                </a:lnTo>
                <a:lnTo>
                  <a:pt x="44195" y="355091"/>
                </a:lnTo>
                <a:close/>
              </a:path>
              <a:path w="3106420" h="368935">
                <a:moveTo>
                  <a:pt x="44195" y="14668"/>
                </a:moveTo>
                <a:lnTo>
                  <a:pt x="44195" y="13715"/>
                </a:lnTo>
                <a:lnTo>
                  <a:pt x="42671" y="15239"/>
                </a:lnTo>
                <a:lnTo>
                  <a:pt x="44195" y="14668"/>
                </a:lnTo>
                <a:close/>
              </a:path>
              <a:path w="3106420" h="368935">
                <a:moveTo>
                  <a:pt x="3063239" y="364997"/>
                </a:moveTo>
                <a:lnTo>
                  <a:pt x="3063239" y="355091"/>
                </a:lnTo>
                <a:lnTo>
                  <a:pt x="3051047" y="358139"/>
                </a:lnTo>
                <a:lnTo>
                  <a:pt x="3046475" y="359663"/>
                </a:lnTo>
                <a:lnTo>
                  <a:pt x="59435" y="359663"/>
                </a:lnTo>
                <a:lnTo>
                  <a:pt x="53339" y="358139"/>
                </a:lnTo>
                <a:lnTo>
                  <a:pt x="42671" y="355091"/>
                </a:lnTo>
                <a:lnTo>
                  <a:pt x="42671" y="364997"/>
                </a:lnTo>
                <a:lnTo>
                  <a:pt x="57911" y="368807"/>
                </a:lnTo>
                <a:lnTo>
                  <a:pt x="3047999" y="368807"/>
                </a:lnTo>
                <a:lnTo>
                  <a:pt x="3063239" y="364997"/>
                </a:lnTo>
                <a:close/>
              </a:path>
              <a:path w="3106420" h="368935">
                <a:moveTo>
                  <a:pt x="3063239" y="15239"/>
                </a:moveTo>
                <a:lnTo>
                  <a:pt x="3061715" y="13715"/>
                </a:lnTo>
                <a:lnTo>
                  <a:pt x="3061715" y="14586"/>
                </a:lnTo>
                <a:lnTo>
                  <a:pt x="3063239" y="15239"/>
                </a:lnTo>
                <a:close/>
              </a:path>
              <a:path w="3106420" h="368935">
                <a:moveTo>
                  <a:pt x="3072383" y="348995"/>
                </a:moveTo>
                <a:lnTo>
                  <a:pt x="3061715" y="355091"/>
                </a:lnTo>
                <a:lnTo>
                  <a:pt x="3063239" y="355091"/>
                </a:lnTo>
                <a:lnTo>
                  <a:pt x="3063239" y="364997"/>
                </a:lnTo>
                <a:lnTo>
                  <a:pt x="3066287" y="364235"/>
                </a:lnTo>
                <a:lnTo>
                  <a:pt x="3070859" y="361623"/>
                </a:lnTo>
                <a:lnTo>
                  <a:pt x="3070859" y="350519"/>
                </a:lnTo>
                <a:lnTo>
                  <a:pt x="3072383" y="348995"/>
                </a:lnTo>
                <a:close/>
              </a:path>
              <a:path w="3106420" h="368935">
                <a:moveTo>
                  <a:pt x="3072383" y="20827"/>
                </a:moveTo>
                <a:lnTo>
                  <a:pt x="3072383" y="19811"/>
                </a:lnTo>
                <a:lnTo>
                  <a:pt x="3070859" y="19811"/>
                </a:lnTo>
                <a:lnTo>
                  <a:pt x="3072383" y="20827"/>
                </a:lnTo>
                <a:close/>
              </a:path>
              <a:path w="3106420" h="368935">
                <a:moveTo>
                  <a:pt x="3095243" y="339851"/>
                </a:moveTo>
                <a:lnTo>
                  <a:pt x="3095243" y="315467"/>
                </a:lnTo>
                <a:lnTo>
                  <a:pt x="3092195" y="326135"/>
                </a:lnTo>
                <a:lnTo>
                  <a:pt x="3092195" y="324611"/>
                </a:lnTo>
                <a:lnTo>
                  <a:pt x="3086099" y="335279"/>
                </a:lnTo>
                <a:lnTo>
                  <a:pt x="3080003" y="342899"/>
                </a:lnTo>
                <a:lnTo>
                  <a:pt x="3070859" y="350519"/>
                </a:lnTo>
                <a:lnTo>
                  <a:pt x="3070859" y="361623"/>
                </a:lnTo>
                <a:lnTo>
                  <a:pt x="3076955" y="358139"/>
                </a:lnTo>
                <a:lnTo>
                  <a:pt x="3086099" y="350519"/>
                </a:lnTo>
                <a:lnTo>
                  <a:pt x="3086099" y="348995"/>
                </a:lnTo>
                <a:lnTo>
                  <a:pt x="3093719" y="341375"/>
                </a:lnTo>
                <a:lnTo>
                  <a:pt x="3093719" y="339851"/>
                </a:lnTo>
                <a:lnTo>
                  <a:pt x="3095243" y="339851"/>
                </a:lnTo>
                <a:close/>
              </a:path>
            </a:pathLst>
          </a:custGeom>
          <a:solidFill>
            <a:srgbClr val="FFFFFF"/>
          </a:solidFill>
        </p:spPr>
        <p:txBody>
          <a:bodyPr wrap="square" lIns="0" tIns="0" rIns="0" bIns="0" rtlCol="0"/>
          <a:lstStyle/>
          <a:p>
            <a:endParaRPr/>
          </a:p>
        </p:txBody>
      </p:sp>
      <p:sp>
        <p:nvSpPr>
          <p:cNvPr id="11" name="object 11"/>
          <p:cNvSpPr txBox="1"/>
          <p:nvPr/>
        </p:nvSpPr>
        <p:spPr>
          <a:xfrm>
            <a:off x="529838" y="1197406"/>
            <a:ext cx="7791202" cy="4309898"/>
          </a:xfrm>
          <a:prstGeom prst="rect">
            <a:avLst/>
          </a:prstGeom>
        </p:spPr>
        <p:txBody>
          <a:bodyPr vert="horz" wrap="square" lIns="0" tIns="0" rIns="0" bIns="0" rtlCol="0">
            <a:spAutoFit/>
          </a:bodyPr>
          <a:lstStyle/>
          <a:p>
            <a:pPr>
              <a:spcBef>
                <a:spcPts val="14"/>
              </a:spcBef>
            </a:pPr>
            <a:endParaRPr sz="1240" dirty="0">
              <a:latin typeface="Times New Roman"/>
              <a:cs typeface="Times New Roman"/>
            </a:endParaRPr>
          </a:p>
          <a:p>
            <a:pPr marL="296610" indent="-285750">
              <a:buFont typeface="Wingdings" panose="05000000000000000000" pitchFamily="2" charset="2"/>
              <a:buChar char="Ø"/>
            </a:pPr>
            <a:r>
              <a:rPr sz="1600" dirty="0">
                <a:latin typeface="Arial"/>
                <a:cs typeface="Arial"/>
              </a:rPr>
              <a:t>Der Schütze hat seine Waffe mit beiden Händen selbst </a:t>
            </a:r>
            <a:r>
              <a:rPr sz="1600" dirty="0" err="1">
                <a:latin typeface="Arial"/>
                <a:cs typeface="Arial"/>
              </a:rPr>
              <a:t>zu</a:t>
            </a:r>
            <a:r>
              <a:rPr sz="1600" dirty="0">
                <a:latin typeface="Arial"/>
                <a:cs typeface="Arial"/>
              </a:rPr>
              <a:t> laden</a:t>
            </a:r>
            <a:r>
              <a:rPr lang="de-DE" sz="1600" dirty="0">
                <a:latin typeface="Arial"/>
                <a:cs typeface="Arial"/>
              </a:rPr>
              <a:t/>
            </a:r>
            <a:br>
              <a:rPr lang="de-DE" sz="1600" dirty="0">
                <a:latin typeface="Arial"/>
                <a:cs typeface="Arial"/>
              </a:rPr>
            </a:br>
            <a:r>
              <a:rPr sz="1600" dirty="0">
                <a:latin typeface="Arial"/>
                <a:cs typeface="Arial"/>
              </a:rPr>
              <a:t>(</a:t>
            </a:r>
            <a:r>
              <a:rPr sz="1600" spc="-4" dirty="0">
                <a:latin typeface="Arial"/>
                <a:cs typeface="Arial"/>
              </a:rPr>
              <a:t>Au</a:t>
            </a:r>
            <a:r>
              <a:rPr sz="1600" spc="4" dirty="0">
                <a:latin typeface="Arial"/>
                <a:cs typeface="Arial"/>
              </a:rPr>
              <a:t>s</a:t>
            </a:r>
            <a:r>
              <a:rPr sz="1600" spc="-4" dirty="0">
                <a:latin typeface="Arial"/>
                <a:cs typeface="Arial"/>
              </a:rPr>
              <a:t>nah</a:t>
            </a:r>
            <a:r>
              <a:rPr sz="1600" spc="-9" dirty="0">
                <a:latin typeface="Arial"/>
                <a:cs typeface="Arial"/>
              </a:rPr>
              <a:t>m</a:t>
            </a:r>
            <a:r>
              <a:rPr sz="1600" spc="-4" dirty="0">
                <a:latin typeface="Arial"/>
                <a:cs typeface="Arial"/>
              </a:rPr>
              <a:t>e</a:t>
            </a:r>
            <a:r>
              <a:rPr sz="1600" dirty="0">
                <a:latin typeface="Arial"/>
                <a:cs typeface="Arial"/>
              </a:rPr>
              <a:t>:</a:t>
            </a:r>
            <a:r>
              <a:rPr sz="1600" spc="-103" dirty="0">
                <a:latin typeface="Arial"/>
                <a:cs typeface="Arial"/>
              </a:rPr>
              <a:t> </a:t>
            </a:r>
            <a:r>
              <a:rPr sz="1600" spc="-4" dirty="0">
                <a:latin typeface="Arial"/>
                <a:cs typeface="Arial"/>
              </a:rPr>
              <a:t>A</a:t>
            </a:r>
            <a:r>
              <a:rPr sz="1600" dirty="0">
                <a:latin typeface="Arial"/>
                <a:cs typeface="Arial"/>
              </a:rPr>
              <a:t>r</a:t>
            </a:r>
            <a:r>
              <a:rPr sz="1600" spc="-9" dirty="0">
                <a:latin typeface="Arial"/>
                <a:cs typeface="Arial"/>
              </a:rPr>
              <a:t>m</a:t>
            </a:r>
            <a:r>
              <a:rPr sz="1600" dirty="0">
                <a:latin typeface="Arial"/>
                <a:cs typeface="Arial"/>
              </a:rPr>
              <a:t>-</a:t>
            </a:r>
            <a:r>
              <a:rPr sz="1600" spc="-17"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9" dirty="0">
                <a:latin typeface="Arial"/>
                <a:cs typeface="Arial"/>
              </a:rPr>
              <a:t>H</a:t>
            </a:r>
            <a:r>
              <a:rPr sz="1600" spc="-4" dirty="0">
                <a:latin typeface="Arial"/>
                <a:cs typeface="Arial"/>
              </a:rPr>
              <a:t>andge</a:t>
            </a:r>
            <a:r>
              <a:rPr sz="1600" spc="4" dirty="0">
                <a:latin typeface="Arial"/>
                <a:cs typeface="Arial"/>
              </a:rPr>
              <a:t>sc</a:t>
            </a:r>
            <a:r>
              <a:rPr sz="1600" spc="-4" dirty="0">
                <a:latin typeface="Arial"/>
                <a:cs typeface="Arial"/>
              </a:rPr>
              <a:t>h</a:t>
            </a:r>
            <a:r>
              <a:rPr sz="1600" spc="-13" dirty="0">
                <a:latin typeface="Arial"/>
                <a:cs typeface="Arial"/>
              </a:rPr>
              <a:t>ä</a:t>
            </a:r>
            <a:r>
              <a:rPr sz="1600" spc="-4" dirty="0">
                <a:latin typeface="Arial"/>
                <a:cs typeface="Arial"/>
              </a:rPr>
              <a:t>d</a:t>
            </a:r>
            <a:r>
              <a:rPr sz="1600" dirty="0">
                <a:latin typeface="Arial"/>
                <a:cs typeface="Arial"/>
              </a:rPr>
              <a:t>i</a:t>
            </a:r>
            <a:r>
              <a:rPr sz="1600" spc="-4" dirty="0">
                <a:latin typeface="Arial"/>
                <a:cs typeface="Arial"/>
              </a:rPr>
              <a:t>g</a:t>
            </a:r>
            <a:r>
              <a:rPr sz="1600" spc="-9" dirty="0">
                <a:latin typeface="Arial"/>
                <a:cs typeface="Arial"/>
              </a:rPr>
              <a:t>t</a:t>
            </a:r>
            <a:r>
              <a:rPr sz="1600" dirty="0">
                <a:latin typeface="Arial"/>
                <a:cs typeface="Arial"/>
              </a:rPr>
              <a:t>e</a:t>
            </a:r>
            <a:r>
              <a:rPr sz="1600" spc="-38" dirty="0">
                <a:latin typeface="Arial"/>
                <a:cs typeface="Arial"/>
              </a:rPr>
              <a:t> </a:t>
            </a:r>
            <a:r>
              <a:rPr sz="1600" dirty="0">
                <a:latin typeface="Arial"/>
                <a:cs typeface="Arial"/>
              </a:rPr>
              <a:t>in</a:t>
            </a:r>
            <a:r>
              <a:rPr sz="1600" spc="-9" dirty="0">
                <a:latin typeface="Arial"/>
                <a:cs typeface="Arial"/>
              </a:rPr>
              <a:t> </a:t>
            </a:r>
            <a:r>
              <a:rPr sz="1600" spc="-4" dirty="0">
                <a:latin typeface="Arial"/>
                <a:cs typeface="Arial"/>
              </a:rPr>
              <a:t>Ge</a:t>
            </a:r>
            <a:r>
              <a:rPr sz="1600" spc="-17" dirty="0">
                <a:latin typeface="Arial"/>
                <a:cs typeface="Arial"/>
              </a:rPr>
              <a:t>w</a:t>
            </a:r>
            <a:r>
              <a:rPr sz="1600" spc="-4" dirty="0">
                <a:latin typeface="Arial"/>
                <a:cs typeface="Arial"/>
              </a:rPr>
              <a:t>eh</a:t>
            </a:r>
            <a:r>
              <a:rPr sz="1600" dirty="0">
                <a:latin typeface="Arial"/>
                <a:cs typeface="Arial"/>
              </a:rPr>
              <a:t>r</a:t>
            </a:r>
            <a:r>
              <a:rPr sz="1600" spc="-17" dirty="0">
                <a:latin typeface="Arial"/>
                <a:cs typeface="Arial"/>
              </a:rPr>
              <a:t>w</a:t>
            </a:r>
            <a:r>
              <a:rPr sz="1600" spc="-4" dirty="0">
                <a:latin typeface="Arial"/>
                <a:cs typeface="Arial"/>
              </a:rPr>
              <a:t>e</a:t>
            </a:r>
            <a:r>
              <a:rPr sz="1600" spc="4" dirty="0">
                <a:latin typeface="Arial"/>
                <a:cs typeface="Arial"/>
              </a:rPr>
              <a:t>tt</a:t>
            </a:r>
            <a:r>
              <a:rPr sz="1600" spc="-4" dirty="0">
                <a:latin typeface="Arial"/>
                <a:cs typeface="Arial"/>
              </a:rPr>
              <a:t>be</a:t>
            </a:r>
            <a:r>
              <a:rPr sz="1600" spc="-17" dirty="0">
                <a:latin typeface="Arial"/>
                <a:cs typeface="Arial"/>
              </a:rPr>
              <a:t>w</a:t>
            </a:r>
            <a:r>
              <a:rPr sz="1600" spc="-4" dirty="0">
                <a:latin typeface="Arial"/>
                <a:cs typeface="Arial"/>
              </a:rPr>
              <a:t>e</a:t>
            </a:r>
            <a:r>
              <a:rPr sz="1600" dirty="0">
                <a:latin typeface="Arial"/>
                <a:cs typeface="Arial"/>
              </a:rPr>
              <a:t>r</a:t>
            </a:r>
            <a:r>
              <a:rPr sz="1600" spc="-4" dirty="0">
                <a:latin typeface="Arial"/>
                <a:cs typeface="Arial"/>
              </a:rPr>
              <a:t>be</a:t>
            </a:r>
            <a:r>
              <a:rPr sz="1600" dirty="0">
                <a:latin typeface="Arial"/>
                <a:cs typeface="Arial"/>
              </a:rPr>
              <a:t>n</a:t>
            </a:r>
            <a:r>
              <a:rPr sz="1600" spc="-38" dirty="0">
                <a:latin typeface="Arial"/>
                <a:cs typeface="Arial"/>
              </a:rPr>
              <a:t> </a:t>
            </a:r>
            <a:r>
              <a:rPr sz="1600" spc="4" dirty="0">
                <a:latin typeface="Arial"/>
                <a:cs typeface="Arial"/>
              </a:rPr>
              <a:t>f</a:t>
            </a:r>
            <a:r>
              <a:rPr sz="1600" spc="-4" dirty="0">
                <a:latin typeface="Arial"/>
                <a:cs typeface="Arial"/>
              </a:rPr>
              <a:t>ü</a:t>
            </a:r>
            <a:r>
              <a:rPr sz="1600" dirty="0">
                <a:latin typeface="Arial"/>
                <a:cs typeface="Arial"/>
              </a:rPr>
              <a:t>r</a:t>
            </a:r>
            <a:r>
              <a:rPr sz="1600" spc="-17" dirty="0">
                <a:latin typeface="Arial"/>
                <a:cs typeface="Arial"/>
              </a:rPr>
              <a:t> </a:t>
            </a:r>
            <a:r>
              <a:rPr sz="1600" spc="-4" dirty="0">
                <a:latin typeface="Arial"/>
                <a:cs typeface="Arial"/>
              </a:rPr>
              <a:t>Beh</a:t>
            </a:r>
            <a:r>
              <a:rPr sz="1600" dirty="0">
                <a:latin typeface="Arial"/>
                <a:cs typeface="Arial"/>
              </a:rPr>
              <a:t>i</a:t>
            </a:r>
            <a:r>
              <a:rPr sz="1600" spc="-4" dirty="0">
                <a:latin typeface="Arial"/>
                <a:cs typeface="Arial"/>
              </a:rPr>
              <a:t>nde</a:t>
            </a:r>
            <a:r>
              <a:rPr sz="1600" dirty="0">
                <a:latin typeface="Arial"/>
                <a:cs typeface="Arial"/>
              </a:rPr>
              <a:t>r</a:t>
            </a:r>
            <a:r>
              <a:rPr sz="1600" spc="4" dirty="0">
                <a:latin typeface="Arial"/>
                <a:cs typeface="Arial"/>
              </a:rPr>
              <a:t>t</a:t>
            </a:r>
            <a:r>
              <a:rPr sz="1600" spc="-13" dirty="0">
                <a:latin typeface="Arial"/>
                <a:cs typeface="Arial"/>
              </a:rPr>
              <a:t>e</a:t>
            </a:r>
            <a:r>
              <a:rPr sz="1600" dirty="0">
                <a:latin typeface="Arial"/>
                <a:cs typeface="Arial"/>
              </a:rPr>
              <a:t>)</a:t>
            </a:r>
          </a:p>
          <a:p>
            <a:pPr marL="263525" indent="-263525">
              <a:spcBef>
                <a:spcPts val="718"/>
              </a:spcBef>
              <a:buFont typeface="Wingdings" panose="05000000000000000000" pitchFamily="2" charset="2"/>
              <a:buChar char="Ø"/>
            </a:pPr>
            <a:r>
              <a:rPr sz="1600" b="1" spc="-4" dirty="0">
                <a:latin typeface="Arial"/>
                <a:cs typeface="Arial"/>
              </a:rPr>
              <a:t>E</a:t>
            </a:r>
            <a:r>
              <a:rPr sz="1600" b="1" spc="4" dirty="0">
                <a:latin typeface="Arial"/>
                <a:cs typeface="Arial"/>
              </a:rPr>
              <a:t>i</a:t>
            </a:r>
            <a:r>
              <a:rPr sz="1600" b="1" spc="-9" dirty="0">
                <a:latin typeface="Arial"/>
                <a:cs typeface="Arial"/>
              </a:rPr>
              <a:t>n</a:t>
            </a:r>
            <a:r>
              <a:rPr sz="1600" b="1" dirty="0">
                <a:latin typeface="Arial"/>
                <a:cs typeface="Arial"/>
              </a:rPr>
              <a:t>e</a:t>
            </a:r>
            <a:r>
              <a:rPr sz="1600" b="1" spc="-17" dirty="0">
                <a:latin typeface="Arial"/>
                <a:cs typeface="Arial"/>
              </a:rPr>
              <a:t> </a:t>
            </a:r>
            <a:r>
              <a:rPr sz="1600" b="1" spc="-47" dirty="0">
                <a:latin typeface="Arial"/>
                <a:cs typeface="Arial"/>
              </a:rPr>
              <a:t>W</a:t>
            </a:r>
            <a:r>
              <a:rPr sz="1600" b="1" spc="-4" dirty="0">
                <a:latin typeface="Arial"/>
                <a:cs typeface="Arial"/>
              </a:rPr>
              <a:t>a</a:t>
            </a:r>
            <a:r>
              <a:rPr sz="1600" b="1" dirty="0">
                <a:latin typeface="Arial"/>
                <a:cs typeface="Arial"/>
              </a:rPr>
              <a:t>ffe</a:t>
            </a:r>
            <a:r>
              <a:rPr sz="1600" b="1" spc="-26" dirty="0">
                <a:latin typeface="Arial"/>
                <a:cs typeface="Arial"/>
              </a:rPr>
              <a:t> </a:t>
            </a:r>
            <a:r>
              <a:rPr sz="1600" b="1" spc="-9" dirty="0">
                <a:latin typeface="Arial"/>
                <a:cs typeface="Arial"/>
              </a:rPr>
              <a:t>d</a:t>
            </a:r>
            <a:r>
              <a:rPr sz="1600" b="1" spc="-4" dirty="0">
                <a:latin typeface="Arial"/>
                <a:cs typeface="Arial"/>
              </a:rPr>
              <a:t>a</a:t>
            </a:r>
            <a:r>
              <a:rPr sz="1600" b="1" spc="4" dirty="0">
                <a:latin typeface="Arial"/>
                <a:cs typeface="Arial"/>
              </a:rPr>
              <a:t>r</a:t>
            </a:r>
            <a:r>
              <a:rPr sz="1600" b="1" dirty="0">
                <a:latin typeface="Arial"/>
                <a:cs typeface="Arial"/>
              </a:rPr>
              <a:t>f</a:t>
            </a:r>
            <a:r>
              <a:rPr sz="1600" b="1" spc="-17" dirty="0">
                <a:latin typeface="Arial"/>
                <a:cs typeface="Arial"/>
              </a:rPr>
              <a:t> </a:t>
            </a:r>
            <a:r>
              <a:rPr sz="1600" b="1" spc="-9" dirty="0">
                <a:latin typeface="Arial"/>
                <a:cs typeface="Arial"/>
              </a:rPr>
              <a:t>nu</a:t>
            </a:r>
            <a:r>
              <a:rPr sz="1600" b="1" dirty="0">
                <a:latin typeface="Arial"/>
                <a:cs typeface="Arial"/>
              </a:rPr>
              <a:t>r </a:t>
            </a:r>
            <a:r>
              <a:rPr sz="1600" b="1" spc="-4" dirty="0">
                <a:latin typeface="Arial"/>
                <a:cs typeface="Arial"/>
              </a:rPr>
              <a:t>a</a:t>
            </a:r>
            <a:r>
              <a:rPr sz="1600" b="1" spc="-9" dirty="0">
                <a:latin typeface="Arial"/>
                <a:cs typeface="Arial"/>
              </a:rPr>
              <a:t>bg</a:t>
            </a:r>
            <a:r>
              <a:rPr sz="1600" b="1" spc="-4" dirty="0">
                <a:latin typeface="Arial"/>
                <a:cs typeface="Arial"/>
              </a:rPr>
              <a:t>e</a:t>
            </a:r>
            <a:r>
              <a:rPr sz="1600" b="1" spc="4" dirty="0">
                <a:latin typeface="Arial"/>
                <a:cs typeface="Arial"/>
              </a:rPr>
              <a:t>l</a:t>
            </a:r>
            <a:r>
              <a:rPr sz="1600" b="1" spc="-4" dirty="0">
                <a:latin typeface="Arial"/>
                <a:cs typeface="Arial"/>
              </a:rPr>
              <a:t>e</a:t>
            </a:r>
            <a:r>
              <a:rPr sz="1600" b="1" spc="-9" dirty="0">
                <a:latin typeface="Arial"/>
                <a:cs typeface="Arial"/>
              </a:rPr>
              <a:t>g</a:t>
            </a:r>
            <a:r>
              <a:rPr sz="1600" b="1" dirty="0">
                <a:latin typeface="Arial"/>
                <a:cs typeface="Arial"/>
              </a:rPr>
              <a:t>t</a:t>
            </a:r>
            <a:r>
              <a:rPr sz="1600" b="1" spc="-26" dirty="0">
                <a:latin typeface="Arial"/>
                <a:cs typeface="Arial"/>
              </a:rPr>
              <a:t> </a:t>
            </a:r>
            <a:r>
              <a:rPr sz="1600" b="1" spc="17" dirty="0">
                <a:latin typeface="Arial"/>
                <a:cs typeface="Arial"/>
              </a:rPr>
              <a:t>w</a:t>
            </a:r>
            <a:r>
              <a:rPr sz="1600" b="1" spc="-4" dirty="0">
                <a:latin typeface="Arial"/>
                <a:cs typeface="Arial"/>
              </a:rPr>
              <a:t>e</a:t>
            </a:r>
            <a:r>
              <a:rPr sz="1600" b="1" spc="4" dirty="0">
                <a:latin typeface="Arial"/>
                <a:cs typeface="Arial"/>
              </a:rPr>
              <a:t>r</a:t>
            </a:r>
            <a:r>
              <a:rPr sz="1600" b="1" spc="-17" dirty="0">
                <a:latin typeface="Arial"/>
                <a:cs typeface="Arial"/>
              </a:rPr>
              <a:t>d</a:t>
            </a:r>
            <a:r>
              <a:rPr sz="1600" b="1" spc="-4" dirty="0">
                <a:latin typeface="Arial"/>
                <a:cs typeface="Arial"/>
              </a:rPr>
              <a:t>e</a:t>
            </a:r>
            <a:r>
              <a:rPr sz="1600" b="1" spc="-9" dirty="0">
                <a:latin typeface="Arial"/>
                <a:cs typeface="Arial"/>
              </a:rPr>
              <a:t>n</a:t>
            </a:r>
            <a:r>
              <a:rPr sz="1600" b="1" dirty="0">
                <a:latin typeface="Arial"/>
                <a:cs typeface="Arial"/>
              </a:rPr>
              <a:t>,</a:t>
            </a:r>
            <a:r>
              <a:rPr sz="1600" b="1" spc="-43" dirty="0">
                <a:latin typeface="Arial"/>
                <a:cs typeface="Arial"/>
              </a:rPr>
              <a:t> </a:t>
            </a:r>
            <a:r>
              <a:rPr sz="1600" b="1" spc="30" dirty="0">
                <a:latin typeface="Arial"/>
                <a:cs typeface="Arial"/>
              </a:rPr>
              <a:t>w</a:t>
            </a:r>
            <a:r>
              <a:rPr sz="1600" b="1" spc="-4" dirty="0">
                <a:latin typeface="Arial"/>
                <a:cs typeface="Arial"/>
              </a:rPr>
              <a:t>e</a:t>
            </a:r>
            <a:r>
              <a:rPr sz="1600" b="1" spc="-9" dirty="0">
                <a:latin typeface="Arial"/>
                <a:cs typeface="Arial"/>
              </a:rPr>
              <a:t>n</a:t>
            </a:r>
            <a:r>
              <a:rPr sz="1600" b="1" dirty="0">
                <a:latin typeface="Arial"/>
                <a:cs typeface="Arial"/>
              </a:rPr>
              <a:t>n</a:t>
            </a:r>
            <a:endParaRPr sz="1600" dirty="0">
              <a:latin typeface="Arial"/>
              <a:cs typeface="Arial"/>
            </a:endParaRPr>
          </a:p>
          <a:p>
            <a:pPr marL="538163" indent="-182563">
              <a:buFont typeface="Arial"/>
              <a:buChar char="-"/>
            </a:pPr>
            <a:r>
              <a:rPr sz="1600" spc="4" dirty="0">
                <a:latin typeface="Arial"/>
                <a:cs typeface="Arial"/>
              </a:rPr>
              <a:t>s</a:t>
            </a:r>
            <a:r>
              <a:rPr sz="1600" dirty="0">
                <a:latin typeface="Arial"/>
                <a:cs typeface="Arial"/>
              </a:rPr>
              <a:t>i</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k</a:t>
            </a:r>
            <a:r>
              <a:rPr sz="1600" spc="-4" dirty="0">
                <a:latin typeface="Arial"/>
                <a:cs typeface="Arial"/>
              </a:rPr>
              <a:t>e</a:t>
            </a:r>
            <a:r>
              <a:rPr sz="1600" dirty="0">
                <a:latin typeface="Arial"/>
                <a:cs typeface="Arial"/>
              </a:rPr>
              <a:t>in</a:t>
            </a:r>
            <a:r>
              <a:rPr sz="1600" spc="-17" dirty="0">
                <a:latin typeface="Arial"/>
                <a:cs typeface="Arial"/>
              </a:rPr>
              <a:t> </a:t>
            </a:r>
            <a:r>
              <a:rPr sz="1600" spc="-4" dirty="0">
                <a:latin typeface="Arial"/>
                <a:cs typeface="Arial"/>
              </a:rPr>
              <a:t>Ge</a:t>
            </a:r>
            <a:r>
              <a:rPr sz="1600" spc="4" dirty="0">
                <a:latin typeface="Arial"/>
                <a:cs typeface="Arial"/>
              </a:rPr>
              <a:t>sc</a:t>
            </a:r>
            <a:r>
              <a:rPr sz="1600" spc="-4" dirty="0">
                <a:latin typeface="Arial"/>
                <a:cs typeface="Arial"/>
              </a:rPr>
              <a:t>ho</a:t>
            </a:r>
            <a:r>
              <a:rPr sz="1600" spc="4" dirty="0">
                <a:latin typeface="Arial"/>
                <a:cs typeface="Arial"/>
              </a:rPr>
              <a:t>s</a:t>
            </a:r>
            <a:r>
              <a:rPr sz="1600" dirty="0">
                <a:latin typeface="Arial"/>
                <a:cs typeface="Arial"/>
              </a:rPr>
              <a:t>s</a:t>
            </a:r>
            <a:r>
              <a:rPr sz="1600" spc="-43" dirty="0">
                <a:latin typeface="Arial"/>
                <a:cs typeface="Arial"/>
              </a:rPr>
              <a:t> </a:t>
            </a:r>
            <a:r>
              <a:rPr sz="1600" spc="-4" dirty="0">
                <a:latin typeface="Arial"/>
                <a:cs typeface="Arial"/>
              </a:rPr>
              <a:t>ode</a:t>
            </a:r>
            <a:r>
              <a:rPr sz="1600" dirty="0">
                <a:latin typeface="Arial"/>
                <a:cs typeface="Arial"/>
              </a:rPr>
              <a:t>r</a:t>
            </a:r>
            <a:r>
              <a:rPr sz="1600" spc="-17" dirty="0">
                <a:latin typeface="Arial"/>
                <a:cs typeface="Arial"/>
              </a:rPr>
              <a:t> </a:t>
            </a:r>
            <a:r>
              <a:rPr sz="1600" spc="4" dirty="0">
                <a:latin typeface="Arial"/>
                <a:cs typeface="Arial"/>
              </a:rPr>
              <a:t>k</a:t>
            </a:r>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e</a:t>
            </a:r>
            <a:r>
              <a:rPr sz="1600" spc="-26" dirty="0">
                <a:latin typeface="Arial"/>
                <a:cs typeface="Arial"/>
              </a:rPr>
              <a:t> </a:t>
            </a:r>
            <a:r>
              <a:rPr sz="1600" spc="-4" dirty="0">
                <a:latin typeface="Arial"/>
                <a:cs typeface="Arial"/>
              </a:rPr>
              <a:t>Pa</a:t>
            </a:r>
            <a:r>
              <a:rPr sz="1600" spc="4" dirty="0">
                <a:latin typeface="Arial"/>
                <a:cs typeface="Arial"/>
              </a:rPr>
              <a:t>t</a:t>
            </a:r>
            <a:r>
              <a:rPr sz="1600" dirty="0">
                <a:latin typeface="Arial"/>
                <a:cs typeface="Arial"/>
              </a:rPr>
              <a:t>r</a:t>
            </a:r>
            <a:r>
              <a:rPr sz="1600" spc="-4" dirty="0">
                <a:latin typeface="Arial"/>
                <a:cs typeface="Arial"/>
              </a:rPr>
              <a:t>on</a:t>
            </a:r>
            <a:r>
              <a:rPr sz="1600" dirty="0">
                <a:latin typeface="Arial"/>
                <a:cs typeface="Arial"/>
              </a:rPr>
              <a:t>e</a:t>
            </a:r>
            <a:r>
              <a:rPr sz="1600" spc="-26" dirty="0">
                <a:latin typeface="Arial"/>
                <a:cs typeface="Arial"/>
              </a:rPr>
              <a:t> </a:t>
            </a:r>
            <a:r>
              <a:rPr sz="1600" dirty="0">
                <a:latin typeface="Arial"/>
                <a:cs typeface="Arial"/>
              </a:rPr>
              <a:t>in</a:t>
            </a:r>
            <a:r>
              <a:rPr sz="1600" spc="-9"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26" dirty="0">
                <a:latin typeface="Arial"/>
                <a:cs typeface="Arial"/>
              </a:rPr>
              <a:t>W</a:t>
            </a:r>
            <a:r>
              <a:rPr sz="1600" spc="-4" dirty="0">
                <a:latin typeface="Arial"/>
                <a:cs typeface="Arial"/>
              </a:rPr>
              <a:t>a</a:t>
            </a:r>
            <a:r>
              <a:rPr sz="1600" spc="-30" dirty="0">
                <a:latin typeface="Arial"/>
                <a:cs typeface="Arial"/>
              </a:rPr>
              <a:t>f</a:t>
            </a:r>
            <a:r>
              <a:rPr sz="1600" spc="4" dirty="0">
                <a:latin typeface="Arial"/>
                <a:cs typeface="Arial"/>
              </a:rPr>
              <a:t>f</a:t>
            </a:r>
            <a:r>
              <a:rPr sz="1600" dirty="0">
                <a:latin typeface="Arial"/>
                <a:cs typeface="Arial"/>
              </a:rPr>
              <a:t>e</a:t>
            </a:r>
            <a:r>
              <a:rPr sz="1600" spc="-38" dirty="0">
                <a:latin typeface="Arial"/>
                <a:cs typeface="Arial"/>
              </a:rPr>
              <a:t> </a:t>
            </a:r>
            <a:r>
              <a:rPr sz="1600" spc="-4" dirty="0">
                <a:latin typeface="Arial"/>
                <a:cs typeface="Arial"/>
              </a:rPr>
              <a:t>be</a:t>
            </a:r>
            <a:r>
              <a:rPr sz="1600" spc="4" dirty="0">
                <a:latin typeface="Arial"/>
                <a:cs typeface="Arial"/>
              </a:rPr>
              <a:t>f</a:t>
            </a:r>
            <a:r>
              <a:rPr sz="1600" dirty="0">
                <a:latin typeface="Arial"/>
                <a:cs typeface="Arial"/>
              </a:rPr>
              <a:t>i</a:t>
            </a:r>
            <a:r>
              <a:rPr sz="1600" spc="-4" dirty="0">
                <a:latin typeface="Arial"/>
                <a:cs typeface="Arial"/>
              </a:rPr>
              <a:t>nde</a:t>
            </a:r>
            <a:r>
              <a:rPr sz="1600" dirty="0">
                <a:latin typeface="Arial"/>
                <a:cs typeface="Arial"/>
              </a:rPr>
              <a:t>t</a:t>
            </a:r>
          </a:p>
          <a:p>
            <a:pPr marL="538163" indent="-182563">
              <a:buFont typeface="Arial"/>
              <a:buChar char="-"/>
            </a:pPr>
            <a:r>
              <a:rPr sz="1600" spc="4" dirty="0">
                <a:latin typeface="Arial"/>
                <a:cs typeface="Arial"/>
              </a:rPr>
              <a:t>s</a:t>
            </a:r>
            <a:r>
              <a:rPr sz="1600" dirty="0">
                <a:latin typeface="Arial"/>
                <a:cs typeface="Arial"/>
              </a:rPr>
              <a:t>i</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k</a:t>
            </a:r>
            <a:r>
              <a:rPr sz="1600" spc="-4" dirty="0">
                <a:latin typeface="Arial"/>
                <a:cs typeface="Arial"/>
              </a:rPr>
              <a:t>e</a:t>
            </a:r>
            <a:r>
              <a:rPr sz="1600" dirty="0">
                <a:latin typeface="Arial"/>
                <a:cs typeface="Arial"/>
              </a:rPr>
              <a:t>in</a:t>
            </a:r>
            <a:r>
              <a:rPr sz="1600" spc="-17" dirty="0">
                <a:latin typeface="Arial"/>
                <a:cs typeface="Arial"/>
              </a:rPr>
              <a:t> </a:t>
            </a:r>
            <a:r>
              <a:rPr sz="1600" spc="-9" dirty="0">
                <a:latin typeface="Arial"/>
                <a:cs typeface="Arial"/>
              </a:rPr>
              <a:t>M</a:t>
            </a:r>
            <a:r>
              <a:rPr sz="1600" spc="-4" dirty="0">
                <a:latin typeface="Arial"/>
                <a:cs typeface="Arial"/>
              </a:rPr>
              <a:t>aga</a:t>
            </a:r>
            <a:r>
              <a:rPr sz="1600" spc="4" dirty="0">
                <a:latin typeface="Arial"/>
                <a:cs typeface="Arial"/>
              </a:rPr>
              <a:t>z</a:t>
            </a:r>
            <a:r>
              <a:rPr sz="1600" dirty="0">
                <a:latin typeface="Arial"/>
                <a:cs typeface="Arial"/>
              </a:rPr>
              <a:t>in</a:t>
            </a:r>
            <a:r>
              <a:rPr sz="1600" spc="-26" dirty="0">
                <a:latin typeface="Arial"/>
                <a:cs typeface="Arial"/>
              </a:rPr>
              <a:t> </a:t>
            </a:r>
            <a:r>
              <a:rPr sz="1600" dirty="0">
                <a:latin typeface="Arial"/>
                <a:cs typeface="Arial"/>
              </a:rPr>
              <a:t>in</a:t>
            </a:r>
            <a:r>
              <a:rPr sz="1600" spc="-9"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26" dirty="0">
                <a:latin typeface="Arial"/>
                <a:cs typeface="Arial"/>
              </a:rPr>
              <a:t>W</a:t>
            </a:r>
            <a:r>
              <a:rPr sz="1600" spc="-4" dirty="0">
                <a:latin typeface="Arial"/>
                <a:cs typeface="Arial"/>
              </a:rPr>
              <a:t>a</a:t>
            </a:r>
            <a:r>
              <a:rPr sz="1600" spc="-17" dirty="0">
                <a:latin typeface="Arial"/>
                <a:cs typeface="Arial"/>
              </a:rPr>
              <a:t>f</a:t>
            </a:r>
            <a:r>
              <a:rPr sz="1600" spc="-9" dirty="0">
                <a:latin typeface="Arial"/>
                <a:cs typeface="Arial"/>
              </a:rPr>
              <a:t>f</a:t>
            </a:r>
            <a:r>
              <a:rPr sz="1600" dirty="0">
                <a:latin typeface="Arial"/>
                <a:cs typeface="Arial"/>
              </a:rPr>
              <a:t>e</a:t>
            </a:r>
            <a:r>
              <a:rPr sz="1600" spc="-38" dirty="0">
                <a:latin typeface="Arial"/>
                <a:cs typeface="Arial"/>
              </a:rPr>
              <a:t> </a:t>
            </a:r>
            <a:r>
              <a:rPr sz="1600" spc="-4" dirty="0">
                <a:latin typeface="Arial"/>
                <a:cs typeface="Arial"/>
              </a:rPr>
              <a:t>be</a:t>
            </a:r>
            <a:r>
              <a:rPr sz="1600" spc="4" dirty="0">
                <a:latin typeface="Arial"/>
                <a:cs typeface="Arial"/>
              </a:rPr>
              <a:t>f</a:t>
            </a:r>
            <a:r>
              <a:rPr sz="1600" dirty="0">
                <a:latin typeface="Arial"/>
                <a:cs typeface="Arial"/>
              </a:rPr>
              <a:t>i</a:t>
            </a:r>
            <a:r>
              <a:rPr sz="1600" spc="-4" dirty="0">
                <a:latin typeface="Arial"/>
                <a:cs typeface="Arial"/>
              </a:rPr>
              <a:t>nde</a:t>
            </a:r>
            <a:r>
              <a:rPr sz="1600" dirty="0">
                <a:latin typeface="Arial"/>
                <a:cs typeface="Arial"/>
              </a:rPr>
              <a:t>t</a:t>
            </a:r>
          </a:p>
          <a:p>
            <a:pPr marL="538163" indent="-182563">
              <a:buFont typeface="Arial"/>
              <a:buChar char="-"/>
            </a:pPr>
            <a:r>
              <a:rPr sz="1600" spc="-4" dirty="0">
                <a:latin typeface="Arial"/>
                <a:cs typeface="Arial"/>
              </a:rPr>
              <a:t>be</a:t>
            </a:r>
            <a:r>
              <a:rPr sz="1600" dirty="0">
                <a:latin typeface="Arial"/>
                <a:cs typeface="Arial"/>
              </a:rPr>
              <a:t>i</a:t>
            </a:r>
            <a:r>
              <a:rPr sz="1600" spc="-17" dirty="0">
                <a:latin typeface="Arial"/>
                <a:cs typeface="Arial"/>
              </a:rPr>
              <a:t> </a:t>
            </a:r>
            <a:r>
              <a:rPr sz="1600" spc="-4" dirty="0">
                <a:latin typeface="Arial"/>
                <a:cs typeface="Arial"/>
              </a:rPr>
              <a:t>Lu</a:t>
            </a:r>
            <a:r>
              <a:rPr sz="1600" spc="4" dirty="0">
                <a:latin typeface="Arial"/>
                <a:cs typeface="Arial"/>
              </a:rPr>
              <a:t>ft</a:t>
            </a:r>
            <a:r>
              <a:rPr sz="1600" spc="-4" dirty="0">
                <a:latin typeface="Arial"/>
                <a:cs typeface="Arial"/>
              </a:rPr>
              <a:t>d</a:t>
            </a:r>
            <a:r>
              <a:rPr sz="1600" dirty="0">
                <a:latin typeface="Arial"/>
                <a:cs typeface="Arial"/>
              </a:rPr>
              <a:t>r</a:t>
            </a:r>
            <a:r>
              <a:rPr sz="1600" spc="-4" dirty="0">
                <a:latin typeface="Arial"/>
                <a:cs typeface="Arial"/>
              </a:rPr>
              <a:t>u</a:t>
            </a:r>
            <a:r>
              <a:rPr sz="1600" spc="-9" dirty="0">
                <a:latin typeface="Arial"/>
                <a:cs typeface="Arial"/>
              </a:rPr>
              <a:t>ck</a:t>
            </a:r>
            <a:r>
              <a:rPr sz="1600" spc="-17" dirty="0">
                <a:latin typeface="Arial"/>
                <a:cs typeface="Arial"/>
              </a:rPr>
              <a:t>w</a:t>
            </a:r>
            <a:r>
              <a:rPr sz="1600" spc="-4" dirty="0">
                <a:latin typeface="Arial"/>
                <a:cs typeface="Arial"/>
              </a:rPr>
              <a:t>a</a:t>
            </a:r>
            <a:r>
              <a:rPr sz="1600" spc="-17" dirty="0">
                <a:latin typeface="Arial"/>
                <a:cs typeface="Arial"/>
              </a:rPr>
              <a:t>f</a:t>
            </a:r>
            <a:r>
              <a:rPr sz="1600" spc="4" dirty="0">
                <a:latin typeface="Arial"/>
                <a:cs typeface="Arial"/>
              </a:rPr>
              <a:t>f</a:t>
            </a:r>
            <a:r>
              <a:rPr sz="1600" spc="-13" dirty="0">
                <a:latin typeface="Arial"/>
                <a:cs typeface="Arial"/>
              </a:rPr>
              <a:t>e</a:t>
            </a:r>
            <a:r>
              <a:rPr sz="1600" dirty="0">
                <a:latin typeface="Arial"/>
                <a:cs typeface="Arial"/>
              </a:rPr>
              <a:t>n</a:t>
            </a:r>
            <a:r>
              <a:rPr sz="1600" spc="-38" dirty="0">
                <a:latin typeface="Arial"/>
                <a:cs typeface="Arial"/>
              </a:rPr>
              <a:t> </a:t>
            </a:r>
            <a:r>
              <a:rPr sz="1600" spc="-9" dirty="0">
                <a:latin typeface="Arial"/>
                <a:cs typeface="Arial"/>
              </a:rPr>
              <a:t>m</a:t>
            </a:r>
            <a:r>
              <a:rPr sz="1600" dirty="0">
                <a:latin typeface="Arial"/>
                <a:cs typeface="Arial"/>
              </a:rPr>
              <a:t>it </a:t>
            </a:r>
            <a:r>
              <a:rPr sz="1600" spc="-4" dirty="0" err="1">
                <a:latin typeface="Arial"/>
                <a:cs typeface="Arial"/>
              </a:rPr>
              <a:t>Spannhebe</a:t>
            </a:r>
            <a:r>
              <a:rPr sz="1600" dirty="0" err="1">
                <a:latin typeface="Arial"/>
                <a:cs typeface="Arial"/>
              </a:rPr>
              <a:t>l</a:t>
            </a:r>
            <a:r>
              <a:rPr lang="de-DE" sz="1600" dirty="0">
                <a:latin typeface="Arial"/>
                <a:cs typeface="Arial"/>
              </a:rPr>
              <a:t>, wenn</a:t>
            </a:r>
            <a:r>
              <a:rPr sz="1600" spc="-38" dirty="0">
                <a:latin typeface="Arial"/>
                <a:cs typeface="Arial"/>
              </a:rPr>
              <a:t> </a:t>
            </a:r>
            <a:r>
              <a:rPr sz="1600" spc="-4" dirty="0">
                <a:latin typeface="Arial"/>
                <a:cs typeface="Arial"/>
              </a:rPr>
              <a:t>d</a:t>
            </a:r>
            <a:r>
              <a:rPr sz="1600" dirty="0">
                <a:latin typeface="Arial"/>
                <a:cs typeface="Arial"/>
              </a:rPr>
              <a:t>i</a:t>
            </a:r>
            <a:r>
              <a:rPr sz="1600" spc="-4" dirty="0">
                <a:latin typeface="Arial"/>
                <a:cs typeface="Arial"/>
              </a:rPr>
              <a:t>e</a:t>
            </a:r>
            <a:r>
              <a:rPr sz="1600" spc="4" dirty="0">
                <a:latin typeface="Arial"/>
                <a:cs typeface="Arial"/>
              </a:rPr>
              <a:t>s</a:t>
            </a:r>
            <a:r>
              <a:rPr sz="1600" spc="-4" dirty="0">
                <a:latin typeface="Arial"/>
                <a:cs typeface="Arial"/>
              </a:rPr>
              <a:t>e</a:t>
            </a:r>
            <a:r>
              <a:rPr sz="1600" dirty="0">
                <a:latin typeface="Arial"/>
                <a:cs typeface="Arial"/>
              </a:rPr>
              <a:t>r</a:t>
            </a:r>
            <a:r>
              <a:rPr sz="1600" spc="-26" dirty="0">
                <a:latin typeface="Arial"/>
                <a:cs typeface="Arial"/>
              </a:rPr>
              <a:t> </a:t>
            </a:r>
            <a:r>
              <a:rPr sz="1600" spc="-4" dirty="0">
                <a:latin typeface="Arial"/>
                <a:cs typeface="Arial"/>
              </a:rPr>
              <a:t>geö</a:t>
            </a:r>
            <a:r>
              <a:rPr sz="1600" spc="-17" dirty="0">
                <a:latin typeface="Arial"/>
                <a:cs typeface="Arial"/>
              </a:rPr>
              <a:t>f</a:t>
            </a:r>
            <a:r>
              <a:rPr sz="1600" spc="4" dirty="0">
                <a:latin typeface="Arial"/>
                <a:cs typeface="Arial"/>
              </a:rPr>
              <a:t>f</a:t>
            </a:r>
            <a:r>
              <a:rPr sz="1600" spc="-4" dirty="0">
                <a:latin typeface="Arial"/>
                <a:cs typeface="Arial"/>
              </a:rPr>
              <a:t>n</a:t>
            </a:r>
            <a:r>
              <a:rPr sz="1600" spc="-13" dirty="0">
                <a:latin typeface="Arial"/>
                <a:cs typeface="Arial"/>
              </a:rPr>
              <a:t>e</a:t>
            </a:r>
            <a:r>
              <a:rPr sz="1600" dirty="0">
                <a:latin typeface="Arial"/>
                <a:cs typeface="Arial"/>
              </a:rPr>
              <a:t>t</a:t>
            </a:r>
            <a:r>
              <a:rPr sz="1600" spc="-34"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p>
          <a:p>
            <a:pPr marL="538163" indent="-182563">
              <a:buFont typeface="Arial"/>
              <a:buChar char="-"/>
            </a:pPr>
            <a:r>
              <a:rPr sz="1600" spc="-4" dirty="0">
                <a:latin typeface="Arial"/>
                <a:cs typeface="Arial"/>
              </a:rPr>
              <a:t>be</a:t>
            </a:r>
            <a:r>
              <a:rPr sz="1600" dirty="0">
                <a:latin typeface="Arial"/>
                <a:cs typeface="Arial"/>
              </a:rPr>
              <a:t>i</a:t>
            </a:r>
            <a:r>
              <a:rPr sz="1600" spc="-17" dirty="0">
                <a:latin typeface="Arial"/>
                <a:cs typeface="Arial"/>
              </a:rPr>
              <a:t> </a:t>
            </a:r>
            <a:r>
              <a:rPr sz="1600" spc="-4" dirty="0">
                <a:latin typeface="Arial"/>
                <a:cs typeface="Arial"/>
              </a:rPr>
              <a:t>Ga</a:t>
            </a:r>
            <a:r>
              <a:rPr sz="1600" spc="4" dirty="0">
                <a:latin typeface="Arial"/>
                <a:cs typeface="Arial"/>
              </a:rPr>
              <a:t>s</a:t>
            </a:r>
            <a:r>
              <a:rPr sz="1600" spc="-4" dirty="0">
                <a:latin typeface="Arial"/>
                <a:cs typeface="Arial"/>
              </a:rPr>
              <a:t>d</a:t>
            </a:r>
            <a:r>
              <a:rPr sz="1600" dirty="0">
                <a:latin typeface="Arial"/>
                <a:cs typeface="Arial"/>
              </a:rPr>
              <a:t>r</a:t>
            </a:r>
            <a:r>
              <a:rPr sz="1600" spc="-4" dirty="0">
                <a:latin typeface="Arial"/>
                <a:cs typeface="Arial"/>
              </a:rPr>
              <a:t>u</a:t>
            </a:r>
            <a:r>
              <a:rPr sz="1600" spc="4" dirty="0">
                <a:latin typeface="Arial"/>
                <a:cs typeface="Arial"/>
              </a:rPr>
              <a:t>c</a:t>
            </a:r>
            <a:r>
              <a:rPr sz="1600" spc="-9" dirty="0">
                <a:latin typeface="Arial"/>
                <a:cs typeface="Arial"/>
              </a:rPr>
              <a:t>k</a:t>
            </a:r>
            <a:r>
              <a:rPr sz="1600" spc="-17" dirty="0">
                <a:latin typeface="Arial"/>
                <a:cs typeface="Arial"/>
              </a:rPr>
              <a:t>w</a:t>
            </a:r>
            <a:r>
              <a:rPr sz="1600" spc="-4" dirty="0">
                <a:latin typeface="Arial"/>
                <a:cs typeface="Arial"/>
              </a:rPr>
              <a:t>a</a:t>
            </a:r>
            <a:r>
              <a:rPr sz="1600" spc="-17" dirty="0">
                <a:latin typeface="Arial"/>
                <a:cs typeface="Arial"/>
              </a:rPr>
              <a:t>f</a:t>
            </a:r>
            <a:r>
              <a:rPr sz="1600" spc="4" dirty="0">
                <a:latin typeface="Arial"/>
                <a:cs typeface="Arial"/>
              </a:rPr>
              <a:t>f</a:t>
            </a:r>
            <a:r>
              <a:rPr sz="1600" spc="-13"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Lade</a:t>
            </a:r>
            <a:r>
              <a:rPr sz="1600" spc="4" dirty="0">
                <a:latin typeface="Arial"/>
                <a:cs typeface="Arial"/>
              </a:rPr>
              <a:t>k</a:t>
            </a:r>
            <a:r>
              <a:rPr sz="1600" dirty="0">
                <a:latin typeface="Arial"/>
                <a:cs typeface="Arial"/>
              </a:rPr>
              <a:t>l</a:t>
            </a:r>
            <a:r>
              <a:rPr sz="1600" spc="-4" dirty="0">
                <a:latin typeface="Arial"/>
                <a:cs typeface="Arial"/>
              </a:rPr>
              <a:t>a</a:t>
            </a:r>
            <a:r>
              <a:rPr sz="1600" spc="-13" dirty="0">
                <a:latin typeface="Arial"/>
                <a:cs typeface="Arial"/>
              </a:rPr>
              <a:t>p</a:t>
            </a:r>
            <a:r>
              <a:rPr sz="1600" spc="-4" dirty="0">
                <a:latin typeface="Arial"/>
                <a:cs typeface="Arial"/>
              </a:rPr>
              <a:t>p</a:t>
            </a:r>
            <a:r>
              <a:rPr sz="1600" dirty="0">
                <a:latin typeface="Arial"/>
                <a:cs typeface="Arial"/>
              </a:rPr>
              <a:t>e</a:t>
            </a:r>
            <a:r>
              <a:rPr sz="1600" spc="-38" dirty="0">
                <a:latin typeface="Arial"/>
                <a:cs typeface="Arial"/>
              </a:rPr>
              <a:t> </a:t>
            </a:r>
            <a:r>
              <a:rPr sz="1600" spc="-4" dirty="0">
                <a:latin typeface="Arial"/>
                <a:cs typeface="Arial"/>
              </a:rPr>
              <a:t>geö</a:t>
            </a:r>
            <a:r>
              <a:rPr sz="1600" spc="-17" dirty="0">
                <a:latin typeface="Arial"/>
                <a:cs typeface="Arial"/>
              </a:rPr>
              <a:t>f</a:t>
            </a:r>
            <a:r>
              <a:rPr sz="1600" spc="4" dirty="0">
                <a:latin typeface="Arial"/>
                <a:cs typeface="Arial"/>
              </a:rPr>
              <a:t>f</a:t>
            </a:r>
            <a:r>
              <a:rPr sz="1600" spc="-4" dirty="0">
                <a:latin typeface="Arial"/>
                <a:cs typeface="Arial"/>
              </a:rPr>
              <a:t>n</a:t>
            </a:r>
            <a:r>
              <a:rPr sz="1600" spc="-13" dirty="0">
                <a:latin typeface="Arial"/>
                <a:cs typeface="Arial"/>
              </a:rPr>
              <a:t>e</a:t>
            </a:r>
            <a:r>
              <a:rPr sz="1600" dirty="0">
                <a:latin typeface="Arial"/>
                <a:cs typeface="Arial"/>
              </a:rPr>
              <a:t>t</a:t>
            </a:r>
            <a:r>
              <a:rPr sz="1600" spc="-34"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p>
          <a:p>
            <a:pPr marL="538163" indent="-182563">
              <a:buFont typeface="Arial"/>
              <a:buChar char="-"/>
            </a:pPr>
            <a:r>
              <a:rPr sz="1600" spc="-4" dirty="0">
                <a:latin typeface="Arial"/>
                <a:cs typeface="Arial"/>
              </a:rPr>
              <a:t>be</a:t>
            </a:r>
            <a:r>
              <a:rPr sz="1600" dirty="0">
                <a:latin typeface="Arial"/>
                <a:cs typeface="Arial"/>
              </a:rPr>
              <a:t>i</a:t>
            </a:r>
            <a:r>
              <a:rPr sz="1600" spc="-17" dirty="0">
                <a:latin typeface="Arial"/>
                <a:cs typeface="Arial"/>
              </a:rPr>
              <a:t> </a:t>
            </a:r>
            <a:r>
              <a:rPr sz="1600" spc="-64" dirty="0">
                <a:latin typeface="Arial"/>
                <a:cs typeface="Arial"/>
              </a:rPr>
              <a:t>V</a:t>
            </a:r>
            <a:r>
              <a:rPr sz="1600" spc="-4" dirty="0">
                <a:latin typeface="Arial"/>
                <a:cs typeface="Arial"/>
              </a:rPr>
              <a:t>o</a:t>
            </a:r>
            <a:r>
              <a:rPr sz="1600" dirty="0">
                <a:latin typeface="Arial"/>
                <a:cs typeface="Arial"/>
              </a:rPr>
              <a:t>r</a:t>
            </a:r>
            <a:r>
              <a:rPr sz="1600" spc="-4" dirty="0">
                <a:latin typeface="Arial"/>
                <a:cs typeface="Arial"/>
              </a:rPr>
              <a:t>de</a:t>
            </a:r>
            <a:r>
              <a:rPr sz="1600" dirty="0">
                <a:latin typeface="Arial"/>
                <a:cs typeface="Arial"/>
              </a:rPr>
              <a:t>rl</a:t>
            </a:r>
            <a:r>
              <a:rPr sz="1600" spc="-4" dirty="0">
                <a:latin typeface="Arial"/>
                <a:cs typeface="Arial"/>
              </a:rPr>
              <a:t>ade</a:t>
            </a:r>
            <a:r>
              <a:rPr sz="1600" spc="-13" dirty="0">
                <a:latin typeface="Arial"/>
                <a:cs typeface="Arial"/>
              </a:rPr>
              <a:t>r</a:t>
            </a:r>
            <a:r>
              <a:rPr sz="1600" spc="-17" dirty="0">
                <a:latin typeface="Arial"/>
                <a:cs typeface="Arial"/>
              </a:rPr>
              <a:t>w</a:t>
            </a:r>
            <a:r>
              <a:rPr sz="1600" spc="-4" dirty="0">
                <a:latin typeface="Arial"/>
                <a:cs typeface="Arial"/>
              </a:rPr>
              <a:t>a</a:t>
            </a:r>
            <a:r>
              <a:rPr sz="1600" spc="-17" dirty="0">
                <a:latin typeface="Arial"/>
                <a:cs typeface="Arial"/>
              </a:rPr>
              <a:t>f</a:t>
            </a:r>
            <a:r>
              <a:rPr sz="1600" spc="4" dirty="0">
                <a:latin typeface="Arial"/>
                <a:cs typeface="Arial"/>
              </a:rPr>
              <a:t>f</a:t>
            </a:r>
            <a:r>
              <a:rPr sz="1600" spc="-13"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k</a:t>
            </a:r>
            <a:r>
              <a:rPr sz="1600" spc="-4" dirty="0">
                <a:latin typeface="Arial"/>
                <a:cs typeface="Arial"/>
              </a:rPr>
              <a:t>e</a:t>
            </a:r>
            <a:r>
              <a:rPr sz="1600" dirty="0">
                <a:latin typeface="Arial"/>
                <a:cs typeface="Arial"/>
              </a:rPr>
              <a:t>in</a:t>
            </a:r>
            <a:r>
              <a:rPr sz="1600" spc="-17" dirty="0">
                <a:latin typeface="Arial"/>
                <a:cs typeface="Arial"/>
              </a:rPr>
              <a:t> </a:t>
            </a:r>
            <a:r>
              <a:rPr sz="1600" spc="-4" dirty="0">
                <a:latin typeface="Arial"/>
                <a:cs typeface="Arial"/>
              </a:rPr>
              <a:t>Pu</a:t>
            </a:r>
            <a:r>
              <a:rPr sz="1600" dirty="0">
                <a:latin typeface="Arial"/>
                <a:cs typeface="Arial"/>
              </a:rPr>
              <a:t>l</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 e</a:t>
            </a:r>
            <a:r>
              <a:rPr sz="1600" dirty="0">
                <a:latin typeface="Arial"/>
                <a:cs typeface="Arial"/>
              </a:rPr>
              <a:t>i</a:t>
            </a:r>
            <a:r>
              <a:rPr sz="1600" spc="-4" dirty="0">
                <a:latin typeface="Arial"/>
                <a:cs typeface="Arial"/>
              </a:rPr>
              <a:t>nge</a:t>
            </a:r>
            <a:r>
              <a:rPr sz="1600" spc="4" dirty="0">
                <a:latin typeface="Arial"/>
                <a:cs typeface="Arial"/>
              </a:rPr>
              <a:t>f</a:t>
            </a:r>
            <a:r>
              <a:rPr sz="1600" spc="-4" dirty="0">
                <a:latin typeface="Arial"/>
                <a:cs typeface="Arial"/>
              </a:rPr>
              <a:t>ü</a:t>
            </a:r>
            <a:r>
              <a:rPr sz="1600" dirty="0">
                <a:latin typeface="Arial"/>
                <a:cs typeface="Arial"/>
              </a:rPr>
              <a:t>llt</a:t>
            </a:r>
            <a:r>
              <a:rPr sz="1600" spc="-34"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p>
          <a:p>
            <a:pPr marL="538163" marR="1378105" indent="-182563">
              <a:buFont typeface="Arial"/>
              <a:buChar char="-"/>
            </a:pPr>
            <a:r>
              <a:rPr sz="1600" spc="-4" dirty="0">
                <a:latin typeface="Arial"/>
                <a:cs typeface="Arial"/>
              </a:rPr>
              <a:t>d</a:t>
            </a:r>
            <a:r>
              <a:rPr sz="1600" dirty="0">
                <a:latin typeface="Arial"/>
                <a:cs typeface="Arial"/>
              </a:rPr>
              <a:t>ie</a:t>
            </a:r>
            <a:r>
              <a:rPr sz="1600" spc="-77" dirty="0">
                <a:latin typeface="Arial"/>
                <a:cs typeface="Arial"/>
              </a:rPr>
              <a:t> </a:t>
            </a:r>
            <a:r>
              <a:rPr sz="1600" spc="-4" dirty="0">
                <a:latin typeface="Arial"/>
                <a:cs typeface="Arial"/>
              </a:rPr>
              <a:t>A</a:t>
            </a:r>
            <a:r>
              <a:rPr sz="1600" dirty="0">
                <a:latin typeface="Arial"/>
                <a:cs typeface="Arial"/>
              </a:rPr>
              <a:t>r</a:t>
            </a:r>
            <a:r>
              <a:rPr sz="1600" spc="-9" dirty="0">
                <a:latin typeface="Arial"/>
                <a:cs typeface="Arial"/>
              </a:rPr>
              <a:t>m</a:t>
            </a:r>
            <a:r>
              <a:rPr sz="1600" spc="-4" dirty="0">
                <a:latin typeface="Arial"/>
                <a:cs typeface="Arial"/>
              </a:rPr>
              <a:t>b</a:t>
            </a:r>
            <a:r>
              <a:rPr sz="1600" dirty="0">
                <a:latin typeface="Arial"/>
                <a:cs typeface="Arial"/>
              </a:rPr>
              <a:t>r</a:t>
            </a:r>
            <a:r>
              <a:rPr sz="1600" spc="-4" dirty="0">
                <a:latin typeface="Arial"/>
                <a:cs typeface="Arial"/>
              </a:rPr>
              <a:t>u</a:t>
            </a:r>
            <a:r>
              <a:rPr sz="1600" spc="4" dirty="0">
                <a:latin typeface="Arial"/>
                <a:cs typeface="Arial"/>
              </a:rPr>
              <a:t>s</a:t>
            </a:r>
            <a:r>
              <a:rPr sz="1600" dirty="0">
                <a:latin typeface="Arial"/>
                <a:cs typeface="Arial"/>
              </a:rPr>
              <a:t>t</a:t>
            </a:r>
            <a:r>
              <a:rPr sz="1600" spc="-34" dirty="0">
                <a:latin typeface="Arial"/>
                <a:cs typeface="Arial"/>
              </a:rPr>
              <a:t> </a:t>
            </a:r>
            <a:r>
              <a:rPr sz="1600" spc="-4" dirty="0">
                <a:latin typeface="Arial"/>
                <a:cs typeface="Arial"/>
              </a:rPr>
              <a:t>n</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21" dirty="0">
                <a:latin typeface="Arial"/>
                <a:cs typeface="Arial"/>
              </a:rPr>
              <a:t> </a:t>
            </a:r>
            <a:r>
              <a:rPr sz="1600" spc="-4" dirty="0">
                <a:latin typeface="Arial"/>
                <a:cs typeface="Arial"/>
              </a:rPr>
              <a:t>ge</a:t>
            </a:r>
            <a:r>
              <a:rPr sz="1600" spc="4" dirty="0">
                <a:latin typeface="Arial"/>
                <a:cs typeface="Arial"/>
              </a:rPr>
              <a:t>s</a:t>
            </a:r>
            <a:r>
              <a:rPr sz="1600" spc="-4" dirty="0">
                <a:latin typeface="Arial"/>
                <a:cs typeface="Arial"/>
              </a:rPr>
              <a:t>pann</a:t>
            </a:r>
            <a:r>
              <a:rPr sz="1600" dirty="0">
                <a:latin typeface="Arial"/>
                <a:cs typeface="Arial"/>
              </a:rPr>
              <a:t>t</a:t>
            </a:r>
            <a:r>
              <a:rPr sz="1600" spc="-34"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r>
              <a:rPr sz="1600" spc="-21" dirty="0">
                <a:latin typeface="Arial"/>
                <a:cs typeface="Arial"/>
              </a:rPr>
              <a:t> </a:t>
            </a:r>
            <a:r>
              <a:rPr sz="1600" spc="-4" dirty="0">
                <a:latin typeface="Arial"/>
                <a:cs typeface="Arial"/>
              </a:rPr>
              <a:t>ode</a:t>
            </a:r>
            <a:r>
              <a:rPr sz="1600" dirty="0">
                <a:latin typeface="Arial"/>
                <a:cs typeface="Arial"/>
              </a:rPr>
              <a:t>r</a:t>
            </a:r>
            <a:r>
              <a:rPr sz="1600" spc="-17"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dirty="0">
                <a:latin typeface="Arial"/>
                <a:cs typeface="Arial"/>
              </a:rPr>
              <a:t>e</a:t>
            </a:r>
            <a:r>
              <a:rPr sz="1600" spc="-38"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Kon</a:t>
            </a:r>
            <a:r>
              <a:rPr sz="1600" spc="4" dirty="0">
                <a:latin typeface="Arial"/>
                <a:cs typeface="Arial"/>
              </a:rPr>
              <a:t>t</a:t>
            </a:r>
            <a:r>
              <a:rPr sz="1600" dirty="0">
                <a:latin typeface="Arial"/>
                <a:cs typeface="Arial"/>
              </a:rPr>
              <a:t>r</a:t>
            </a:r>
            <a:r>
              <a:rPr sz="1600" spc="-4" dirty="0">
                <a:latin typeface="Arial"/>
                <a:cs typeface="Arial"/>
              </a:rPr>
              <a:t>o</a:t>
            </a:r>
            <a:r>
              <a:rPr sz="1600" dirty="0">
                <a:latin typeface="Arial"/>
                <a:cs typeface="Arial"/>
              </a:rPr>
              <a:t>lle </a:t>
            </a:r>
            <a:r>
              <a:rPr sz="1600" spc="-4" dirty="0">
                <a:latin typeface="Arial"/>
                <a:cs typeface="Arial"/>
              </a:rPr>
              <a:t>übe</a:t>
            </a:r>
            <a:r>
              <a:rPr sz="1600" dirty="0">
                <a:latin typeface="Arial"/>
                <a:cs typeface="Arial"/>
              </a:rPr>
              <a:t>r</a:t>
            </a:r>
            <a:r>
              <a:rPr sz="1600" spc="-17"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ge</a:t>
            </a:r>
            <a:r>
              <a:rPr sz="1600" spc="4" dirty="0">
                <a:latin typeface="Arial"/>
                <a:cs typeface="Arial"/>
              </a:rPr>
              <a:t>s</a:t>
            </a:r>
            <a:r>
              <a:rPr sz="1600" spc="-4" dirty="0">
                <a:latin typeface="Arial"/>
                <a:cs typeface="Arial"/>
              </a:rPr>
              <a:t>pan</a:t>
            </a:r>
            <a:r>
              <a:rPr sz="1600" spc="-13" dirty="0">
                <a:latin typeface="Arial"/>
                <a:cs typeface="Arial"/>
              </a:rPr>
              <a:t>n</a:t>
            </a:r>
            <a:r>
              <a:rPr sz="1600" spc="4" dirty="0">
                <a:latin typeface="Arial"/>
                <a:cs typeface="Arial"/>
              </a:rPr>
              <a:t>t</a:t>
            </a:r>
            <a:r>
              <a:rPr sz="1600" dirty="0">
                <a:latin typeface="Arial"/>
                <a:cs typeface="Arial"/>
              </a:rPr>
              <a:t>e</a:t>
            </a:r>
            <a:r>
              <a:rPr sz="1600" spc="-111" dirty="0">
                <a:latin typeface="Arial"/>
                <a:cs typeface="Arial"/>
              </a:rPr>
              <a:t> </a:t>
            </a:r>
            <a:r>
              <a:rPr sz="1600" spc="-4" dirty="0">
                <a:latin typeface="Arial"/>
                <a:cs typeface="Arial"/>
              </a:rPr>
              <a:t>A</a:t>
            </a:r>
            <a:r>
              <a:rPr sz="1600" dirty="0">
                <a:latin typeface="Arial"/>
                <a:cs typeface="Arial"/>
              </a:rPr>
              <a:t>r</a:t>
            </a:r>
            <a:r>
              <a:rPr sz="1600" spc="-9" dirty="0">
                <a:latin typeface="Arial"/>
                <a:cs typeface="Arial"/>
              </a:rPr>
              <a:t>m</a:t>
            </a:r>
            <a:r>
              <a:rPr sz="1600" spc="-4" dirty="0">
                <a:latin typeface="Arial"/>
                <a:cs typeface="Arial"/>
              </a:rPr>
              <a:t>b</a:t>
            </a:r>
            <a:r>
              <a:rPr sz="1600" dirty="0">
                <a:latin typeface="Arial"/>
                <a:cs typeface="Arial"/>
              </a:rPr>
              <a:t>r</a:t>
            </a:r>
            <a:r>
              <a:rPr sz="1600" spc="-4" dirty="0">
                <a:latin typeface="Arial"/>
                <a:cs typeface="Arial"/>
              </a:rPr>
              <a:t>u</a:t>
            </a:r>
            <a:r>
              <a:rPr sz="1600" spc="4" dirty="0">
                <a:latin typeface="Arial"/>
                <a:cs typeface="Arial"/>
              </a:rPr>
              <a:t>s</a:t>
            </a:r>
            <a:r>
              <a:rPr sz="1600" dirty="0">
                <a:latin typeface="Arial"/>
                <a:cs typeface="Arial"/>
              </a:rPr>
              <a:t>t</a:t>
            </a:r>
            <a:r>
              <a:rPr sz="1600" spc="-34" dirty="0">
                <a:latin typeface="Arial"/>
                <a:cs typeface="Arial"/>
              </a:rPr>
              <a:t> </a:t>
            </a:r>
            <a:r>
              <a:rPr sz="1600" spc="-4" dirty="0">
                <a:latin typeface="Arial"/>
                <a:cs typeface="Arial"/>
              </a:rPr>
              <a:t>ha</a:t>
            </a:r>
            <a:r>
              <a:rPr sz="1600" dirty="0">
                <a:latin typeface="Arial"/>
                <a:cs typeface="Arial"/>
              </a:rPr>
              <a:t>t</a:t>
            </a:r>
          </a:p>
          <a:p>
            <a:pPr marL="296067" marR="4344" indent="-285750">
              <a:spcBef>
                <a:spcPts val="718"/>
              </a:spcBef>
              <a:buFont typeface="Wingdings" panose="05000000000000000000" pitchFamily="2" charset="2"/>
              <a:buChar char="Ø"/>
            </a:pPr>
            <a:r>
              <a:rPr sz="1600" spc="-4" dirty="0">
                <a:latin typeface="Arial"/>
                <a:cs typeface="Arial"/>
              </a:rPr>
              <a:t>Be</a:t>
            </a:r>
            <a:r>
              <a:rPr sz="1600" spc="-17" dirty="0">
                <a:latin typeface="Arial"/>
                <a:cs typeface="Arial"/>
              </a:rPr>
              <a:t>v</a:t>
            </a:r>
            <a:r>
              <a:rPr sz="1600" spc="-4" dirty="0">
                <a:latin typeface="Arial"/>
                <a:cs typeface="Arial"/>
              </a:rPr>
              <a:t>o</a:t>
            </a:r>
            <a:r>
              <a:rPr sz="1600" dirty="0">
                <a:latin typeface="Arial"/>
                <a:cs typeface="Arial"/>
              </a:rPr>
              <a:t>r</a:t>
            </a:r>
            <a:r>
              <a:rPr sz="1600" spc="-4" dirty="0">
                <a:latin typeface="Arial"/>
                <a:cs typeface="Arial"/>
              </a:rPr>
              <a:t> de</a:t>
            </a:r>
            <a:r>
              <a:rPr sz="1600" dirty="0">
                <a:latin typeface="Arial"/>
                <a:cs typeface="Arial"/>
              </a:rPr>
              <a:t>r</a:t>
            </a:r>
            <a:r>
              <a:rPr sz="1600" spc="-1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dirty="0">
                <a:latin typeface="Arial"/>
                <a:cs typeface="Arial"/>
              </a:rPr>
              <a:t>e</a:t>
            </a:r>
            <a:r>
              <a:rPr sz="1600" spc="-26" dirty="0">
                <a:latin typeface="Arial"/>
                <a:cs typeface="Arial"/>
              </a:rPr>
              <a:t> </a:t>
            </a:r>
            <a:r>
              <a:rPr sz="1600" spc="4" dirty="0">
                <a:latin typeface="Arial"/>
                <a:cs typeface="Arial"/>
              </a:rPr>
              <a:t>s</a:t>
            </a:r>
            <a:r>
              <a:rPr sz="1600" spc="-4" dirty="0">
                <a:latin typeface="Arial"/>
                <a:cs typeface="Arial"/>
              </a:rPr>
              <a:t>e</a:t>
            </a:r>
            <a:r>
              <a:rPr sz="1600" dirty="0">
                <a:latin typeface="Arial"/>
                <a:cs typeface="Arial"/>
              </a:rPr>
              <a:t>i</a:t>
            </a:r>
            <a:r>
              <a:rPr sz="1600" spc="-4" dirty="0">
                <a:latin typeface="Arial"/>
                <a:cs typeface="Arial"/>
              </a:rPr>
              <a:t>ne</a:t>
            </a:r>
            <a:r>
              <a:rPr sz="1600" dirty="0">
                <a:latin typeface="Arial"/>
                <a:cs typeface="Arial"/>
              </a:rPr>
              <a:t>n</a:t>
            </a:r>
            <a:r>
              <a:rPr sz="1600" spc="-26" dirty="0">
                <a:latin typeface="Arial"/>
                <a:cs typeface="Arial"/>
              </a:rPr>
              <a:t> </a:t>
            </a:r>
            <a:r>
              <a:rPr sz="1600" spc="-4" dirty="0">
                <a:latin typeface="Arial"/>
                <a:cs typeface="Arial"/>
              </a:rPr>
              <a:t>S</a:t>
            </a:r>
            <a:r>
              <a:rPr sz="1600" spc="4" dirty="0">
                <a:latin typeface="Arial"/>
                <a:cs typeface="Arial"/>
              </a:rPr>
              <a:t>t</a:t>
            </a:r>
            <a:r>
              <a:rPr sz="1600" spc="-4" dirty="0">
                <a:latin typeface="Arial"/>
                <a:cs typeface="Arial"/>
              </a:rPr>
              <a:t>an</a:t>
            </a:r>
            <a:r>
              <a:rPr sz="1600" dirty="0">
                <a:latin typeface="Arial"/>
                <a:cs typeface="Arial"/>
              </a:rPr>
              <a:t>d</a:t>
            </a:r>
            <a:r>
              <a:rPr sz="1600" spc="-26" dirty="0">
                <a:latin typeface="Arial"/>
                <a:cs typeface="Arial"/>
              </a:rPr>
              <a:t> </a:t>
            </a:r>
            <a:r>
              <a:rPr sz="1600" spc="-17" dirty="0">
                <a:latin typeface="Arial"/>
                <a:cs typeface="Arial"/>
              </a:rPr>
              <a:t>v</a:t>
            </a:r>
            <a:r>
              <a:rPr sz="1600" spc="-4" dirty="0">
                <a:latin typeface="Arial"/>
                <a:cs typeface="Arial"/>
              </a:rPr>
              <a:t>e</a:t>
            </a:r>
            <a:r>
              <a:rPr sz="1600" dirty="0">
                <a:latin typeface="Arial"/>
                <a:cs typeface="Arial"/>
              </a:rPr>
              <a:t>rl</a:t>
            </a:r>
            <a:r>
              <a:rPr sz="1600" spc="-4" dirty="0">
                <a:latin typeface="Arial"/>
                <a:cs typeface="Arial"/>
              </a:rPr>
              <a:t>ä</a:t>
            </a:r>
            <a:r>
              <a:rPr sz="1600" spc="4" dirty="0">
                <a:latin typeface="Arial"/>
                <a:cs typeface="Arial"/>
              </a:rPr>
              <a:t>sst</a:t>
            </a:r>
            <a:r>
              <a:rPr sz="1600" dirty="0">
                <a:latin typeface="Arial"/>
                <a:cs typeface="Arial"/>
              </a:rPr>
              <a:t>,</a:t>
            </a:r>
            <a:r>
              <a:rPr sz="1600" spc="-21" dirty="0">
                <a:latin typeface="Arial"/>
                <a:cs typeface="Arial"/>
              </a:rPr>
              <a:t> </a:t>
            </a:r>
            <a:r>
              <a:rPr sz="1600" spc="-9" dirty="0">
                <a:latin typeface="Arial"/>
                <a:cs typeface="Arial"/>
              </a:rPr>
              <a:t>m</a:t>
            </a:r>
            <a:r>
              <a:rPr sz="1600" spc="-4" dirty="0">
                <a:latin typeface="Arial"/>
                <a:cs typeface="Arial"/>
              </a:rPr>
              <a:t>u</a:t>
            </a:r>
            <a:r>
              <a:rPr sz="1600" spc="4" dirty="0">
                <a:latin typeface="Arial"/>
                <a:cs typeface="Arial"/>
              </a:rPr>
              <a:t>s</a:t>
            </a:r>
            <a:r>
              <a:rPr sz="1600" dirty="0">
                <a:latin typeface="Arial"/>
                <a:cs typeface="Arial"/>
              </a:rPr>
              <a:t>s</a:t>
            </a:r>
            <a:r>
              <a:rPr sz="1600" spc="-21"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c</a:t>
            </a:r>
            <a:r>
              <a:rPr sz="1600" dirty="0">
                <a:latin typeface="Arial"/>
                <a:cs typeface="Arial"/>
              </a:rPr>
              <a:t>h</a:t>
            </a:r>
            <a:r>
              <a:rPr sz="1600" spc="-26" dirty="0">
                <a:latin typeface="Arial"/>
                <a:cs typeface="Arial"/>
              </a:rPr>
              <a:t> </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ge</a:t>
            </a:r>
            <a:r>
              <a:rPr sz="1600" spc="-17" dirty="0">
                <a:latin typeface="Arial"/>
                <a:cs typeface="Arial"/>
              </a:rPr>
              <a:t>w</a:t>
            </a:r>
            <a:r>
              <a:rPr sz="1600" dirty="0">
                <a:latin typeface="Arial"/>
                <a:cs typeface="Arial"/>
              </a:rPr>
              <a:t>i</a:t>
            </a:r>
            <a:r>
              <a:rPr sz="1600" spc="4" dirty="0">
                <a:latin typeface="Arial"/>
                <a:cs typeface="Arial"/>
              </a:rPr>
              <a:t>ss</a:t>
            </a:r>
            <a:r>
              <a:rPr sz="1600" spc="-4" dirty="0">
                <a:latin typeface="Arial"/>
                <a:cs typeface="Arial"/>
              </a:rPr>
              <a:t>e</a:t>
            </a:r>
            <a:r>
              <a:rPr sz="1600" dirty="0">
                <a:latin typeface="Arial"/>
                <a:cs typeface="Arial"/>
              </a:rPr>
              <a:t>rn</a:t>
            </a:r>
            <a:r>
              <a:rPr sz="1600" spc="-17" dirty="0">
                <a:latin typeface="Arial"/>
                <a:cs typeface="Arial"/>
              </a:rPr>
              <a:t> </a:t>
            </a:r>
            <a:r>
              <a:rPr sz="1600" b="1" spc="-9" dirty="0">
                <a:latin typeface="Arial"/>
                <a:cs typeface="Arial"/>
              </a:rPr>
              <a:t>un</a:t>
            </a:r>
            <a:r>
              <a:rPr sz="1600" b="1" dirty="0">
                <a:latin typeface="Arial"/>
                <a:cs typeface="Arial"/>
              </a:rPr>
              <a:t>d</a:t>
            </a:r>
            <a:r>
              <a:rPr sz="1600" b="1" spc="-13" dirty="0">
                <a:latin typeface="Arial"/>
                <a:cs typeface="Arial"/>
              </a:rPr>
              <a:t> </a:t>
            </a:r>
            <a:r>
              <a:rPr sz="1600" b="1" spc="-9" dirty="0">
                <a:latin typeface="Arial"/>
                <a:cs typeface="Arial"/>
              </a:rPr>
              <a:t>d</a:t>
            </a:r>
            <a:r>
              <a:rPr sz="1600" b="1" spc="4" dirty="0">
                <a:latin typeface="Arial"/>
                <a:cs typeface="Arial"/>
              </a:rPr>
              <a:t>i</a:t>
            </a:r>
            <a:r>
              <a:rPr sz="1600" b="1" dirty="0">
                <a:latin typeface="Arial"/>
                <a:cs typeface="Arial"/>
              </a:rPr>
              <a:t>e </a:t>
            </a:r>
            <a:r>
              <a:rPr sz="1600" b="1" spc="-13"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a</a:t>
            </a:r>
            <a:r>
              <a:rPr sz="1600" b="1" spc="-9" dirty="0">
                <a:latin typeface="Arial"/>
                <a:cs typeface="Arial"/>
              </a:rPr>
              <a:t>n</a:t>
            </a:r>
            <a:r>
              <a:rPr sz="1600" b="1" spc="-13" dirty="0">
                <a:latin typeface="Arial"/>
                <a:cs typeface="Arial"/>
              </a:rPr>
              <a:t>t</a:t>
            </a:r>
            <a:r>
              <a:rPr sz="1600" b="1" spc="17" dirty="0">
                <a:latin typeface="Arial"/>
                <a:cs typeface="Arial"/>
              </a:rPr>
              <a:t>w</a:t>
            </a:r>
            <a:r>
              <a:rPr sz="1600" b="1" spc="-9" dirty="0">
                <a:latin typeface="Arial"/>
                <a:cs typeface="Arial"/>
              </a:rPr>
              <a:t>o</a:t>
            </a:r>
            <a:r>
              <a:rPr sz="1600" b="1" spc="4" dirty="0">
                <a:latin typeface="Arial"/>
                <a:cs typeface="Arial"/>
              </a:rPr>
              <a:t>r</a:t>
            </a:r>
            <a:r>
              <a:rPr sz="1600" b="1" dirty="0">
                <a:latin typeface="Arial"/>
                <a:cs typeface="Arial"/>
              </a:rPr>
              <a:t>t</a:t>
            </a:r>
            <a:r>
              <a:rPr sz="1600" b="1" spc="-9" dirty="0">
                <a:latin typeface="Arial"/>
                <a:cs typeface="Arial"/>
              </a:rPr>
              <a:t>li</a:t>
            </a:r>
            <a:r>
              <a:rPr sz="1600" b="1" spc="-4" dirty="0">
                <a:latin typeface="Arial"/>
                <a:cs typeface="Arial"/>
              </a:rPr>
              <a:t>c</a:t>
            </a:r>
            <a:r>
              <a:rPr sz="1600" b="1" spc="-9" dirty="0">
                <a:latin typeface="Arial"/>
                <a:cs typeface="Arial"/>
              </a:rPr>
              <a:t>h</a:t>
            </a:r>
            <a:r>
              <a:rPr sz="1600" b="1" dirty="0">
                <a:latin typeface="Arial"/>
                <a:cs typeface="Arial"/>
              </a:rPr>
              <a:t>e</a:t>
            </a:r>
            <a:r>
              <a:rPr sz="1600" b="1" spc="-90"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e</a:t>
            </a:r>
            <a:r>
              <a:rPr sz="1600" b="1" spc="4" dirty="0">
                <a:latin typeface="Arial"/>
                <a:cs typeface="Arial"/>
              </a:rPr>
              <a:t>r</a:t>
            </a:r>
            <a:r>
              <a:rPr sz="1600" b="1" spc="-4" dirty="0">
                <a:latin typeface="Arial"/>
                <a:cs typeface="Arial"/>
              </a:rPr>
              <a:t>s</a:t>
            </a:r>
            <a:r>
              <a:rPr sz="1600" b="1" spc="-9" dirty="0">
                <a:latin typeface="Arial"/>
                <a:cs typeface="Arial"/>
              </a:rPr>
              <a:t>o</a:t>
            </a:r>
            <a:r>
              <a:rPr sz="1600" b="1" dirty="0">
                <a:latin typeface="Arial"/>
                <a:cs typeface="Arial"/>
              </a:rPr>
              <a:t>n</a:t>
            </a:r>
            <a:r>
              <a:rPr sz="1600" b="1" spc="-21" dirty="0">
                <a:latin typeface="Arial"/>
                <a:cs typeface="Arial"/>
              </a:rPr>
              <a:t> </a:t>
            </a:r>
            <a:r>
              <a:rPr sz="1600" b="1" spc="-4" dirty="0">
                <a:latin typeface="Arial"/>
                <a:cs typeface="Arial"/>
              </a:rPr>
              <a:t>m</a:t>
            </a:r>
            <a:r>
              <a:rPr sz="1600" b="1" spc="-9" dirty="0">
                <a:latin typeface="Arial"/>
                <a:cs typeface="Arial"/>
              </a:rPr>
              <a:t>u</a:t>
            </a:r>
            <a:r>
              <a:rPr sz="1600" b="1" spc="-4" dirty="0">
                <a:latin typeface="Arial"/>
                <a:cs typeface="Arial"/>
              </a:rPr>
              <a:t>s</a:t>
            </a:r>
            <a:r>
              <a:rPr sz="1600" b="1" dirty="0">
                <a:latin typeface="Arial"/>
                <a:cs typeface="Arial"/>
              </a:rPr>
              <a:t>s</a:t>
            </a:r>
            <a:r>
              <a:rPr sz="1600" b="1" spc="-9" dirty="0">
                <a:latin typeface="Arial"/>
                <a:cs typeface="Arial"/>
              </a:rPr>
              <a:t> üb</a:t>
            </a:r>
            <a:r>
              <a:rPr sz="1600" b="1" spc="-4" dirty="0">
                <a:latin typeface="Arial"/>
                <a:cs typeface="Arial"/>
              </a:rPr>
              <a:t>e</a:t>
            </a:r>
            <a:r>
              <a:rPr sz="1600" b="1" spc="4" dirty="0">
                <a:latin typeface="Arial"/>
                <a:cs typeface="Arial"/>
              </a:rPr>
              <a:t>r</a:t>
            </a:r>
            <a:r>
              <a:rPr sz="1600" b="1" spc="-9" dirty="0">
                <a:latin typeface="Arial"/>
                <a:cs typeface="Arial"/>
              </a:rPr>
              <a:t>p</a:t>
            </a:r>
            <a:r>
              <a:rPr sz="1600" b="1" spc="4" dirty="0">
                <a:latin typeface="Arial"/>
                <a:cs typeface="Arial"/>
              </a:rPr>
              <a:t>r</a:t>
            </a:r>
            <a:r>
              <a:rPr sz="1600" b="1" spc="-9" dirty="0">
                <a:latin typeface="Arial"/>
                <a:cs typeface="Arial"/>
              </a:rPr>
              <a:t>ü</a:t>
            </a:r>
            <a:r>
              <a:rPr sz="1600" b="1" dirty="0">
                <a:latin typeface="Arial"/>
                <a:cs typeface="Arial"/>
              </a:rPr>
              <a:t>f</a:t>
            </a:r>
            <a:r>
              <a:rPr sz="1600" b="1" spc="-4" dirty="0">
                <a:latin typeface="Arial"/>
                <a:cs typeface="Arial"/>
              </a:rPr>
              <a:t>e</a:t>
            </a:r>
            <a:r>
              <a:rPr sz="1600" b="1" spc="-9" dirty="0">
                <a:latin typeface="Arial"/>
                <a:cs typeface="Arial"/>
              </a:rPr>
              <a:t>n</a:t>
            </a:r>
            <a:r>
              <a:rPr sz="1600" dirty="0">
                <a:latin typeface="Arial"/>
                <a:cs typeface="Arial"/>
              </a:rPr>
              <a:t>,</a:t>
            </a:r>
            <a:r>
              <a:rPr sz="1600" spc="-34" dirty="0">
                <a:latin typeface="Arial"/>
                <a:cs typeface="Arial"/>
              </a:rPr>
              <a:t> </a:t>
            </a:r>
            <a:r>
              <a:rPr sz="1600" spc="-4" dirty="0">
                <a:latin typeface="Arial"/>
                <a:cs typeface="Arial"/>
              </a:rPr>
              <a:t>da</a:t>
            </a:r>
            <a:r>
              <a:rPr sz="1600" spc="4" dirty="0">
                <a:latin typeface="Arial"/>
                <a:cs typeface="Arial"/>
              </a:rPr>
              <a:t>s</a:t>
            </a:r>
            <a:r>
              <a:rPr sz="1600" dirty="0">
                <a:latin typeface="Arial"/>
                <a:cs typeface="Arial"/>
              </a:rPr>
              <a:t>s</a:t>
            </a:r>
            <a:r>
              <a:rPr sz="1600" spc="-21"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b="1" spc="-64"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sc</a:t>
            </a:r>
            <a:r>
              <a:rPr sz="1600" b="1" spc="-9" dirty="0">
                <a:latin typeface="Arial"/>
                <a:cs typeface="Arial"/>
              </a:rPr>
              <a:t>h</a:t>
            </a:r>
            <a:r>
              <a:rPr sz="1600" b="1" spc="4" dirty="0">
                <a:latin typeface="Arial"/>
                <a:cs typeface="Arial"/>
              </a:rPr>
              <a:t>l</a:t>
            </a:r>
            <a:r>
              <a:rPr sz="1600" b="1" spc="-9" dirty="0">
                <a:latin typeface="Arial"/>
                <a:cs typeface="Arial"/>
              </a:rPr>
              <a:t>u</a:t>
            </a:r>
            <a:r>
              <a:rPr sz="1600" b="1" spc="-4" dirty="0">
                <a:latin typeface="Arial"/>
                <a:cs typeface="Arial"/>
              </a:rPr>
              <a:t>s</a:t>
            </a:r>
            <a:r>
              <a:rPr sz="1600" b="1" dirty="0">
                <a:latin typeface="Arial"/>
                <a:cs typeface="Arial"/>
              </a:rPr>
              <a:t>s</a:t>
            </a:r>
            <a:r>
              <a:rPr sz="1600" b="1" spc="-38" dirty="0">
                <a:latin typeface="Arial"/>
                <a:cs typeface="Arial"/>
              </a:rPr>
              <a:t> </a:t>
            </a:r>
            <a:r>
              <a:rPr sz="1600" b="1" spc="-9" dirty="0">
                <a:latin typeface="Arial"/>
                <a:cs typeface="Arial"/>
              </a:rPr>
              <a:t>o</a:t>
            </a:r>
            <a:r>
              <a:rPr sz="1600" b="1" dirty="0">
                <a:latin typeface="Arial"/>
                <a:cs typeface="Arial"/>
              </a:rPr>
              <a:t>ff</a:t>
            </a:r>
            <a:r>
              <a:rPr sz="1600" b="1" spc="-4" dirty="0">
                <a:latin typeface="Arial"/>
                <a:cs typeface="Arial"/>
              </a:rPr>
              <a:t>e</a:t>
            </a:r>
            <a:r>
              <a:rPr sz="1600" b="1" dirty="0">
                <a:latin typeface="Arial"/>
                <a:cs typeface="Arial"/>
              </a:rPr>
              <a:t>n </a:t>
            </a:r>
            <a:r>
              <a:rPr sz="1600" dirty="0">
                <a:latin typeface="Arial"/>
                <a:cs typeface="Arial"/>
              </a:rPr>
              <a:t>i</a:t>
            </a:r>
            <a:r>
              <a:rPr sz="1600" spc="4" dirty="0">
                <a:latin typeface="Arial"/>
                <a:cs typeface="Arial"/>
              </a:rPr>
              <a:t>s</a:t>
            </a:r>
            <a:r>
              <a:rPr sz="1600" dirty="0">
                <a:latin typeface="Arial"/>
                <a:cs typeface="Arial"/>
              </a:rPr>
              <a:t>t</a:t>
            </a:r>
            <a:r>
              <a:rPr sz="1600" spc="-13"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c</a:t>
            </a:r>
            <a:r>
              <a:rPr sz="1600" dirty="0">
                <a:latin typeface="Arial"/>
                <a:cs typeface="Arial"/>
              </a:rPr>
              <a:t>h</a:t>
            </a:r>
            <a:r>
              <a:rPr sz="1600" spc="-26" dirty="0">
                <a:latin typeface="Arial"/>
                <a:cs typeface="Arial"/>
              </a:rPr>
              <a:t> </a:t>
            </a:r>
            <a:r>
              <a:rPr sz="1600" b="1" spc="-4" dirty="0">
                <a:latin typeface="Arial"/>
                <a:cs typeface="Arial"/>
              </a:rPr>
              <a:t>ke</a:t>
            </a:r>
            <a:r>
              <a:rPr sz="1600" b="1" spc="4" dirty="0">
                <a:latin typeface="Arial"/>
                <a:cs typeface="Arial"/>
              </a:rPr>
              <a:t>i</a:t>
            </a:r>
            <a:r>
              <a:rPr sz="1600" b="1" spc="-9" dirty="0">
                <a:latin typeface="Arial"/>
                <a:cs typeface="Arial"/>
              </a:rPr>
              <a:t>n</a:t>
            </a:r>
            <a:r>
              <a:rPr sz="1600" b="1" dirty="0">
                <a:latin typeface="Arial"/>
                <a:cs typeface="Arial"/>
              </a:rPr>
              <a:t>e</a:t>
            </a:r>
            <a:r>
              <a:rPr sz="1600" b="1" spc="-17" dirty="0">
                <a:latin typeface="Arial"/>
                <a:cs typeface="Arial"/>
              </a:rPr>
              <a:t> </a:t>
            </a:r>
            <a:r>
              <a:rPr sz="1600" b="1" spc="-4" dirty="0">
                <a:latin typeface="Arial"/>
                <a:cs typeface="Arial"/>
              </a:rPr>
              <a:t>Pa</a:t>
            </a:r>
            <a:r>
              <a:rPr sz="1600" b="1" dirty="0">
                <a:latin typeface="Arial"/>
                <a:cs typeface="Arial"/>
              </a:rPr>
              <a:t>t</a:t>
            </a:r>
            <a:r>
              <a:rPr sz="1600" b="1" spc="4" dirty="0">
                <a:latin typeface="Arial"/>
                <a:cs typeface="Arial"/>
              </a:rPr>
              <a:t>r</a:t>
            </a:r>
            <a:r>
              <a:rPr sz="1600" b="1" spc="-9" dirty="0">
                <a:latin typeface="Arial"/>
                <a:cs typeface="Arial"/>
              </a:rPr>
              <a:t>on</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od</a:t>
            </a:r>
            <a:r>
              <a:rPr sz="1600" b="1" spc="-4" dirty="0">
                <a:latin typeface="Arial"/>
                <a:cs typeface="Arial"/>
              </a:rPr>
              <a:t>e</a:t>
            </a:r>
            <a:r>
              <a:rPr sz="1600" b="1" dirty="0">
                <a:latin typeface="Arial"/>
                <a:cs typeface="Arial"/>
              </a:rPr>
              <a:t>r</a:t>
            </a:r>
            <a:r>
              <a:rPr sz="1600" b="1" spc="-13" dirty="0">
                <a:latin typeface="Arial"/>
                <a:cs typeface="Arial"/>
              </a:rPr>
              <a:t> </a:t>
            </a:r>
            <a:r>
              <a:rPr sz="1600" b="1" spc="-4" dirty="0">
                <a:latin typeface="Arial"/>
                <a:cs typeface="Arial"/>
              </a:rPr>
              <a:t>Gesc</a:t>
            </a:r>
            <a:r>
              <a:rPr sz="1600" b="1" spc="-9" dirty="0">
                <a:latin typeface="Arial"/>
                <a:cs typeface="Arial"/>
              </a:rPr>
              <a:t>ho</a:t>
            </a:r>
            <a:r>
              <a:rPr sz="1600" b="1" spc="-4" dirty="0">
                <a:latin typeface="Arial"/>
                <a:cs typeface="Arial"/>
              </a:rPr>
              <a:t>ss</a:t>
            </a:r>
            <a:r>
              <a:rPr sz="1600" b="1" dirty="0">
                <a:latin typeface="Arial"/>
                <a:cs typeface="Arial"/>
              </a:rPr>
              <a:t>e</a:t>
            </a:r>
            <a:r>
              <a:rPr sz="1600" b="1" spc="-26" dirty="0">
                <a:latin typeface="Arial"/>
                <a:cs typeface="Arial"/>
              </a:rPr>
              <a:t> </a:t>
            </a:r>
            <a:r>
              <a:rPr sz="1600" b="1" spc="4" dirty="0">
                <a:latin typeface="Arial"/>
                <a:cs typeface="Arial"/>
              </a:rPr>
              <a:t>i</a:t>
            </a:r>
            <a:r>
              <a:rPr sz="1600" b="1" dirty="0">
                <a:latin typeface="Arial"/>
                <a:cs typeface="Arial"/>
              </a:rPr>
              <a:t>m</a:t>
            </a:r>
            <a:r>
              <a:rPr sz="1600" b="1" spc="-17" dirty="0">
                <a:latin typeface="Arial"/>
                <a:cs typeface="Arial"/>
              </a:rPr>
              <a:t> </a:t>
            </a:r>
            <a:r>
              <a:rPr sz="1600" b="1" spc="-4" dirty="0">
                <a:latin typeface="Arial"/>
                <a:cs typeface="Arial"/>
              </a:rPr>
              <a:t>Pa</a:t>
            </a:r>
            <a:r>
              <a:rPr sz="1600" b="1" dirty="0">
                <a:latin typeface="Arial"/>
                <a:cs typeface="Arial"/>
              </a:rPr>
              <a:t>t</a:t>
            </a:r>
            <a:r>
              <a:rPr sz="1600" b="1" spc="4" dirty="0">
                <a:latin typeface="Arial"/>
                <a:cs typeface="Arial"/>
              </a:rPr>
              <a:t>r</a:t>
            </a:r>
            <a:r>
              <a:rPr sz="1600" b="1" spc="-9" dirty="0">
                <a:latin typeface="Arial"/>
                <a:cs typeface="Arial"/>
              </a:rPr>
              <a:t>on</a:t>
            </a:r>
            <a:r>
              <a:rPr sz="1600" b="1" spc="-4" dirty="0">
                <a:latin typeface="Arial"/>
                <a:cs typeface="Arial"/>
              </a:rPr>
              <a:t>e</a:t>
            </a:r>
            <a:r>
              <a:rPr sz="1600" b="1" spc="-9" dirty="0">
                <a:latin typeface="Arial"/>
                <a:cs typeface="Arial"/>
              </a:rPr>
              <a:t>n</a:t>
            </a:r>
            <a:r>
              <a:rPr sz="1600" b="1" spc="4" dirty="0">
                <a:latin typeface="Arial"/>
                <a:cs typeface="Arial"/>
              </a:rPr>
              <a:t>l</a:t>
            </a:r>
            <a:r>
              <a:rPr sz="1600" b="1" spc="-4" dirty="0">
                <a:latin typeface="Arial"/>
                <a:cs typeface="Arial"/>
              </a:rPr>
              <a:t>a</a:t>
            </a:r>
            <a:r>
              <a:rPr sz="1600" b="1" spc="-9" dirty="0">
                <a:latin typeface="Arial"/>
                <a:cs typeface="Arial"/>
              </a:rPr>
              <a:t>g</a:t>
            </a:r>
            <a:r>
              <a:rPr sz="1600" b="1" spc="-4" dirty="0">
                <a:latin typeface="Arial"/>
                <a:cs typeface="Arial"/>
              </a:rPr>
              <a:t>e</a:t>
            </a:r>
            <a:r>
              <a:rPr sz="1600" b="1" dirty="0">
                <a:latin typeface="Arial"/>
                <a:cs typeface="Arial"/>
              </a:rPr>
              <a:t>r</a:t>
            </a:r>
            <a:r>
              <a:rPr sz="1600" b="1" spc="-34" dirty="0">
                <a:latin typeface="Arial"/>
                <a:cs typeface="Arial"/>
              </a:rPr>
              <a:t> </a:t>
            </a:r>
            <a:r>
              <a:rPr sz="1600" b="1" spc="-9" dirty="0">
                <a:latin typeface="Arial"/>
                <a:cs typeface="Arial"/>
              </a:rPr>
              <a:t>od</a:t>
            </a:r>
            <a:r>
              <a:rPr sz="1600" b="1" spc="-4" dirty="0">
                <a:latin typeface="Arial"/>
                <a:cs typeface="Arial"/>
              </a:rPr>
              <a:t>e</a:t>
            </a:r>
            <a:r>
              <a:rPr sz="1600" b="1" dirty="0">
                <a:latin typeface="Arial"/>
                <a:cs typeface="Arial"/>
              </a:rPr>
              <a:t>r</a:t>
            </a:r>
            <a:r>
              <a:rPr sz="1600" b="1" spc="-13" dirty="0">
                <a:latin typeface="Arial"/>
                <a:cs typeface="Arial"/>
              </a:rPr>
              <a:t> </a:t>
            </a:r>
            <a:r>
              <a:rPr sz="1600" b="1" spc="4" dirty="0">
                <a:latin typeface="Arial"/>
                <a:cs typeface="Arial"/>
              </a:rPr>
              <a:t>i</a:t>
            </a:r>
            <a:r>
              <a:rPr sz="1600" b="1" dirty="0">
                <a:latin typeface="Arial"/>
                <a:cs typeface="Arial"/>
              </a:rPr>
              <a:t>m</a:t>
            </a:r>
            <a:r>
              <a:rPr sz="1600" b="1" spc="-9" dirty="0">
                <a:latin typeface="Arial"/>
                <a:cs typeface="Arial"/>
              </a:rPr>
              <a:t> </a:t>
            </a:r>
            <a:r>
              <a:rPr sz="1600" b="1" spc="13" dirty="0">
                <a:latin typeface="Arial"/>
                <a:cs typeface="Arial"/>
              </a:rPr>
              <a:t>M</a:t>
            </a:r>
            <a:r>
              <a:rPr sz="1600" b="1" spc="-4" dirty="0">
                <a:latin typeface="Arial"/>
                <a:cs typeface="Arial"/>
              </a:rPr>
              <a:t>a</a:t>
            </a:r>
            <a:r>
              <a:rPr sz="1600" b="1" spc="-9" dirty="0">
                <a:latin typeface="Arial"/>
                <a:cs typeface="Arial"/>
              </a:rPr>
              <a:t>g</a:t>
            </a:r>
            <a:r>
              <a:rPr sz="1600" b="1" spc="-4" dirty="0">
                <a:latin typeface="Arial"/>
                <a:cs typeface="Arial"/>
              </a:rPr>
              <a:t>a</a:t>
            </a:r>
            <a:r>
              <a:rPr sz="1600" b="1" spc="-9" dirty="0">
                <a:latin typeface="Arial"/>
                <a:cs typeface="Arial"/>
              </a:rPr>
              <a:t>z</a:t>
            </a:r>
            <a:r>
              <a:rPr sz="1600" b="1" spc="4" dirty="0">
                <a:latin typeface="Arial"/>
                <a:cs typeface="Arial"/>
              </a:rPr>
              <a:t>i</a:t>
            </a:r>
            <a:r>
              <a:rPr sz="1600" b="1" dirty="0">
                <a:latin typeface="Arial"/>
                <a:cs typeface="Arial"/>
              </a:rPr>
              <a:t>n </a:t>
            </a:r>
            <a:r>
              <a:rPr sz="1600" spc="-9" dirty="0">
                <a:latin typeface="Arial"/>
                <a:cs typeface="Arial"/>
              </a:rPr>
              <a:t>m</a:t>
            </a:r>
            <a:r>
              <a:rPr sz="1600" spc="-4" dirty="0">
                <a:latin typeface="Arial"/>
                <a:cs typeface="Arial"/>
              </a:rPr>
              <a:t>eh</a:t>
            </a:r>
            <a:r>
              <a:rPr sz="1600" dirty="0">
                <a:latin typeface="Arial"/>
                <a:cs typeface="Arial"/>
              </a:rPr>
              <a:t>r</a:t>
            </a:r>
            <a:r>
              <a:rPr sz="1600" spc="-17" dirty="0">
                <a:latin typeface="Arial"/>
                <a:cs typeface="Arial"/>
              </a:rPr>
              <a:t> </a:t>
            </a:r>
            <a:r>
              <a:rPr sz="1600" spc="-4" dirty="0">
                <a:latin typeface="Arial"/>
                <a:cs typeface="Arial"/>
              </a:rPr>
              <a:t>be</a:t>
            </a:r>
            <a:r>
              <a:rPr sz="1600" spc="4" dirty="0">
                <a:latin typeface="Arial"/>
                <a:cs typeface="Arial"/>
              </a:rPr>
              <a:t>f</a:t>
            </a:r>
            <a:r>
              <a:rPr sz="1600" dirty="0">
                <a:latin typeface="Arial"/>
                <a:cs typeface="Arial"/>
              </a:rPr>
              <a:t>i</a:t>
            </a:r>
            <a:r>
              <a:rPr sz="1600" spc="-4" dirty="0">
                <a:latin typeface="Arial"/>
                <a:cs typeface="Arial"/>
              </a:rPr>
              <a:t>nden</a:t>
            </a:r>
            <a:r>
              <a:rPr sz="1600" dirty="0">
                <a:latin typeface="Arial"/>
                <a:cs typeface="Arial"/>
              </a:rPr>
              <a:t>.</a:t>
            </a:r>
            <a:r>
              <a:rPr sz="1600" spc="-43" dirty="0">
                <a:latin typeface="Arial"/>
                <a:cs typeface="Arial"/>
              </a:rPr>
              <a:t> </a:t>
            </a:r>
            <a:r>
              <a:rPr sz="1600" spc="-9" dirty="0">
                <a:latin typeface="Arial"/>
                <a:cs typeface="Arial"/>
              </a:rPr>
              <a:t>W</a:t>
            </a:r>
            <a:r>
              <a:rPr sz="1600" spc="-4" dirty="0">
                <a:latin typeface="Arial"/>
                <a:cs typeface="Arial"/>
              </a:rPr>
              <a:t>en</a:t>
            </a:r>
            <a:r>
              <a:rPr sz="1600" dirty="0">
                <a:latin typeface="Arial"/>
                <a:cs typeface="Arial"/>
              </a:rPr>
              <a:t>n</a:t>
            </a:r>
            <a:r>
              <a:rPr sz="1600" spc="-26" dirty="0">
                <a:latin typeface="Arial"/>
                <a:cs typeface="Arial"/>
              </a:rPr>
              <a:t> </a:t>
            </a:r>
            <a:r>
              <a:rPr sz="1600" spc="-4" dirty="0">
                <a:latin typeface="Arial"/>
                <a:cs typeface="Arial"/>
              </a:rPr>
              <a:t>e</a:t>
            </a:r>
            <a:r>
              <a:rPr sz="1600" dirty="0">
                <a:latin typeface="Arial"/>
                <a:cs typeface="Arial"/>
              </a:rPr>
              <a:t>in</a:t>
            </a:r>
            <a:r>
              <a:rPr sz="1600" spc="-1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dirty="0">
                <a:latin typeface="Arial"/>
                <a:cs typeface="Arial"/>
              </a:rPr>
              <a:t>e</a:t>
            </a:r>
            <a:r>
              <a:rPr sz="1600" spc="-38" dirty="0">
                <a:latin typeface="Arial"/>
                <a:cs typeface="Arial"/>
              </a:rPr>
              <a:t> </a:t>
            </a:r>
            <a:r>
              <a:rPr sz="1600" spc="4" dirty="0">
                <a:latin typeface="Arial"/>
                <a:cs typeface="Arial"/>
              </a:rPr>
              <a:t>s</a:t>
            </a:r>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e</a:t>
            </a:r>
            <a:r>
              <a:rPr sz="1600" spc="-17" dirty="0">
                <a:latin typeface="Arial"/>
                <a:cs typeface="Arial"/>
              </a:rPr>
              <a:t> </a:t>
            </a:r>
            <a:r>
              <a:rPr sz="1600" spc="-26" dirty="0">
                <a:latin typeface="Arial"/>
                <a:cs typeface="Arial"/>
              </a:rPr>
              <a:t>W</a:t>
            </a:r>
            <a:r>
              <a:rPr sz="1600" spc="-4" dirty="0">
                <a:latin typeface="Arial"/>
                <a:cs typeface="Arial"/>
              </a:rPr>
              <a:t>a</a:t>
            </a:r>
            <a:r>
              <a:rPr sz="1600" spc="-30" dirty="0">
                <a:latin typeface="Arial"/>
                <a:cs typeface="Arial"/>
              </a:rPr>
              <a:t>f</a:t>
            </a:r>
            <a:r>
              <a:rPr sz="1600" spc="4" dirty="0">
                <a:latin typeface="Arial"/>
                <a:cs typeface="Arial"/>
              </a:rPr>
              <a:t>f</a:t>
            </a:r>
            <a:r>
              <a:rPr sz="1600" dirty="0">
                <a:latin typeface="Arial"/>
                <a:cs typeface="Arial"/>
              </a:rPr>
              <a:t>e</a:t>
            </a:r>
            <a:r>
              <a:rPr sz="1600" spc="-38"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npa</a:t>
            </a:r>
            <a:r>
              <a:rPr sz="1600" spc="4" dirty="0">
                <a:latin typeface="Arial"/>
                <a:cs typeface="Arial"/>
              </a:rPr>
              <a:t>ck</a:t>
            </a:r>
            <a:r>
              <a:rPr sz="1600" dirty="0">
                <a:latin typeface="Arial"/>
                <a:cs typeface="Arial"/>
              </a:rPr>
              <a:t>t</a:t>
            </a:r>
            <a:r>
              <a:rPr sz="1600" spc="-43" dirty="0">
                <a:latin typeface="Arial"/>
                <a:cs typeface="Arial"/>
              </a:rPr>
              <a:t> </a:t>
            </a:r>
            <a:r>
              <a:rPr sz="1600" spc="-4" dirty="0">
                <a:latin typeface="Arial"/>
                <a:cs typeface="Arial"/>
              </a:rPr>
              <a:t>ode</a:t>
            </a:r>
            <a:r>
              <a:rPr sz="1600" dirty="0">
                <a:latin typeface="Arial"/>
                <a:cs typeface="Arial"/>
              </a:rPr>
              <a:t>r</a:t>
            </a:r>
            <a:r>
              <a:rPr sz="1600" spc="-17" dirty="0">
                <a:latin typeface="Arial"/>
                <a:cs typeface="Arial"/>
              </a:rPr>
              <a:t> v</a:t>
            </a:r>
            <a:r>
              <a:rPr sz="1600" spc="-4" dirty="0">
                <a:latin typeface="Arial"/>
                <a:cs typeface="Arial"/>
              </a:rPr>
              <a:t>o</a:t>
            </a:r>
            <a:r>
              <a:rPr sz="1600" dirty="0">
                <a:latin typeface="Arial"/>
                <a:cs typeface="Arial"/>
              </a:rPr>
              <a:t>m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a:t>
            </a:r>
            <a:r>
              <a:rPr sz="1600" spc="-13" dirty="0">
                <a:latin typeface="Arial"/>
                <a:cs typeface="Arial"/>
              </a:rPr>
              <a:t>n</a:t>
            </a:r>
            <a:r>
              <a:rPr sz="1600" spc="4" dirty="0">
                <a:latin typeface="Arial"/>
                <a:cs typeface="Arial"/>
              </a:rPr>
              <a:t>s</a:t>
            </a:r>
            <a:r>
              <a:rPr sz="1600" spc="-9" dirty="0">
                <a:latin typeface="Arial"/>
                <a:cs typeface="Arial"/>
              </a:rPr>
              <a:t>t</a:t>
            </a:r>
            <a:r>
              <a:rPr sz="1600" spc="-13" dirty="0">
                <a:latin typeface="Arial"/>
                <a:cs typeface="Arial"/>
              </a:rPr>
              <a:t>a</a:t>
            </a:r>
            <a:r>
              <a:rPr sz="1600" spc="-4" dirty="0">
                <a:latin typeface="Arial"/>
                <a:cs typeface="Arial"/>
              </a:rPr>
              <a:t>n</a:t>
            </a:r>
            <a:r>
              <a:rPr sz="1600" dirty="0">
                <a:latin typeface="Arial"/>
                <a:cs typeface="Arial"/>
              </a:rPr>
              <a:t>d </a:t>
            </a:r>
            <a:r>
              <a:rPr sz="1600" spc="-4" dirty="0">
                <a:latin typeface="Arial"/>
                <a:cs typeface="Arial"/>
              </a:rPr>
              <a:t>en</a:t>
            </a:r>
            <a:r>
              <a:rPr sz="1600" spc="4" dirty="0">
                <a:latin typeface="Arial"/>
                <a:cs typeface="Arial"/>
              </a:rPr>
              <a:t>tf</a:t>
            </a:r>
            <a:r>
              <a:rPr sz="1600" spc="-4" dirty="0">
                <a:latin typeface="Arial"/>
                <a:cs typeface="Arial"/>
              </a:rPr>
              <a:t>e</a:t>
            </a:r>
            <a:r>
              <a:rPr sz="1600" dirty="0">
                <a:latin typeface="Arial"/>
                <a:cs typeface="Arial"/>
              </a:rPr>
              <a:t>r</a:t>
            </a:r>
            <a:r>
              <a:rPr sz="1600" spc="-13" dirty="0">
                <a:latin typeface="Arial"/>
                <a:cs typeface="Arial"/>
              </a:rPr>
              <a:t>n</a:t>
            </a:r>
            <a:r>
              <a:rPr sz="1600" spc="4" dirty="0">
                <a:latin typeface="Arial"/>
                <a:cs typeface="Arial"/>
              </a:rPr>
              <a:t>t</a:t>
            </a:r>
            <a:r>
              <a:rPr sz="1600" dirty="0">
                <a:latin typeface="Arial"/>
                <a:cs typeface="Arial"/>
              </a:rPr>
              <a:t>,</a:t>
            </a:r>
            <a:r>
              <a:rPr sz="1600" spc="-43" dirty="0">
                <a:latin typeface="Arial"/>
                <a:cs typeface="Arial"/>
              </a:rPr>
              <a:t> </a:t>
            </a:r>
            <a:r>
              <a:rPr sz="1600" spc="-4" dirty="0">
                <a:latin typeface="Arial"/>
                <a:cs typeface="Arial"/>
              </a:rPr>
              <a:t>ohn</a:t>
            </a:r>
            <a:r>
              <a:rPr sz="1600" dirty="0">
                <a:latin typeface="Arial"/>
                <a:cs typeface="Arial"/>
              </a:rPr>
              <a:t>e</a:t>
            </a:r>
            <a:r>
              <a:rPr sz="1600" spc="-17" dirty="0">
                <a:latin typeface="Arial"/>
                <a:cs typeface="Arial"/>
              </a:rPr>
              <a:t> </a:t>
            </a:r>
            <a:r>
              <a:rPr sz="1600" spc="-4" dirty="0">
                <a:latin typeface="Arial"/>
                <a:cs typeface="Arial"/>
              </a:rPr>
              <a:t>da</a:t>
            </a:r>
            <a:r>
              <a:rPr sz="1600" spc="4" dirty="0">
                <a:latin typeface="Arial"/>
                <a:cs typeface="Arial"/>
              </a:rPr>
              <a:t>s</a:t>
            </a:r>
            <a:r>
              <a:rPr sz="1600" dirty="0">
                <a:latin typeface="Arial"/>
                <a:cs typeface="Arial"/>
              </a:rPr>
              <a:t>s</a:t>
            </a:r>
            <a:r>
              <a:rPr sz="1600" spc="-21" dirty="0">
                <a:latin typeface="Arial"/>
                <a:cs typeface="Arial"/>
              </a:rPr>
              <a:t> </a:t>
            </a:r>
            <a:r>
              <a:rPr sz="1600" spc="-4" dirty="0">
                <a:latin typeface="Arial"/>
                <a:cs typeface="Arial"/>
              </a:rPr>
              <a:t>d</a:t>
            </a:r>
            <a:r>
              <a:rPr sz="1600" dirty="0">
                <a:latin typeface="Arial"/>
                <a:cs typeface="Arial"/>
              </a:rPr>
              <a:t>i</a:t>
            </a:r>
            <a:r>
              <a:rPr sz="1600" spc="-4" dirty="0">
                <a:latin typeface="Arial"/>
                <a:cs typeface="Arial"/>
              </a:rPr>
              <a:t>e</a:t>
            </a:r>
            <a:r>
              <a:rPr sz="1600" spc="4" dirty="0">
                <a:latin typeface="Arial"/>
                <a:cs typeface="Arial"/>
              </a:rPr>
              <a:t>s</a:t>
            </a:r>
            <a:r>
              <a:rPr sz="1600" dirty="0">
                <a:latin typeface="Arial"/>
                <a:cs typeface="Arial"/>
              </a:rPr>
              <a:t>e</a:t>
            </a:r>
            <a:r>
              <a:rPr sz="1600" spc="-26"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n</a:t>
            </a:r>
            <a:r>
              <a:rPr sz="1600" spc="4"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4" dirty="0">
                <a:latin typeface="Arial"/>
                <a:cs typeface="Arial"/>
              </a:rPr>
              <a:t>S</a:t>
            </a:r>
            <a:r>
              <a:rPr sz="1600" spc="4" dirty="0">
                <a:latin typeface="Arial"/>
                <a:cs typeface="Arial"/>
              </a:rPr>
              <a:t>t</a:t>
            </a:r>
            <a:r>
              <a:rPr sz="1600" spc="-4" dirty="0">
                <a:latin typeface="Arial"/>
                <a:cs typeface="Arial"/>
              </a:rPr>
              <a:t>andau</a:t>
            </a:r>
            <a:r>
              <a:rPr sz="1600" spc="4" dirty="0">
                <a:latin typeface="Arial"/>
                <a:cs typeface="Arial"/>
              </a:rPr>
              <a:t>f</a:t>
            </a:r>
            <a:r>
              <a:rPr sz="1600" spc="-9" dirty="0">
                <a:latin typeface="Arial"/>
                <a:cs typeface="Arial"/>
              </a:rPr>
              <a:t>s</a:t>
            </a:r>
            <a:r>
              <a:rPr sz="1600" dirty="0">
                <a:latin typeface="Arial"/>
                <a:cs typeface="Arial"/>
              </a:rPr>
              <a:t>i</a:t>
            </a:r>
            <a:r>
              <a:rPr sz="1600" spc="4" dirty="0">
                <a:latin typeface="Arial"/>
                <a:cs typeface="Arial"/>
              </a:rPr>
              <a:t>c</a:t>
            </a:r>
            <a:r>
              <a:rPr sz="1600" spc="-13" dirty="0">
                <a:latin typeface="Arial"/>
                <a:cs typeface="Arial"/>
              </a:rPr>
              <a:t>h</a:t>
            </a:r>
            <a:r>
              <a:rPr sz="1600" dirty="0">
                <a:latin typeface="Arial"/>
                <a:cs typeface="Arial"/>
              </a:rPr>
              <a:t>t</a:t>
            </a:r>
            <a:r>
              <a:rPr sz="1600" spc="-34" dirty="0">
                <a:latin typeface="Arial"/>
                <a:cs typeface="Arial"/>
              </a:rPr>
              <a:t> </a:t>
            </a:r>
            <a:r>
              <a:rPr sz="1600" spc="-4" dirty="0">
                <a:latin typeface="Arial"/>
                <a:cs typeface="Arial"/>
              </a:rPr>
              <a:t>übe</a:t>
            </a:r>
            <a:r>
              <a:rPr sz="1600" dirty="0">
                <a:latin typeface="Arial"/>
                <a:cs typeface="Arial"/>
              </a:rPr>
              <a:t>r</a:t>
            </a:r>
            <a:r>
              <a:rPr sz="1600" spc="-4" dirty="0">
                <a:latin typeface="Arial"/>
                <a:cs typeface="Arial"/>
              </a:rPr>
              <a:t>p</a:t>
            </a:r>
            <a:r>
              <a:rPr sz="1600" dirty="0">
                <a:latin typeface="Arial"/>
                <a:cs typeface="Arial"/>
              </a:rPr>
              <a:t>r</a:t>
            </a:r>
            <a:r>
              <a:rPr sz="1600" spc="-4" dirty="0">
                <a:latin typeface="Arial"/>
                <a:cs typeface="Arial"/>
              </a:rPr>
              <a:t>ü</a:t>
            </a:r>
            <a:r>
              <a:rPr sz="1600" spc="-9" dirty="0">
                <a:latin typeface="Arial"/>
                <a:cs typeface="Arial"/>
              </a:rPr>
              <a:t>f</a:t>
            </a:r>
            <a:r>
              <a:rPr sz="1600" dirty="0">
                <a:latin typeface="Arial"/>
                <a:cs typeface="Arial"/>
              </a:rPr>
              <a:t>t</a:t>
            </a:r>
            <a:r>
              <a:rPr sz="1600" spc="-34" dirty="0">
                <a:latin typeface="Arial"/>
                <a:cs typeface="Arial"/>
              </a:rPr>
              <a:t> </a:t>
            </a:r>
            <a:r>
              <a:rPr sz="1600" spc="-17" dirty="0">
                <a:latin typeface="Arial"/>
                <a:cs typeface="Arial"/>
              </a:rPr>
              <a:t>w</a:t>
            </a:r>
            <a:r>
              <a:rPr sz="1600" spc="-4" dirty="0">
                <a:latin typeface="Arial"/>
                <a:cs typeface="Arial"/>
              </a:rPr>
              <a:t>u</a:t>
            </a:r>
            <a:r>
              <a:rPr sz="1600" dirty="0">
                <a:latin typeface="Arial"/>
                <a:cs typeface="Arial"/>
              </a:rPr>
              <a:t>r</a:t>
            </a:r>
            <a:r>
              <a:rPr sz="1600" spc="-4" dirty="0">
                <a:latin typeface="Arial"/>
                <a:cs typeface="Arial"/>
              </a:rPr>
              <a:t>de</a:t>
            </a:r>
            <a:r>
              <a:rPr sz="1600" dirty="0">
                <a:latin typeface="Arial"/>
                <a:cs typeface="Arial"/>
              </a:rPr>
              <a:t>,</a:t>
            </a:r>
            <a:r>
              <a:rPr sz="1600" spc="-13" dirty="0">
                <a:latin typeface="Arial"/>
                <a:cs typeface="Arial"/>
              </a:rPr>
              <a:t> </a:t>
            </a:r>
            <a:r>
              <a:rPr sz="1600" spc="4" dirty="0">
                <a:latin typeface="Arial"/>
                <a:cs typeface="Arial"/>
              </a:rPr>
              <a:t>k</a:t>
            </a:r>
            <a:r>
              <a:rPr sz="1600" spc="-4" dirty="0">
                <a:latin typeface="Arial"/>
                <a:cs typeface="Arial"/>
              </a:rPr>
              <a:t>an</a:t>
            </a:r>
            <a:r>
              <a:rPr sz="1600" dirty="0">
                <a:latin typeface="Arial"/>
                <a:cs typeface="Arial"/>
              </a:rPr>
              <a:t>n</a:t>
            </a:r>
            <a:r>
              <a:rPr sz="1600" spc="-26" dirty="0">
                <a:latin typeface="Arial"/>
                <a:cs typeface="Arial"/>
              </a:rPr>
              <a:t> </a:t>
            </a:r>
            <a:r>
              <a:rPr sz="1600" spc="-4" dirty="0">
                <a:latin typeface="Arial"/>
                <a:cs typeface="Arial"/>
              </a:rPr>
              <a:t>e</a:t>
            </a:r>
            <a:r>
              <a:rPr sz="1600" dirty="0">
                <a:latin typeface="Arial"/>
                <a:cs typeface="Arial"/>
              </a:rPr>
              <a:t>r </a:t>
            </a:r>
            <a:r>
              <a:rPr sz="1600" spc="-4" dirty="0">
                <a:latin typeface="Arial"/>
                <a:cs typeface="Arial"/>
              </a:rPr>
              <a:t>d</a:t>
            </a:r>
            <a:r>
              <a:rPr sz="1600" dirty="0">
                <a:latin typeface="Arial"/>
                <a:cs typeface="Arial"/>
              </a:rPr>
              <a:t>i</a:t>
            </a:r>
            <a:r>
              <a:rPr sz="1600" spc="4" dirty="0">
                <a:latin typeface="Arial"/>
                <a:cs typeface="Arial"/>
              </a:rPr>
              <a:t>s</a:t>
            </a:r>
            <a:r>
              <a:rPr sz="1600" spc="-4" dirty="0">
                <a:latin typeface="Arial"/>
                <a:cs typeface="Arial"/>
              </a:rPr>
              <a:t>qua</a:t>
            </a:r>
            <a:r>
              <a:rPr sz="1600" dirty="0">
                <a:latin typeface="Arial"/>
                <a:cs typeface="Arial"/>
              </a:rPr>
              <a:t>li</a:t>
            </a:r>
            <a:r>
              <a:rPr sz="1600" spc="4" dirty="0">
                <a:latin typeface="Arial"/>
                <a:cs typeface="Arial"/>
              </a:rPr>
              <a:t>f</a:t>
            </a:r>
            <a:r>
              <a:rPr sz="1600" dirty="0">
                <a:latin typeface="Arial"/>
                <a:cs typeface="Arial"/>
              </a:rPr>
              <a:t>i</a:t>
            </a:r>
            <a:r>
              <a:rPr sz="1600" spc="-9" dirty="0">
                <a:latin typeface="Arial"/>
                <a:cs typeface="Arial"/>
              </a:rPr>
              <a:t>z</a:t>
            </a:r>
            <a:r>
              <a:rPr sz="1600" dirty="0">
                <a:latin typeface="Arial"/>
                <a:cs typeface="Arial"/>
              </a:rPr>
              <a:t>i</a:t>
            </a:r>
            <a:r>
              <a:rPr sz="1600" spc="-4" dirty="0">
                <a:latin typeface="Arial"/>
                <a:cs typeface="Arial"/>
              </a:rPr>
              <a:t>e</a:t>
            </a:r>
            <a:r>
              <a:rPr sz="1600" spc="-13" dirty="0">
                <a:latin typeface="Arial"/>
                <a:cs typeface="Arial"/>
              </a:rPr>
              <a:t>r</a:t>
            </a:r>
            <a:r>
              <a:rPr sz="1600" dirty="0">
                <a:latin typeface="Arial"/>
                <a:cs typeface="Arial"/>
              </a:rPr>
              <a:t>t</a:t>
            </a:r>
            <a:r>
              <a:rPr sz="1600" spc="-34" dirty="0">
                <a:latin typeface="Arial"/>
                <a:cs typeface="Arial"/>
              </a:rPr>
              <a:t> </a:t>
            </a:r>
            <a:r>
              <a:rPr sz="1600" spc="-17" dirty="0">
                <a:latin typeface="Arial"/>
                <a:cs typeface="Arial"/>
              </a:rPr>
              <a:t>w</a:t>
            </a:r>
            <a:r>
              <a:rPr sz="1600" spc="-4" dirty="0">
                <a:latin typeface="Arial"/>
                <a:cs typeface="Arial"/>
              </a:rPr>
              <a:t>e</a:t>
            </a:r>
            <a:r>
              <a:rPr sz="1600" dirty="0">
                <a:latin typeface="Arial"/>
                <a:cs typeface="Arial"/>
              </a:rPr>
              <a:t>r</a:t>
            </a:r>
            <a:r>
              <a:rPr sz="1600" spc="-4" dirty="0">
                <a:latin typeface="Arial"/>
                <a:cs typeface="Arial"/>
              </a:rPr>
              <a:t>den</a:t>
            </a:r>
            <a:r>
              <a:rPr sz="1600" dirty="0">
                <a:latin typeface="Arial"/>
                <a:cs typeface="Arial"/>
              </a:rPr>
              <a:t>.</a:t>
            </a:r>
          </a:p>
        </p:txBody>
      </p:sp>
    </p:spTree>
    <p:extLst>
      <p:ext uri="{BB962C8B-B14F-4D97-AF65-F5344CB8AC3E}">
        <p14:creationId xmlns:p14="http://schemas.microsoft.com/office/powerpoint/2010/main" val="1477081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3260459" y="1762012"/>
            <a:ext cx="2656321" cy="315479"/>
          </a:xfrm>
          <a:custGeom>
            <a:avLst/>
            <a:gdLst/>
            <a:ahLst/>
            <a:cxnLst/>
            <a:rect l="l" t="t" r="r" b="b"/>
            <a:pathLst>
              <a:path w="3106420" h="368935">
                <a:moveTo>
                  <a:pt x="3105911" y="310895"/>
                </a:moveTo>
                <a:lnTo>
                  <a:pt x="3105911" y="65531"/>
                </a:lnTo>
                <a:lnTo>
                  <a:pt x="3104387" y="57911"/>
                </a:lnTo>
                <a:lnTo>
                  <a:pt x="3104387" y="51815"/>
                </a:lnTo>
                <a:lnTo>
                  <a:pt x="3101339" y="39623"/>
                </a:lnTo>
                <a:lnTo>
                  <a:pt x="3099815" y="39623"/>
                </a:lnTo>
                <a:lnTo>
                  <a:pt x="3095243" y="28955"/>
                </a:lnTo>
                <a:lnTo>
                  <a:pt x="3093719" y="28955"/>
                </a:lnTo>
                <a:lnTo>
                  <a:pt x="3086099" y="19811"/>
                </a:lnTo>
                <a:lnTo>
                  <a:pt x="3076955" y="12191"/>
                </a:lnTo>
                <a:lnTo>
                  <a:pt x="3076955" y="10667"/>
                </a:lnTo>
                <a:lnTo>
                  <a:pt x="3066287" y="6095"/>
                </a:lnTo>
                <a:lnTo>
                  <a:pt x="3054095" y="1523"/>
                </a:lnTo>
                <a:lnTo>
                  <a:pt x="3047999" y="1523"/>
                </a:lnTo>
                <a:lnTo>
                  <a:pt x="3040379" y="0"/>
                </a:lnTo>
                <a:lnTo>
                  <a:pt x="64007" y="0"/>
                </a:lnTo>
                <a:lnTo>
                  <a:pt x="57911" y="1523"/>
                </a:lnTo>
                <a:lnTo>
                  <a:pt x="51815" y="1523"/>
                </a:lnTo>
                <a:lnTo>
                  <a:pt x="39623" y="6095"/>
                </a:lnTo>
                <a:lnTo>
                  <a:pt x="28955" y="10667"/>
                </a:lnTo>
                <a:lnTo>
                  <a:pt x="28955" y="12191"/>
                </a:lnTo>
                <a:lnTo>
                  <a:pt x="19811" y="19811"/>
                </a:lnTo>
                <a:lnTo>
                  <a:pt x="18287" y="19811"/>
                </a:lnTo>
                <a:lnTo>
                  <a:pt x="12191" y="28955"/>
                </a:lnTo>
                <a:lnTo>
                  <a:pt x="10667" y="28955"/>
                </a:lnTo>
                <a:lnTo>
                  <a:pt x="6095" y="39623"/>
                </a:lnTo>
                <a:lnTo>
                  <a:pt x="4571" y="39623"/>
                </a:lnTo>
                <a:lnTo>
                  <a:pt x="1523" y="51815"/>
                </a:lnTo>
                <a:lnTo>
                  <a:pt x="0" y="59435"/>
                </a:lnTo>
                <a:lnTo>
                  <a:pt x="0" y="310895"/>
                </a:lnTo>
                <a:lnTo>
                  <a:pt x="4571" y="329183"/>
                </a:lnTo>
                <a:lnTo>
                  <a:pt x="6095" y="329183"/>
                </a:lnTo>
                <a:lnTo>
                  <a:pt x="9143" y="336295"/>
                </a:lnTo>
                <a:lnTo>
                  <a:pt x="9143" y="65531"/>
                </a:lnTo>
                <a:lnTo>
                  <a:pt x="10667" y="59435"/>
                </a:lnTo>
                <a:lnTo>
                  <a:pt x="10667" y="53339"/>
                </a:lnTo>
                <a:lnTo>
                  <a:pt x="13715" y="42671"/>
                </a:lnTo>
                <a:lnTo>
                  <a:pt x="13715" y="44195"/>
                </a:lnTo>
                <a:lnTo>
                  <a:pt x="18287" y="36194"/>
                </a:lnTo>
                <a:lnTo>
                  <a:pt x="18287" y="35051"/>
                </a:lnTo>
                <a:lnTo>
                  <a:pt x="25907" y="25907"/>
                </a:lnTo>
                <a:lnTo>
                  <a:pt x="33527" y="20827"/>
                </a:lnTo>
                <a:lnTo>
                  <a:pt x="33527" y="19811"/>
                </a:lnTo>
                <a:lnTo>
                  <a:pt x="44195" y="13715"/>
                </a:lnTo>
                <a:lnTo>
                  <a:pt x="44195" y="14668"/>
                </a:lnTo>
                <a:lnTo>
                  <a:pt x="54863" y="10667"/>
                </a:lnTo>
                <a:lnTo>
                  <a:pt x="3052571" y="10667"/>
                </a:lnTo>
                <a:lnTo>
                  <a:pt x="3061715" y="14586"/>
                </a:lnTo>
                <a:lnTo>
                  <a:pt x="3061715" y="13715"/>
                </a:lnTo>
                <a:lnTo>
                  <a:pt x="3072383" y="19811"/>
                </a:lnTo>
                <a:lnTo>
                  <a:pt x="3072383" y="20827"/>
                </a:lnTo>
                <a:lnTo>
                  <a:pt x="3080003" y="25907"/>
                </a:lnTo>
                <a:lnTo>
                  <a:pt x="3086099" y="35051"/>
                </a:lnTo>
                <a:lnTo>
                  <a:pt x="3086099" y="33527"/>
                </a:lnTo>
                <a:lnTo>
                  <a:pt x="3092195" y="44195"/>
                </a:lnTo>
                <a:lnTo>
                  <a:pt x="3092195" y="42671"/>
                </a:lnTo>
                <a:lnTo>
                  <a:pt x="3095243" y="54863"/>
                </a:lnTo>
                <a:lnTo>
                  <a:pt x="3095243" y="339851"/>
                </a:lnTo>
                <a:lnTo>
                  <a:pt x="3099815" y="329183"/>
                </a:lnTo>
                <a:lnTo>
                  <a:pt x="3101339" y="329183"/>
                </a:lnTo>
                <a:lnTo>
                  <a:pt x="3105911" y="310895"/>
                </a:lnTo>
                <a:close/>
              </a:path>
              <a:path w="3106420" h="368935">
                <a:moveTo>
                  <a:pt x="19811" y="335279"/>
                </a:moveTo>
                <a:lnTo>
                  <a:pt x="13715" y="324611"/>
                </a:lnTo>
                <a:lnTo>
                  <a:pt x="13715" y="326135"/>
                </a:lnTo>
                <a:lnTo>
                  <a:pt x="10667" y="315467"/>
                </a:lnTo>
                <a:lnTo>
                  <a:pt x="10667" y="309371"/>
                </a:lnTo>
                <a:lnTo>
                  <a:pt x="9143" y="304799"/>
                </a:lnTo>
                <a:lnTo>
                  <a:pt x="9143" y="336295"/>
                </a:lnTo>
                <a:lnTo>
                  <a:pt x="10667" y="339851"/>
                </a:lnTo>
                <a:lnTo>
                  <a:pt x="12191" y="341375"/>
                </a:lnTo>
                <a:lnTo>
                  <a:pt x="18287" y="348995"/>
                </a:lnTo>
                <a:lnTo>
                  <a:pt x="18287" y="335279"/>
                </a:lnTo>
                <a:lnTo>
                  <a:pt x="19811" y="335279"/>
                </a:lnTo>
                <a:close/>
              </a:path>
              <a:path w="3106420" h="368935">
                <a:moveTo>
                  <a:pt x="19811" y="33527"/>
                </a:moveTo>
                <a:lnTo>
                  <a:pt x="18287" y="35051"/>
                </a:lnTo>
                <a:lnTo>
                  <a:pt x="18287" y="36194"/>
                </a:lnTo>
                <a:lnTo>
                  <a:pt x="19811" y="33527"/>
                </a:lnTo>
                <a:close/>
              </a:path>
              <a:path w="3106420" h="368935">
                <a:moveTo>
                  <a:pt x="35051" y="361623"/>
                </a:moveTo>
                <a:lnTo>
                  <a:pt x="35051" y="350519"/>
                </a:lnTo>
                <a:lnTo>
                  <a:pt x="25907" y="342899"/>
                </a:lnTo>
                <a:lnTo>
                  <a:pt x="18287" y="335279"/>
                </a:lnTo>
                <a:lnTo>
                  <a:pt x="18287" y="348995"/>
                </a:lnTo>
                <a:lnTo>
                  <a:pt x="19811" y="348995"/>
                </a:lnTo>
                <a:lnTo>
                  <a:pt x="19811" y="350519"/>
                </a:lnTo>
                <a:lnTo>
                  <a:pt x="28955" y="358139"/>
                </a:lnTo>
                <a:lnTo>
                  <a:pt x="35051" y="361623"/>
                </a:lnTo>
                <a:close/>
              </a:path>
              <a:path w="3106420" h="368935">
                <a:moveTo>
                  <a:pt x="35051" y="19811"/>
                </a:moveTo>
                <a:lnTo>
                  <a:pt x="33527" y="19811"/>
                </a:lnTo>
                <a:lnTo>
                  <a:pt x="33527" y="20827"/>
                </a:lnTo>
                <a:lnTo>
                  <a:pt x="35051" y="19811"/>
                </a:lnTo>
                <a:close/>
              </a:path>
              <a:path w="3106420" h="368935">
                <a:moveTo>
                  <a:pt x="44195" y="355091"/>
                </a:moveTo>
                <a:lnTo>
                  <a:pt x="33527" y="348995"/>
                </a:lnTo>
                <a:lnTo>
                  <a:pt x="35051" y="350519"/>
                </a:lnTo>
                <a:lnTo>
                  <a:pt x="35051" y="361623"/>
                </a:lnTo>
                <a:lnTo>
                  <a:pt x="39623" y="364235"/>
                </a:lnTo>
                <a:lnTo>
                  <a:pt x="42671" y="364997"/>
                </a:lnTo>
                <a:lnTo>
                  <a:pt x="42671" y="355091"/>
                </a:lnTo>
                <a:lnTo>
                  <a:pt x="44195" y="355091"/>
                </a:lnTo>
                <a:close/>
              </a:path>
              <a:path w="3106420" h="368935">
                <a:moveTo>
                  <a:pt x="44195" y="14668"/>
                </a:moveTo>
                <a:lnTo>
                  <a:pt x="44195" y="13715"/>
                </a:lnTo>
                <a:lnTo>
                  <a:pt x="42671" y="15239"/>
                </a:lnTo>
                <a:lnTo>
                  <a:pt x="44195" y="14668"/>
                </a:lnTo>
                <a:close/>
              </a:path>
              <a:path w="3106420" h="368935">
                <a:moveTo>
                  <a:pt x="3063239" y="364997"/>
                </a:moveTo>
                <a:lnTo>
                  <a:pt x="3063239" y="355091"/>
                </a:lnTo>
                <a:lnTo>
                  <a:pt x="3051047" y="358139"/>
                </a:lnTo>
                <a:lnTo>
                  <a:pt x="3046475" y="359663"/>
                </a:lnTo>
                <a:lnTo>
                  <a:pt x="59435" y="359663"/>
                </a:lnTo>
                <a:lnTo>
                  <a:pt x="53339" y="358139"/>
                </a:lnTo>
                <a:lnTo>
                  <a:pt x="42671" y="355091"/>
                </a:lnTo>
                <a:lnTo>
                  <a:pt x="42671" y="364997"/>
                </a:lnTo>
                <a:lnTo>
                  <a:pt x="57911" y="368807"/>
                </a:lnTo>
                <a:lnTo>
                  <a:pt x="3047999" y="368807"/>
                </a:lnTo>
                <a:lnTo>
                  <a:pt x="3063239" y="364997"/>
                </a:lnTo>
                <a:close/>
              </a:path>
              <a:path w="3106420" h="368935">
                <a:moveTo>
                  <a:pt x="3063239" y="15239"/>
                </a:moveTo>
                <a:lnTo>
                  <a:pt x="3061715" y="13715"/>
                </a:lnTo>
                <a:lnTo>
                  <a:pt x="3061715" y="14586"/>
                </a:lnTo>
                <a:lnTo>
                  <a:pt x="3063239" y="15239"/>
                </a:lnTo>
                <a:close/>
              </a:path>
              <a:path w="3106420" h="368935">
                <a:moveTo>
                  <a:pt x="3072383" y="348995"/>
                </a:moveTo>
                <a:lnTo>
                  <a:pt x="3061715" y="355091"/>
                </a:lnTo>
                <a:lnTo>
                  <a:pt x="3063239" y="355091"/>
                </a:lnTo>
                <a:lnTo>
                  <a:pt x="3063239" y="364997"/>
                </a:lnTo>
                <a:lnTo>
                  <a:pt x="3066287" y="364235"/>
                </a:lnTo>
                <a:lnTo>
                  <a:pt x="3070859" y="361623"/>
                </a:lnTo>
                <a:lnTo>
                  <a:pt x="3070859" y="350519"/>
                </a:lnTo>
                <a:lnTo>
                  <a:pt x="3072383" y="348995"/>
                </a:lnTo>
                <a:close/>
              </a:path>
              <a:path w="3106420" h="368935">
                <a:moveTo>
                  <a:pt x="3072383" y="20827"/>
                </a:moveTo>
                <a:lnTo>
                  <a:pt x="3072383" y="19811"/>
                </a:lnTo>
                <a:lnTo>
                  <a:pt x="3070859" y="19811"/>
                </a:lnTo>
                <a:lnTo>
                  <a:pt x="3072383" y="20827"/>
                </a:lnTo>
                <a:close/>
              </a:path>
              <a:path w="3106420" h="368935">
                <a:moveTo>
                  <a:pt x="3095243" y="339851"/>
                </a:moveTo>
                <a:lnTo>
                  <a:pt x="3095243" y="315467"/>
                </a:lnTo>
                <a:lnTo>
                  <a:pt x="3092195" y="326135"/>
                </a:lnTo>
                <a:lnTo>
                  <a:pt x="3092195" y="324611"/>
                </a:lnTo>
                <a:lnTo>
                  <a:pt x="3086099" y="335279"/>
                </a:lnTo>
                <a:lnTo>
                  <a:pt x="3080003" y="342899"/>
                </a:lnTo>
                <a:lnTo>
                  <a:pt x="3070859" y="350519"/>
                </a:lnTo>
                <a:lnTo>
                  <a:pt x="3070859" y="361623"/>
                </a:lnTo>
                <a:lnTo>
                  <a:pt x="3076955" y="358139"/>
                </a:lnTo>
                <a:lnTo>
                  <a:pt x="3086099" y="350519"/>
                </a:lnTo>
                <a:lnTo>
                  <a:pt x="3086099" y="348995"/>
                </a:lnTo>
                <a:lnTo>
                  <a:pt x="3093719" y="341375"/>
                </a:lnTo>
                <a:lnTo>
                  <a:pt x="3093719" y="339851"/>
                </a:lnTo>
                <a:lnTo>
                  <a:pt x="3095243" y="339851"/>
                </a:lnTo>
                <a:close/>
              </a:path>
            </a:pathLst>
          </a:custGeom>
          <a:solidFill>
            <a:srgbClr val="FFFFFF"/>
          </a:solidFill>
        </p:spPr>
        <p:txBody>
          <a:bodyPr wrap="square" lIns="0" tIns="0" rIns="0" bIns="0" rtlCol="0"/>
          <a:lstStyle/>
          <a:p>
            <a:endParaRPr/>
          </a:p>
        </p:txBody>
      </p:sp>
      <p:sp>
        <p:nvSpPr>
          <p:cNvPr id="14" name="object 14"/>
          <p:cNvSpPr txBox="1"/>
          <p:nvPr/>
        </p:nvSpPr>
        <p:spPr>
          <a:xfrm>
            <a:off x="702558" y="1524987"/>
            <a:ext cx="8065522" cy="4647426"/>
          </a:xfrm>
          <a:prstGeom prst="rect">
            <a:avLst/>
          </a:prstGeom>
        </p:spPr>
        <p:txBody>
          <a:bodyPr vert="horz" wrap="square" lIns="0" tIns="0" rIns="0" bIns="0" rtlCol="0">
            <a:spAutoFit/>
          </a:bodyPr>
          <a:lstStyle/>
          <a:p>
            <a:pPr marL="368300" marR="416472" indent="-285750">
              <a:spcBef>
                <a:spcPts val="600"/>
              </a:spcBef>
              <a:buFont typeface="Wingdings" panose="05000000000000000000" pitchFamily="2" charset="2"/>
              <a:buChar char="Ø"/>
            </a:pPr>
            <a:r>
              <a:rPr sz="1600" b="1" spc="-9" dirty="0">
                <a:latin typeface="Arial"/>
                <a:cs typeface="Arial"/>
              </a:rPr>
              <a:t>D</a:t>
            </a:r>
            <a:r>
              <a:rPr sz="1600" b="1" spc="-4" dirty="0">
                <a:latin typeface="Arial"/>
                <a:cs typeface="Arial"/>
              </a:rPr>
              <a:t>e</a:t>
            </a:r>
            <a:r>
              <a:rPr sz="1600" b="1" dirty="0">
                <a:latin typeface="Arial"/>
                <a:cs typeface="Arial"/>
              </a:rPr>
              <a:t>r </a:t>
            </a:r>
            <a:r>
              <a:rPr sz="1600" b="1" spc="-4" dirty="0">
                <a:latin typeface="Arial"/>
                <a:cs typeface="Arial"/>
              </a:rPr>
              <a:t>Sc</a:t>
            </a:r>
            <a:r>
              <a:rPr sz="1600" b="1" spc="-9" dirty="0">
                <a:latin typeface="Arial"/>
                <a:cs typeface="Arial"/>
              </a:rPr>
              <a:t>hü</a:t>
            </a:r>
            <a:r>
              <a:rPr sz="1600" b="1" dirty="0">
                <a:latin typeface="Arial"/>
                <a:cs typeface="Arial"/>
              </a:rPr>
              <a:t>t</a:t>
            </a:r>
            <a:r>
              <a:rPr sz="1600" b="1" spc="4" dirty="0">
                <a:latin typeface="Arial"/>
                <a:cs typeface="Arial"/>
              </a:rPr>
              <a:t>z</a:t>
            </a:r>
            <a:r>
              <a:rPr sz="1600" b="1" dirty="0">
                <a:latin typeface="Arial"/>
                <a:cs typeface="Arial"/>
              </a:rPr>
              <a:t>e</a:t>
            </a:r>
            <a:r>
              <a:rPr sz="1600" b="1" spc="-26" dirty="0">
                <a:latin typeface="Arial"/>
                <a:cs typeface="Arial"/>
              </a:rPr>
              <a:t> </a:t>
            </a:r>
            <a:r>
              <a:rPr sz="1600" b="1" spc="-9" dirty="0">
                <a:latin typeface="Arial"/>
                <a:cs typeface="Arial"/>
              </a:rPr>
              <a:t>h</a:t>
            </a:r>
            <a:r>
              <a:rPr sz="1600" b="1" spc="-4" dirty="0">
                <a:latin typeface="Arial"/>
                <a:cs typeface="Arial"/>
              </a:rPr>
              <a:t>a</a:t>
            </a:r>
            <a:r>
              <a:rPr sz="1600" b="1" dirty="0">
                <a:latin typeface="Arial"/>
                <a:cs typeface="Arial"/>
              </a:rPr>
              <a:t>t</a:t>
            </a:r>
            <a:r>
              <a:rPr sz="1600" b="1" spc="-17" dirty="0">
                <a:latin typeface="Arial"/>
                <a:cs typeface="Arial"/>
              </a:rPr>
              <a:t> </a:t>
            </a:r>
            <a:r>
              <a:rPr sz="1600" spc="-4" dirty="0">
                <a:latin typeface="Arial"/>
                <a:cs typeface="Arial"/>
              </a:rPr>
              <a:t>au</a:t>
            </a:r>
            <a:r>
              <a:rPr sz="1600" dirty="0">
                <a:latin typeface="Arial"/>
                <a:cs typeface="Arial"/>
              </a:rPr>
              <a:t>f</a:t>
            </a:r>
            <a:r>
              <a:rPr sz="1600" spc="-13" dirty="0">
                <a:latin typeface="Arial"/>
                <a:cs typeface="Arial"/>
              </a:rPr>
              <a:t> </a:t>
            </a:r>
            <a:r>
              <a:rPr sz="1600" spc="-4" dirty="0">
                <a:latin typeface="Arial"/>
                <a:cs typeface="Arial"/>
              </a:rPr>
              <a:t>de</a:t>
            </a:r>
            <a:r>
              <a:rPr sz="1600" dirty="0">
                <a:latin typeface="Arial"/>
                <a:cs typeface="Arial"/>
              </a:rPr>
              <a:t>m</a:t>
            </a:r>
            <a:r>
              <a:rPr sz="1600" spc="-13" dirty="0">
                <a:latin typeface="Arial"/>
                <a:cs typeface="Arial"/>
              </a:rPr>
              <a:t> </a:t>
            </a:r>
            <a:r>
              <a:rPr sz="1600" spc="-4" dirty="0">
                <a:latin typeface="Arial"/>
                <a:cs typeface="Arial"/>
              </a:rPr>
              <a:t>ge</a:t>
            </a:r>
            <a:r>
              <a:rPr sz="1600" spc="4" dirty="0">
                <a:latin typeface="Arial"/>
                <a:cs typeface="Arial"/>
              </a:rPr>
              <a:t>s</a:t>
            </a:r>
            <a:r>
              <a:rPr sz="1600" spc="-4" dirty="0">
                <a:latin typeface="Arial"/>
                <a:cs typeface="Arial"/>
              </a:rPr>
              <a:t>a</a:t>
            </a:r>
            <a:r>
              <a:rPr sz="1600" spc="-9" dirty="0">
                <a:latin typeface="Arial"/>
                <a:cs typeface="Arial"/>
              </a:rPr>
              <a:t>m</a:t>
            </a:r>
            <a:r>
              <a:rPr sz="1600" spc="4" dirty="0">
                <a:latin typeface="Arial"/>
                <a:cs typeface="Arial"/>
              </a:rPr>
              <a:t>t</a:t>
            </a:r>
            <a:r>
              <a:rPr sz="1600" spc="-13"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4" dirty="0">
                <a:latin typeface="Arial"/>
                <a:cs typeface="Arial"/>
              </a:rPr>
              <a:t>an</a:t>
            </a:r>
            <a:r>
              <a:rPr sz="1600" dirty="0">
                <a:latin typeface="Arial"/>
                <a:cs typeface="Arial"/>
              </a:rPr>
              <a:t>d</a:t>
            </a:r>
            <a:r>
              <a:rPr sz="1600" spc="-47" dirty="0">
                <a:latin typeface="Arial"/>
                <a:cs typeface="Arial"/>
              </a:rPr>
              <a:t> </a:t>
            </a:r>
            <a:r>
              <a:rPr sz="1600"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4" dirty="0">
                <a:latin typeface="Arial"/>
                <a:cs typeface="Arial"/>
              </a:rPr>
              <a:t>a</a:t>
            </a:r>
            <a:r>
              <a:rPr sz="1600" spc="-13" dirty="0">
                <a:latin typeface="Arial"/>
                <a:cs typeface="Arial"/>
              </a:rPr>
              <a:t>n</a:t>
            </a:r>
            <a:r>
              <a:rPr sz="1600" spc="-4" dirty="0">
                <a:latin typeface="Arial"/>
                <a:cs typeface="Arial"/>
              </a:rPr>
              <a:t>d</a:t>
            </a:r>
            <a:r>
              <a:rPr sz="1600" spc="-13" dirty="0">
                <a:latin typeface="Arial"/>
                <a:cs typeface="Arial"/>
              </a:rPr>
              <a:t>g</a:t>
            </a:r>
            <a:r>
              <a:rPr sz="1600" spc="-4" dirty="0">
                <a:latin typeface="Arial"/>
                <a:cs typeface="Arial"/>
              </a:rPr>
              <a:t>e</a:t>
            </a:r>
            <a:r>
              <a:rPr sz="1600" dirty="0">
                <a:latin typeface="Arial"/>
                <a:cs typeface="Arial"/>
              </a:rPr>
              <a:t>l</a:t>
            </a:r>
            <a:r>
              <a:rPr sz="1600" spc="-4" dirty="0">
                <a:latin typeface="Arial"/>
                <a:cs typeface="Arial"/>
              </a:rPr>
              <a:t>ä</a:t>
            </a:r>
            <a:r>
              <a:rPr sz="1600" spc="-13" dirty="0">
                <a:latin typeface="Arial"/>
                <a:cs typeface="Arial"/>
              </a:rPr>
              <a:t>n</a:t>
            </a:r>
            <a:r>
              <a:rPr sz="1600" spc="-4" dirty="0">
                <a:latin typeface="Arial"/>
                <a:cs typeface="Arial"/>
              </a:rPr>
              <a:t>d</a:t>
            </a:r>
            <a:r>
              <a:rPr sz="1600" dirty="0">
                <a:latin typeface="Arial"/>
                <a:cs typeface="Arial"/>
              </a:rPr>
              <a:t>e</a:t>
            </a:r>
            <a:r>
              <a:rPr sz="1600" spc="-38"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v</a:t>
            </a:r>
            <a:r>
              <a:rPr sz="1600" spc="-4" dirty="0">
                <a:latin typeface="Arial"/>
                <a:cs typeface="Arial"/>
              </a:rPr>
              <a:t>o</a:t>
            </a:r>
            <a:r>
              <a:rPr sz="1600" dirty="0">
                <a:latin typeface="Arial"/>
                <a:cs typeface="Arial"/>
              </a:rPr>
              <a:t>m </a:t>
            </a:r>
            <a:r>
              <a:rPr sz="1600" spc="-64"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an</a:t>
            </a:r>
            <a:r>
              <a:rPr sz="1600" spc="4" dirty="0">
                <a:latin typeface="Arial"/>
                <a:cs typeface="Arial"/>
              </a:rPr>
              <a:t>s</a:t>
            </a:r>
            <a:r>
              <a:rPr sz="1600" spc="-9" dirty="0">
                <a:latin typeface="Arial"/>
                <a:cs typeface="Arial"/>
              </a:rPr>
              <a:t>t</a:t>
            </a:r>
            <a:r>
              <a:rPr sz="1600" spc="-4" dirty="0">
                <a:latin typeface="Arial"/>
                <a:cs typeface="Arial"/>
              </a:rPr>
              <a:t>a</a:t>
            </a:r>
            <a:r>
              <a:rPr sz="1600" dirty="0">
                <a:latin typeface="Arial"/>
                <a:cs typeface="Arial"/>
              </a:rPr>
              <a:t>l</a:t>
            </a:r>
            <a:r>
              <a:rPr sz="1600" spc="-9" dirty="0">
                <a:latin typeface="Arial"/>
                <a:cs typeface="Arial"/>
              </a:rPr>
              <a:t>t</a:t>
            </a:r>
            <a:r>
              <a:rPr sz="1600" spc="-4" dirty="0">
                <a:latin typeface="Arial"/>
                <a:cs typeface="Arial"/>
              </a:rPr>
              <a:t>e</a:t>
            </a:r>
            <a:r>
              <a:rPr sz="1600" dirty="0">
                <a:latin typeface="Arial"/>
                <a:cs typeface="Arial"/>
              </a:rPr>
              <a:t>r</a:t>
            </a:r>
            <a:r>
              <a:rPr sz="1600" spc="-38" dirty="0">
                <a:latin typeface="Arial"/>
                <a:cs typeface="Arial"/>
              </a:rPr>
              <a:t> </a:t>
            </a:r>
            <a:r>
              <a:rPr sz="1600" dirty="0">
                <a:latin typeface="Arial"/>
                <a:cs typeface="Arial"/>
              </a:rPr>
              <a:t>/</a:t>
            </a:r>
            <a:r>
              <a:rPr sz="1600" spc="-73" dirty="0">
                <a:latin typeface="Arial"/>
                <a:cs typeface="Arial"/>
              </a:rPr>
              <a:t> </a:t>
            </a:r>
            <a:r>
              <a:rPr sz="1600" spc="-4" dirty="0">
                <a:latin typeface="Arial"/>
                <a:cs typeface="Arial"/>
              </a:rPr>
              <a:t>Au</a:t>
            </a:r>
            <a:r>
              <a:rPr sz="1600" spc="4" dirty="0">
                <a:latin typeface="Arial"/>
                <a:cs typeface="Arial"/>
              </a:rPr>
              <a:t>s</a:t>
            </a:r>
            <a:r>
              <a:rPr sz="1600" dirty="0">
                <a:latin typeface="Arial"/>
                <a:cs typeface="Arial"/>
              </a:rPr>
              <a:t>ri</a:t>
            </a:r>
            <a:r>
              <a:rPr sz="1600" spc="4" dirty="0">
                <a:latin typeface="Arial"/>
                <a:cs typeface="Arial"/>
              </a:rPr>
              <a:t>c</a:t>
            </a:r>
            <a:r>
              <a:rPr sz="1600" spc="-4" dirty="0">
                <a:latin typeface="Arial"/>
                <a:cs typeface="Arial"/>
              </a:rPr>
              <a:t>h</a:t>
            </a:r>
            <a:r>
              <a:rPr sz="1600" spc="4" dirty="0">
                <a:latin typeface="Arial"/>
                <a:cs typeface="Arial"/>
              </a:rPr>
              <a:t>t</a:t>
            </a:r>
            <a:r>
              <a:rPr sz="1600" spc="-13" dirty="0">
                <a:latin typeface="Arial"/>
                <a:cs typeface="Arial"/>
              </a:rPr>
              <a:t>e</a:t>
            </a:r>
            <a:r>
              <a:rPr sz="1600" dirty="0">
                <a:latin typeface="Arial"/>
                <a:cs typeface="Arial"/>
              </a:rPr>
              <a:t>r</a:t>
            </a:r>
            <a:r>
              <a:rPr sz="1600" spc="-38" dirty="0">
                <a:latin typeface="Arial"/>
                <a:cs typeface="Arial"/>
              </a:rPr>
              <a:t> </a:t>
            </a:r>
            <a:r>
              <a:rPr sz="1600"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4" dirty="0">
                <a:latin typeface="Arial"/>
                <a:cs typeface="Arial"/>
              </a:rPr>
              <a:t>a</a:t>
            </a:r>
            <a:r>
              <a:rPr sz="1600" spc="-13" dirty="0">
                <a:latin typeface="Arial"/>
                <a:cs typeface="Arial"/>
              </a:rPr>
              <a:t>n</a:t>
            </a:r>
            <a:r>
              <a:rPr sz="1600" spc="-4" dirty="0">
                <a:latin typeface="Arial"/>
                <a:cs typeface="Arial"/>
              </a:rPr>
              <a:t>d</a:t>
            </a:r>
            <a:r>
              <a:rPr sz="1600" spc="-13" dirty="0">
                <a:latin typeface="Arial"/>
                <a:cs typeface="Arial"/>
              </a:rPr>
              <a:t>b</a:t>
            </a:r>
            <a:r>
              <a:rPr sz="1600" spc="-4" dirty="0">
                <a:latin typeface="Arial"/>
                <a:cs typeface="Arial"/>
              </a:rPr>
              <a:t>e</a:t>
            </a:r>
            <a:r>
              <a:rPr sz="1600" spc="-9" dirty="0">
                <a:latin typeface="Arial"/>
                <a:cs typeface="Arial"/>
              </a:rPr>
              <a:t>t</a:t>
            </a:r>
            <a:r>
              <a:rPr sz="1600" dirty="0">
                <a:latin typeface="Arial"/>
                <a:cs typeface="Arial"/>
              </a:rPr>
              <a:t>r</a:t>
            </a:r>
            <a:r>
              <a:rPr sz="1600" spc="-13" dirty="0">
                <a:latin typeface="Arial"/>
                <a:cs typeface="Arial"/>
              </a:rPr>
              <a:t>e</a:t>
            </a:r>
            <a:r>
              <a:rPr sz="1600" dirty="0">
                <a:latin typeface="Arial"/>
                <a:cs typeface="Arial"/>
              </a:rPr>
              <a:t>i</a:t>
            </a:r>
            <a:r>
              <a:rPr sz="1600" spc="-4" dirty="0">
                <a:latin typeface="Arial"/>
                <a:cs typeface="Arial"/>
              </a:rPr>
              <a:t>be</a:t>
            </a:r>
            <a:r>
              <a:rPr sz="1600" dirty="0">
                <a:latin typeface="Arial"/>
                <a:cs typeface="Arial"/>
              </a:rPr>
              <a:t>r</a:t>
            </a:r>
            <a:r>
              <a:rPr sz="1600" spc="-47"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r</a:t>
            </a:r>
            <a:r>
              <a:rPr sz="1600" spc="-4" dirty="0">
                <a:latin typeface="Arial"/>
                <a:cs typeface="Arial"/>
              </a:rPr>
              <a:t>ge</a:t>
            </a:r>
            <a:r>
              <a:rPr sz="1600" spc="4" dirty="0">
                <a:latin typeface="Arial"/>
                <a:cs typeface="Arial"/>
              </a:rPr>
              <a:t>sc</a:t>
            </a:r>
            <a:r>
              <a:rPr sz="1600" spc="-4" dirty="0">
                <a:latin typeface="Arial"/>
                <a:cs typeface="Arial"/>
              </a:rPr>
              <a:t>h</a:t>
            </a:r>
            <a:r>
              <a:rPr sz="1600" dirty="0">
                <a:latin typeface="Arial"/>
                <a:cs typeface="Arial"/>
              </a:rPr>
              <a:t>ri</a:t>
            </a:r>
            <a:r>
              <a:rPr sz="1600" spc="-4" dirty="0">
                <a:latin typeface="Arial"/>
                <a:cs typeface="Arial"/>
              </a:rPr>
              <a:t>ebe</a:t>
            </a:r>
            <a:r>
              <a:rPr sz="1600" spc="-13" dirty="0">
                <a:latin typeface="Arial"/>
                <a:cs typeface="Arial"/>
              </a:rPr>
              <a:t>n</a:t>
            </a:r>
            <a:r>
              <a:rPr sz="1600" spc="-4" dirty="0">
                <a:latin typeface="Arial"/>
                <a:cs typeface="Arial"/>
              </a:rPr>
              <a:t>e</a:t>
            </a:r>
            <a:r>
              <a:rPr sz="1600" dirty="0">
                <a:latin typeface="Arial"/>
                <a:cs typeface="Arial"/>
              </a:rPr>
              <a:t>n</a:t>
            </a:r>
            <a:r>
              <a:rPr sz="1600" spc="-38" dirty="0">
                <a:latin typeface="Arial"/>
                <a:cs typeface="Arial"/>
              </a:rPr>
              <a:t> </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spc="-4" dirty="0">
                <a:latin typeface="Arial"/>
                <a:cs typeface="Arial"/>
              </a:rPr>
              <a:t>e</a:t>
            </a:r>
            <a:r>
              <a:rPr sz="1600" b="1" spc="4" dirty="0">
                <a:latin typeface="Arial"/>
                <a:cs typeface="Arial"/>
              </a:rPr>
              <a:t>r</a:t>
            </a:r>
            <a:r>
              <a:rPr sz="1600" b="1" spc="-9" dirty="0">
                <a:latin typeface="Arial"/>
                <a:cs typeface="Arial"/>
              </a:rPr>
              <a:t>h</a:t>
            </a:r>
            <a:r>
              <a:rPr sz="1600" b="1" spc="-4" dirty="0">
                <a:latin typeface="Arial"/>
                <a:cs typeface="Arial"/>
              </a:rPr>
              <a:t>e</a:t>
            </a:r>
            <a:r>
              <a:rPr sz="1600" b="1" spc="4" dirty="0">
                <a:latin typeface="Arial"/>
                <a:cs typeface="Arial"/>
              </a:rPr>
              <a:t>i</a:t>
            </a:r>
            <a:r>
              <a:rPr sz="1600" b="1" spc="-13" dirty="0">
                <a:latin typeface="Arial"/>
                <a:cs typeface="Arial"/>
              </a:rPr>
              <a:t>t</a:t>
            </a:r>
            <a:r>
              <a:rPr sz="1600" b="1" spc="-4" dirty="0">
                <a:latin typeface="Arial"/>
                <a:cs typeface="Arial"/>
              </a:rPr>
              <a:t>s</a:t>
            </a:r>
            <a:r>
              <a:rPr sz="1600" b="1" dirty="0">
                <a:latin typeface="Arial"/>
                <a:cs typeface="Arial"/>
              </a:rPr>
              <a:t>- </a:t>
            </a:r>
            <a:r>
              <a:rPr sz="1600" b="1" spc="-4" dirty="0">
                <a:latin typeface="Arial"/>
                <a:cs typeface="Arial"/>
              </a:rPr>
              <a:t>ma</a:t>
            </a:r>
            <a:r>
              <a:rPr sz="1600" b="1" spc="-9" dirty="0">
                <a:latin typeface="Arial"/>
                <a:cs typeface="Arial"/>
              </a:rPr>
              <a:t>ßn</a:t>
            </a:r>
            <a:r>
              <a:rPr sz="1600" b="1" spc="-4" dirty="0">
                <a:latin typeface="Arial"/>
                <a:cs typeface="Arial"/>
              </a:rPr>
              <a:t>a</a:t>
            </a:r>
            <a:r>
              <a:rPr sz="1600" b="1" spc="-9" dirty="0">
                <a:latin typeface="Arial"/>
                <a:cs typeface="Arial"/>
              </a:rPr>
              <a:t>h</a:t>
            </a:r>
            <a:r>
              <a:rPr sz="1600" b="1" spc="-4" dirty="0">
                <a:latin typeface="Arial"/>
                <a:cs typeface="Arial"/>
              </a:rPr>
              <a:t>me</a:t>
            </a:r>
            <a:r>
              <a:rPr sz="1600" b="1" dirty="0">
                <a:latin typeface="Arial"/>
                <a:cs typeface="Arial"/>
              </a:rPr>
              <a:t>n</a:t>
            </a:r>
            <a:r>
              <a:rPr sz="1600" b="1" spc="-21" dirty="0">
                <a:latin typeface="Arial"/>
                <a:cs typeface="Arial"/>
              </a:rPr>
              <a:t> </a:t>
            </a:r>
            <a:r>
              <a:rPr sz="1600" dirty="0">
                <a:latin typeface="Arial"/>
                <a:cs typeface="Arial"/>
              </a:rPr>
              <a:t>(</a:t>
            </a:r>
            <a:r>
              <a:rPr sz="1600" spc="4" dirty="0">
                <a:latin typeface="Arial"/>
                <a:cs typeface="Arial"/>
              </a:rPr>
              <a:t>z.</a:t>
            </a:r>
            <a:r>
              <a:rPr sz="1600" spc="-4" dirty="0">
                <a:latin typeface="Arial"/>
                <a:cs typeface="Arial"/>
              </a:rPr>
              <a:t>B</a:t>
            </a:r>
            <a:r>
              <a:rPr sz="1600" dirty="0">
                <a:latin typeface="Arial"/>
                <a:cs typeface="Arial"/>
              </a:rPr>
              <a:t>.</a:t>
            </a:r>
            <a:r>
              <a:rPr sz="1600" spc="-34" dirty="0">
                <a:latin typeface="Arial"/>
                <a:cs typeface="Arial"/>
              </a:rPr>
              <a:t> </a:t>
            </a:r>
            <a:r>
              <a:rPr sz="1600" spc="-4" dirty="0">
                <a:latin typeface="Arial"/>
                <a:cs typeface="Arial"/>
              </a:rPr>
              <a:t>Pu</a:t>
            </a:r>
            <a:r>
              <a:rPr sz="1600" spc="-17" dirty="0">
                <a:latin typeface="Arial"/>
                <a:cs typeface="Arial"/>
              </a:rPr>
              <a:t>f</a:t>
            </a:r>
            <a:r>
              <a:rPr sz="1600" spc="4" dirty="0">
                <a:latin typeface="Arial"/>
                <a:cs typeface="Arial"/>
              </a:rPr>
              <a:t>f</a:t>
            </a:r>
            <a:r>
              <a:rPr sz="1600" spc="-4" dirty="0">
                <a:latin typeface="Arial"/>
                <a:cs typeface="Arial"/>
              </a:rPr>
              <a:t>e</a:t>
            </a:r>
            <a:r>
              <a:rPr sz="1600" dirty="0">
                <a:latin typeface="Arial"/>
                <a:cs typeface="Arial"/>
              </a:rPr>
              <a:t>r</a:t>
            </a:r>
            <a:r>
              <a:rPr sz="1600" spc="-4" dirty="0">
                <a:latin typeface="Arial"/>
                <a:cs typeface="Arial"/>
              </a:rPr>
              <a:t>pa</a:t>
            </a:r>
            <a:r>
              <a:rPr sz="1600" spc="-9" dirty="0">
                <a:latin typeface="Arial"/>
                <a:cs typeface="Arial"/>
              </a:rPr>
              <a:t>t</a:t>
            </a:r>
            <a:r>
              <a:rPr sz="1600" dirty="0">
                <a:latin typeface="Arial"/>
                <a:cs typeface="Arial"/>
              </a:rPr>
              <a:t>r</a:t>
            </a:r>
            <a:r>
              <a:rPr sz="1600" spc="-13" dirty="0">
                <a:latin typeface="Arial"/>
                <a:cs typeface="Arial"/>
              </a:rPr>
              <a:t>o</a:t>
            </a:r>
            <a:r>
              <a:rPr sz="1600" spc="-4" dirty="0">
                <a:latin typeface="Arial"/>
                <a:cs typeface="Arial"/>
              </a:rPr>
              <a:t>ne</a:t>
            </a:r>
            <a:r>
              <a:rPr sz="1600" dirty="0">
                <a:latin typeface="Arial"/>
                <a:cs typeface="Arial"/>
              </a:rPr>
              <a:t>)</a:t>
            </a:r>
            <a:r>
              <a:rPr sz="1600" spc="-47" dirty="0">
                <a:latin typeface="Arial"/>
                <a:cs typeface="Arial"/>
              </a:rPr>
              <a:t> </a:t>
            </a:r>
            <a:r>
              <a:rPr sz="1600" b="1" spc="-4" dirty="0">
                <a:latin typeface="Arial"/>
                <a:cs typeface="Arial"/>
              </a:rPr>
              <a:t>e</a:t>
            </a:r>
            <a:r>
              <a:rPr sz="1600" b="1" spc="4" dirty="0">
                <a:latin typeface="Arial"/>
                <a:cs typeface="Arial"/>
              </a:rPr>
              <a:t>i</a:t>
            </a:r>
            <a:r>
              <a:rPr sz="1600" b="1" spc="-9" dirty="0">
                <a:latin typeface="Arial"/>
                <a:cs typeface="Arial"/>
              </a:rPr>
              <a:t>n</a:t>
            </a:r>
            <a:r>
              <a:rPr sz="1600" b="1" spc="4" dirty="0">
                <a:latin typeface="Arial"/>
                <a:cs typeface="Arial"/>
              </a:rPr>
              <a:t>z</a:t>
            </a:r>
            <a:r>
              <a:rPr sz="1600" b="1" spc="-9" dirty="0">
                <a:latin typeface="Arial"/>
                <a:cs typeface="Arial"/>
              </a:rPr>
              <a:t>uh</a:t>
            </a:r>
            <a:r>
              <a:rPr sz="1600" b="1" spc="-4" dirty="0">
                <a:latin typeface="Arial"/>
                <a:cs typeface="Arial"/>
              </a:rPr>
              <a:t>a</a:t>
            </a:r>
            <a:r>
              <a:rPr sz="1600" b="1" spc="4" dirty="0">
                <a:latin typeface="Arial"/>
                <a:cs typeface="Arial"/>
              </a:rPr>
              <a:t>l</a:t>
            </a:r>
            <a:r>
              <a:rPr sz="1600" b="1" spc="-13" dirty="0">
                <a:latin typeface="Arial"/>
                <a:cs typeface="Arial"/>
              </a:rPr>
              <a:t>t</a:t>
            </a:r>
            <a:r>
              <a:rPr sz="1600" b="1" spc="-4" dirty="0">
                <a:latin typeface="Arial"/>
                <a:cs typeface="Arial"/>
              </a:rPr>
              <a:t>e</a:t>
            </a:r>
            <a:r>
              <a:rPr sz="1600" b="1" spc="-9" dirty="0">
                <a:latin typeface="Arial"/>
                <a:cs typeface="Arial"/>
              </a:rPr>
              <a:t>n</a:t>
            </a:r>
            <a:r>
              <a:rPr sz="1600" dirty="0">
                <a:latin typeface="Arial"/>
                <a:cs typeface="Arial"/>
              </a:rPr>
              <a:t>.</a:t>
            </a:r>
          </a:p>
          <a:p>
            <a:pPr marL="368300" indent="-285750">
              <a:spcBef>
                <a:spcPts val="600"/>
              </a:spcBef>
              <a:buFont typeface="Wingdings" panose="05000000000000000000" pitchFamily="2" charset="2"/>
              <a:buChar char="Ø"/>
            </a:pPr>
            <a:r>
              <a:rPr sz="1600" b="1" spc="-9" dirty="0">
                <a:latin typeface="Arial"/>
                <a:cs typeface="Arial"/>
              </a:rPr>
              <a:t>B</a:t>
            </a:r>
            <a:r>
              <a:rPr sz="1600" b="1" spc="-4" dirty="0">
                <a:latin typeface="Arial"/>
                <a:cs typeface="Arial"/>
              </a:rPr>
              <a:t>e</a:t>
            </a:r>
            <a:r>
              <a:rPr sz="1600" b="1" dirty="0">
                <a:latin typeface="Arial"/>
                <a:cs typeface="Arial"/>
              </a:rPr>
              <a:t>i</a:t>
            </a:r>
            <a:r>
              <a:rPr sz="1600" b="1" spc="-13" dirty="0">
                <a:latin typeface="Arial"/>
                <a:cs typeface="Arial"/>
              </a:rPr>
              <a:t> </a:t>
            </a:r>
            <a:r>
              <a:rPr sz="1600" b="1" spc="-9" dirty="0">
                <a:latin typeface="Arial"/>
                <a:cs typeface="Arial"/>
              </a:rPr>
              <a:t>L</a:t>
            </a:r>
            <a:r>
              <a:rPr sz="1600" b="1" spc="-4" dirty="0">
                <a:latin typeface="Arial"/>
                <a:cs typeface="Arial"/>
              </a:rPr>
              <a:t>a</a:t>
            </a:r>
            <a:r>
              <a:rPr sz="1600" b="1" spc="-9" dirty="0">
                <a:latin typeface="Arial"/>
                <a:cs typeface="Arial"/>
              </a:rPr>
              <a:t>d</a:t>
            </a:r>
            <a:r>
              <a:rPr sz="1600" b="1" spc="-4" dirty="0">
                <a:latin typeface="Arial"/>
                <a:cs typeface="Arial"/>
              </a:rPr>
              <a:t>e</a:t>
            </a:r>
            <a:r>
              <a:rPr sz="1600" b="1" spc="-9" dirty="0">
                <a:latin typeface="Arial"/>
                <a:cs typeface="Arial"/>
              </a:rPr>
              <a:t>h</a:t>
            </a:r>
            <a:r>
              <a:rPr sz="1600" b="1" spc="-4" dirty="0">
                <a:latin typeface="Arial"/>
                <a:cs typeface="Arial"/>
              </a:rPr>
              <a:t>emm</a:t>
            </a:r>
            <a:r>
              <a:rPr sz="1600" b="1" spc="-9" dirty="0">
                <a:latin typeface="Arial"/>
                <a:cs typeface="Arial"/>
              </a:rPr>
              <a:t>un</a:t>
            </a:r>
            <a:r>
              <a:rPr sz="1600" b="1" dirty="0">
                <a:latin typeface="Arial"/>
                <a:cs typeface="Arial"/>
              </a:rPr>
              <a:t>g</a:t>
            </a:r>
            <a:r>
              <a:rPr sz="1600" b="1" spc="-21" dirty="0">
                <a:latin typeface="Arial"/>
                <a:cs typeface="Arial"/>
              </a:rPr>
              <a:t> </a:t>
            </a:r>
            <a:r>
              <a:rPr sz="1600" b="1" spc="-9" dirty="0">
                <a:latin typeface="Arial"/>
                <a:cs typeface="Arial"/>
              </a:rPr>
              <a:t>od</a:t>
            </a:r>
            <a:r>
              <a:rPr sz="1600" b="1" spc="-4" dirty="0">
                <a:latin typeface="Arial"/>
                <a:cs typeface="Arial"/>
              </a:rPr>
              <a:t>e</a:t>
            </a:r>
            <a:r>
              <a:rPr sz="1600" b="1" dirty="0">
                <a:latin typeface="Arial"/>
                <a:cs typeface="Arial"/>
              </a:rPr>
              <a:t>r</a:t>
            </a:r>
            <a:r>
              <a:rPr sz="1600" b="1" spc="-13" dirty="0">
                <a:latin typeface="Arial"/>
                <a:cs typeface="Arial"/>
              </a:rPr>
              <a:t> </a:t>
            </a:r>
            <a:r>
              <a:rPr sz="1600" spc="4" dirty="0">
                <a:latin typeface="Arial"/>
                <a:cs typeface="Arial"/>
              </a:rPr>
              <a:t>s</a:t>
            </a:r>
            <a:r>
              <a:rPr sz="1600" spc="-4" dirty="0">
                <a:latin typeface="Arial"/>
                <a:cs typeface="Arial"/>
              </a:rPr>
              <a:t>on</a:t>
            </a:r>
            <a:r>
              <a:rPr sz="1600" spc="4" dirty="0">
                <a:latin typeface="Arial"/>
                <a:cs typeface="Arial"/>
              </a:rPr>
              <a:t>st</a:t>
            </a:r>
            <a:r>
              <a:rPr sz="1600" dirty="0">
                <a:latin typeface="Arial"/>
                <a:cs typeface="Arial"/>
              </a:rPr>
              <a:t>i</a:t>
            </a:r>
            <a:r>
              <a:rPr sz="1600" spc="-4" dirty="0">
                <a:latin typeface="Arial"/>
                <a:cs typeface="Arial"/>
              </a:rPr>
              <a:t>g</a:t>
            </a:r>
            <a:r>
              <a:rPr sz="1600" spc="-13" dirty="0">
                <a:latin typeface="Arial"/>
                <a:cs typeface="Arial"/>
              </a:rPr>
              <a:t>e</a:t>
            </a:r>
            <a:r>
              <a:rPr sz="1600" dirty="0">
                <a:latin typeface="Arial"/>
                <a:cs typeface="Arial"/>
              </a:rPr>
              <a:t>r</a:t>
            </a:r>
            <a:r>
              <a:rPr sz="1600" spc="-38" dirty="0">
                <a:latin typeface="Arial"/>
                <a:cs typeface="Arial"/>
              </a:rPr>
              <a:t> </a:t>
            </a:r>
            <a:r>
              <a:rPr sz="1600" b="1" spc="-4" dirty="0">
                <a:latin typeface="Arial"/>
                <a:cs typeface="Arial"/>
              </a:rPr>
              <a:t>S</a:t>
            </a:r>
            <a:r>
              <a:rPr sz="1600" b="1" dirty="0">
                <a:latin typeface="Arial"/>
                <a:cs typeface="Arial"/>
              </a:rPr>
              <a:t>t</a:t>
            </a:r>
            <a:r>
              <a:rPr sz="1600" b="1" spc="-9" dirty="0">
                <a:latin typeface="Arial"/>
                <a:cs typeface="Arial"/>
              </a:rPr>
              <a:t>ö</a:t>
            </a:r>
            <a:r>
              <a:rPr sz="1600" b="1" spc="4" dirty="0">
                <a:latin typeface="Arial"/>
                <a:cs typeface="Arial"/>
              </a:rPr>
              <a:t>r</a:t>
            </a:r>
            <a:r>
              <a:rPr sz="1600" b="1" spc="-9" dirty="0">
                <a:latin typeface="Arial"/>
                <a:cs typeface="Arial"/>
              </a:rPr>
              <a:t>un</a:t>
            </a:r>
            <a:r>
              <a:rPr sz="1600" b="1" dirty="0">
                <a:latin typeface="Arial"/>
                <a:cs typeface="Arial"/>
              </a:rPr>
              <a:t>g</a:t>
            </a:r>
            <a:r>
              <a:rPr sz="1600" b="1" spc="-21" dirty="0">
                <a:latin typeface="Arial"/>
                <a:cs typeface="Arial"/>
              </a:rPr>
              <a:t> </a:t>
            </a:r>
            <a:r>
              <a:rPr sz="1600" b="1" spc="4" dirty="0">
                <a:latin typeface="Arial"/>
                <a:cs typeface="Arial"/>
              </a:rPr>
              <a:t>i</a:t>
            </a:r>
            <a:r>
              <a:rPr sz="1600" b="1" spc="-4" dirty="0">
                <a:latin typeface="Arial"/>
                <a:cs typeface="Arial"/>
              </a:rPr>
              <a:t>s</a:t>
            </a:r>
            <a:r>
              <a:rPr sz="1600" b="1" dirty="0">
                <a:latin typeface="Arial"/>
                <a:cs typeface="Arial"/>
              </a:rPr>
              <a:t>t</a:t>
            </a:r>
            <a:r>
              <a:rPr sz="1600" b="1" spc="-17" dirty="0">
                <a:latin typeface="Arial"/>
                <a:cs typeface="Arial"/>
              </a:rPr>
              <a:t> </a:t>
            </a:r>
            <a:r>
              <a:rPr sz="1600" b="1" spc="-9" dirty="0">
                <a:latin typeface="Arial"/>
                <a:cs typeface="Arial"/>
              </a:rPr>
              <a:t>d</a:t>
            </a:r>
            <a:r>
              <a:rPr sz="1600" b="1" spc="4" dirty="0">
                <a:latin typeface="Arial"/>
                <a:cs typeface="Arial"/>
              </a:rPr>
              <a:t>i</a:t>
            </a:r>
            <a:r>
              <a:rPr sz="1600" b="1" dirty="0">
                <a:latin typeface="Arial"/>
                <a:cs typeface="Arial"/>
              </a:rPr>
              <a:t>e</a:t>
            </a:r>
            <a:r>
              <a:rPr sz="1600" b="1" spc="-60"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 </a:t>
            </a:r>
            <a:r>
              <a:rPr sz="1600"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dirty="0">
                <a:latin typeface="Arial"/>
                <a:cs typeface="Arial"/>
              </a:rPr>
              <a:t>l</a:t>
            </a:r>
            <a:r>
              <a:rPr sz="1600" spc="-4" dirty="0">
                <a:latin typeface="Arial"/>
                <a:cs typeface="Arial"/>
              </a:rPr>
              <a:t>e</a:t>
            </a:r>
            <a:r>
              <a:rPr sz="1600" dirty="0">
                <a:latin typeface="Arial"/>
                <a:cs typeface="Arial"/>
              </a:rPr>
              <a:t>i</a:t>
            </a:r>
            <a:r>
              <a:rPr sz="1600" spc="4" dirty="0">
                <a:latin typeface="Arial"/>
                <a:cs typeface="Arial"/>
              </a:rPr>
              <a:t>t</a:t>
            </a:r>
            <a:r>
              <a:rPr sz="1600" spc="-4" dirty="0">
                <a:latin typeface="Arial"/>
                <a:cs typeface="Arial"/>
              </a:rPr>
              <a:t>un</a:t>
            </a:r>
            <a:r>
              <a:rPr sz="1600" dirty="0">
                <a:latin typeface="Arial"/>
                <a:cs typeface="Arial"/>
              </a:rPr>
              <a:t>g</a:t>
            </a:r>
            <a:r>
              <a:rPr sz="1600" spc="-38" dirty="0">
                <a:latin typeface="Arial"/>
                <a:cs typeface="Arial"/>
              </a:rPr>
              <a:t> </a:t>
            </a:r>
            <a:r>
              <a:rPr sz="1600" dirty="0">
                <a:latin typeface="Arial"/>
                <a:cs typeface="Arial"/>
              </a:rPr>
              <a:t>/</a:t>
            </a:r>
            <a:r>
              <a:rPr sz="1600" spc="-13" dirty="0">
                <a:latin typeface="Arial"/>
                <a:cs typeface="Arial"/>
              </a:rPr>
              <a:t> </a:t>
            </a:r>
            <a:r>
              <a:rPr sz="1600" spc="4" dirty="0">
                <a:latin typeface="Arial"/>
                <a:cs typeface="Arial"/>
              </a:rPr>
              <a:t>J</a:t>
            </a:r>
            <a:r>
              <a:rPr sz="1600" spc="-4" dirty="0">
                <a:latin typeface="Arial"/>
                <a:cs typeface="Arial"/>
              </a:rPr>
              <a:t>u</a:t>
            </a:r>
            <a:r>
              <a:rPr sz="1600" dirty="0">
                <a:latin typeface="Arial"/>
                <a:cs typeface="Arial"/>
              </a:rPr>
              <a:t>ry</a:t>
            </a:r>
            <a:r>
              <a:rPr lang="de-DE" sz="1600" dirty="0">
                <a:latin typeface="Arial"/>
                <a:cs typeface="Arial"/>
              </a:rPr>
              <a:t/>
            </a:r>
            <a:br>
              <a:rPr lang="de-DE" sz="1600" dirty="0">
                <a:latin typeface="Arial"/>
                <a:cs typeface="Arial"/>
              </a:rPr>
            </a:br>
            <a:r>
              <a:rPr sz="1600" b="1" spc="-4" dirty="0" err="1">
                <a:latin typeface="Arial"/>
                <a:cs typeface="Arial"/>
              </a:rPr>
              <a:t>e</a:t>
            </a:r>
            <a:r>
              <a:rPr sz="1600" b="1" spc="4" dirty="0" err="1">
                <a:latin typeface="Arial"/>
                <a:cs typeface="Arial"/>
              </a:rPr>
              <a:t>i</a:t>
            </a:r>
            <a:r>
              <a:rPr sz="1600" b="1" spc="-9" dirty="0" err="1">
                <a:latin typeface="Arial"/>
                <a:cs typeface="Arial"/>
              </a:rPr>
              <a:t>n</a:t>
            </a:r>
            <a:r>
              <a:rPr sz="1600" b="1" spc="4" dirty="0" err="1">
                <a:latin typeface="Arial"/>
                <a:cs typeface="Arial"/>
              </a:rPr>
              <a:t>z</a:t>
            </a:r>
            <a:r>
              <a:rPr sz="1600" b="1" spc="-9" dirty="0" err="1">
                <a:latin typeface="Arial"/>
                <a:cs typeface="Arial"/>
              </a:rPr>
              <a:t>u</a:t>
            </a:r>
            <a:r>
              <a:rPr sz="1600" b="1" spc="-4" dirty="0" err="1">
                <a:latin typeface="Arial"/>
                <a:cs typeface="Arial"/>
              </a:rPr>
              <a:t>sc</a:t>
            </a:r>
            <a:r>
              <a:rPr sz="1600" b="1" spc="-9" dirty="0" err="1">
                <a:latin typeface="Arial"/>
                <a:cs typeface="Arial"/>
              </a:rPr>
              <a:t>h</a:t>
            </a:r>
            <a:r>
              <a:rPr sz="1600" b="1" spc="-13" dirty="0" err="1">
                <a:latin typeface="Arial"/>
                <a:cs typeface="Arial"/>
              </a:rPr>
              <a:t>a</a:t>
            </a:r>
            <a:r>
              <a:rPr sz="1600" b="1" spc="4" dirty="0" err="1">
                <a:latin typeface="Arial"/>
                <a:cs typeface="Arial"/>
              </a:rPr>
              <a:t>l</a:t>
            </a:r>
            <a:r>
              <a:rPr sz="1600" b="1" spc="-13" dirty="0" err="1">
                <a:latin typeface="Arial"/>
                <a:cs typeface="Arial"/>
              </a:rPr>
              <a:t>t</a:t>
            </a:r>
            <a:r>
              <a:rPr sz="1600" b="1" spc="-4" dirty="0" err="1">
                <a:latin typeface="Arial"/>
                <a:cs typeface="Arial"/>
              </a:rPr>
              <a:t>e</a:t>
            </a:r>
            <a:r>
              <a:rPr sz="1600" b="1" spc="-9" dirty="0" err="1">
                <a:latin typeface="Arial"/>
                <a:cs typeface="Arial"/>
              </a:rPr>
              <a:t>n</a:t>
            </a:r>
            <a:r>
              <a:rPr sz="1600" dirty="0">
                <a:latin typeface="Arial"/>
                <a:cs typeface="Arial"/>
              </a:rPr>
              <a:t>.</a:t>
            </a:r>
            <a:r>
              <a:rPr sz="1600" spc="-43" dirty="0">
                <a:latin typeface="Arial"/>
                <a:cs typeface="Arial"/>
              </a:rPr>
              <a:t> </a:t>
            </a:r>
            <a:r>
              <a:rPr sz="1600" dirty="0">
                <a:latin typeface="Arial"/>
                <a:cs typeface="Arial"/>
              </a:rPr>
              <a:t>(</a:t>
            </a:r>
            <a:r>
              <a:rPr sz="1600" spc="-4" dirty="0">
                <a:latin typeface="Arial"/>
                <a:cs typeface="Arial"/>
              </a:rPr>
              <a:t>Be</a:t>
            </a:r>
            <a:r>
              <a:rPr sz="1600" spc="-9" dirty="0">
                <a:latin typeface="Arial"/>
                <a:cs typeface="Arial"/>
              </a:rPr>
              <a:t>m</a:t>
            </a:r>
            <a:r>
              <a:rPr sz="1600" spc="-4" dirty="0">
                <a:latin typeface="Arial"/>
                <a:cs typeface="Arial"/>
              </a:rPr>
              <a:t>e</a:t>
            </a:r>
            <a:r>
              <a:rPr sz="1600" dirty="0">
                <a:latin typeface="Arial"/>
                <a:cs typeface="Arial"/>
              </a:rPr>
              <a:t>r</a:t>
            </a:r>
            <a:r>
              <a:rPr sz="1600" spc="4" dirty="0">
                <a:latin typeface="Arial"/>
                <a:cs typeface="Arial"/>
              </a:rPr>
              <a:t>k</a:t>
            </a:r>
            <a:r>
              <a:rPr sz="1600" spc="-4" dirty="0">
                <a:latin typeface="Arial"/>
                <a:cs typeface="Arial"/>
              </a:rPr>
              <a:t>ba</a:t>
            </a:r>
            <a:r>
              <a:rPr sz="1600" dirty="0">
                <a:latin typeface="Arial"/>
                <a:cs typeface="Arial"/>
              </a:rPr>
              <a:t>r</a:t>
            </a:r>
            <a:r>
              <a:rPr sz="1600" spc="-38" dirty="0">
                <a:latin typeface="Arial"/>
                <a:cs typeface="Arial"/>
              </a:rPr>
              <a:t> </a:t>
            </a:r>
            <a:r>
              <a:rPr sz="1600" spc="-9" dirty="0">
                <a:latin typeface="Arial"/>
                <a:cs typeface="Arial"/>
              </a:rPr>
              <a:t>m</a:t>
            </a:r>
            <a:r>
              <a:rPr sz="1600" spc="-4" dirty="0">
                <a:latin typeface="Arial"/>
                <a:cs typeface="Arial"/>
              </a:rPr>
              <a:t>a</a:t>
            </a:r>
            <a:r>
              <a:rPr sz="1600" spc="4" dirty="0">
                <a:latin typeface="Arial"/>
                <a:cs typeface="Arial"/>
              </a:rPr>
              <a:t>c</a:t>
            </a:r>
            <a:r>
              <a:rPr sz="1600" spc="-4" dirty="0">
                <a:latin typeface="Arial"/>
                <a:cs typeface="Arial"/>
              </a:rPr>
              <a:t>he</a:t>
            </a:r>
            <a:r>
              <a:rPr sz="1600" dirty="0">
                <a:latin typeface="Arial"/>
                <a:cs typeface="Arial"/>
              </a:rPr>
              <a:t>n</a:t>
            </a:r>
            <a:r>
              <a:rPr sz="1600" spc="-26" dirty="0">
                <a:latin typeface="Arial"/>
                <a:cs typeface="Arial"/>
              </a:rPr>
              <a:t> </a:t>
            </a:r>
            <a:r>
              <a:rPr sz="1600" spc="4" dirty="0">
                <a:latin typeface="Arial"/>
                <a:cs typeface="Arial"/>
              </a:rPr>
              <a:t>z.</a:t>
            </a:r>
            <a:r>
              <a:rPr sz="1600" spc="-4" dirty="0">
                <a:latin typeface="Arial"/>
                <a:cs typeface="Arial"/>
              </a:rPr>
              <a:t>B</a:t>
            </a:r>
            <a:r>
              <a:rPr sz="1600" dirty="0">
                <a:latin typeface="Arial"/>
                <a:cs typeface="Arial"/>
              </a:rPr>
              <a:t>.</a:t>
            </a:r>
            <a:r>
              <a:rPr sz="1600" spc="-21" dirty="0">
                <a:latin typeface="Arial"/>
                <a:cs typeface="Arial"/>
              </a:rPr>
              <a:t> </a:t>
            </a:r>
            <a:r>
              <a:rPr sz="1600" spc="-4" dirty="0">
                <a:latin typeface="Arial"/>
                <a:cs typeface="Arial"/>
              </a:rPr>
              <a:t>du</a:t>
            </a:r>
            <a:r>
              <a:rPr sz="1600" dirty="0">
                <a:latin typeface="Arial"/>
                <a:cs typeface="Arial"/>
              </a:rPr>
              <a:t>r</a:t>
            </a:r>
            <a:r>
              <a:rPr sz="1600" spc="4" dirty="0">
                <a:latin typeface="Arial"/>
                <a:cs typeface="Arial"/>
              </a:rPr>
              <a:t>c</a:t>
            </a:r>
            <a:r>
              <a:rPr sz="1600" dirty="0">
                <a:latin typeface="Arial"/>
                <a:cs typeface="Arial"/>
              </a:rPr>
              <a:t>h</a:t>
            </a:r>
            <a:r>
              <a:rPr sz="1600" spc="-26" dirty="0">
                <a:latin typeface="Arial"/>
                <a:cs typeface="Arial"/>
              </a:rPr>
              <a:t> </a:t>
            </a:r>
            <a:r>
              <a:rPr sz="1600" spc="-9" dirty="0">
                <a:latin typeface="Arial"/>
                <a:cs typeface="Arial"/>
              </a:rPr>
              <a:t>H</a:t>
            </a:r>
            <a:r>
              <a:rPr sz="1600" spc="-4" dirty="0">
                <a:latin typeface="Arial"/>
                <a:cs typeface="Arial"/>
              </a:rPr>
              <a:t>and</a:t>
            </a:r>
            <a:r>
              <a:rPr sz="1600" spc="4" dirty="0">
                <a:latin typeface="Arial"/>
                <a:cs typeface="Arial"/>
              </a:rPr>
              <a:t>z</a:t>
            </a:r>
            <a:r>
              <a:rPr sz="1600" spc="-4" dirty="0">
                <a:latin typeface="Arial"/>
                <a:cs typeface="Arial"/>
              </a:rPr>
              <a:t>e</a:t>
            </a:r>
            <a:r>
              <a:rPr sz="1600" dirty="0">
                <a:latin typeface="Arial"/>
                <a:cs typeface="Arial"/>
              </a:rPr>
              <a:t>i</a:t>
            </a:r>
            <a:r>
              <a:rPr sz="1600" spc="4" dirty="0">
                <a:latin typeface="Arial"/>
                <a:cs typeface="Arial"/>
              </a:rPr>
              <a:t>c</a:t>
            </a:r>
            <a:r>
              <a:rPr sz="1600" spc="-4" dirty="0">
                <a:latin typeface="Arial"/>
                <a:cs typeface="Arial"/>
              </a:rPr>
              <a:t>h</a:t>
            </a:r>
            <a:r>
              <a:rPr sz="1600" spc="-13" dirty="0">
                <a:latin typeface="Arial"/>
                <a:cs typeface="Arial"/>
              </a:rPr>
              <a:t>e</a:t>
            </a:r>
            <a:r>
              <a:rPr sz="1600" spc="-4" dirty="0">
                <a:latin typeface="Arial"/>
                <a:cs typeface="Arial"/>
              </a:rPr>
              <a:t>n</a:t>
            </a:r>
            <a:r>
              <a:rPr sz="1600" dirty="0">
                <a:latin typeface="Arial"/>
                <a:cs typeface="Arial"/>
              </a:rPr>
              <a:t>,</a:t>
            </a:r>
            <a:r>
              <a:rPr sz="1600" spc="-103" dirty="0">
                <a:latin typeface="Arial"/>
                <a:cs typeface="Arial"/>
              </a:rPr>
              <a:t> </a:t>
            </a:r>
            <a:r>
              <a:rPr sz="1600" spc="-4" dirty="0">
                <a:latin typeface="Arial"/>
                <a:cs typeface="Arial"/>
              </a:rPr>
              <a:t>A</a:t>
            </a:r>
            <a:r>
              <a:rPr sz="1600" dirty="0">
                <a:latin typeface="Arial"/>
                <a:cs typeface="Arial"/>
              </a:rPr>
              <a:t>r</a:t>
            </a:r>
            <a:r>
              <a:rPr sz="1600" spc="-9" dirty="0">
                <a:latin typeface="Arial"/>
                <a:cs typeface="Arial"/>
              </a:rPr>
              <a:t>m</a:t>
            </a:r>
            <a:r>
              <a:rPr sz="1600" spc="-4" dirty="0">
                <a:latin typeface="Arial"/>
                <a:cs typeface="Arial"/>
              </a:rPr>
              <a:t>heben</a:t>
            </a:r>
            <a:r>
              <a:rPr sz="1600" dirty="0">
                <a:latin typeface="Arial"/>
                <a:cs typeface="Arial"/>
              </a:rPr>
              <a:t>)</a:t>
            </a:r>
          </a:p>
          <a:p>
            <a:pPr marL="368300" marR="156381" indent="-285750">
              <a:spcBef>
                <a:spcPts val="600"/>
              </a:spcBef>
              <a:buFont typeface="Wingdings" panose="05000000000000000000" pitchFamily="2" charset="2"/>
              <a:buChar char="Ø"/>
            </a:pPr>
            <a:r>
              <a:rPr sz="1600" b="1" spc="-9" dirty="0">
                <a:latin typeface="Arial"/>
                <a:cs typeface="Arial"/>
              </a:rPr>
              <a:t>Zu</a:t>
            </a:r>
            <a:r>
              <a:rPr sz="1600" b="1" dirty="0">
                <a:latin typeface="Arial"/>
                <a:cs typeface="Arial"/>
              </a:rPr>
              <a:t>m</a:t>
            </a:r>
            <a:r>
              <a:rPr sz="1600" b="1" spc="-9" dirty="0">
                <a:latin typeface="Arial"/>
                <a:cs typeface="Arial"/>
              </a:rPr>
              <a:t> </a:t>
            </a:r>
            <a:r>
              <a:rPr sz="1600" b="1" spc="-4" dirty="0">
                <a:latin typeface="Arial"/>
                <a:cs typeface="Arial"/>
              </a:rPr>
              <a:t>Sc</a:t>
            </a:r>
            <a:r>
              <a:rPr sz="1600" b="1" spc="-9" dirty="0">
                <a:latin typeface="Arial"/>
                <a:cs typeface="Arial"/>
              </a:rPr>
              <a:t>hu</a:t>
            </a:r>
            <a:r>
              <a:rPr sz="1600" b="1" dirty="0">
                <a:latin typeface="Arial"/>
                <a:cs typeface="Arial"/>
              </a:rPr>
              <a:t>tz</a:t>
            </a:r>
            <a:r>
              <a:rPr sz="1600" b="1" spc="-21" dirty="0">
                <a:latin typeface="Arial"/>
                <a:cs typeface="Arial"/>
              </a:rPr>
              <a:t> </a:t>
            </a:r>
            <a:r>
              <a:rPr sz="1600" b="1" spc="-13" dirty="0">
                <a:latin typeface="Arial"/>
                <a:cs typeface="Arial"/>
              </a:rPr>
              <a:t>v</a:t>
            </a:r>
            <a:r>
              <a:rPr sz="1600" b="1" spc="-9" dirty="0">
                <a:latin typeface="Arial"/>
                <a:cs typeface="Arial"/>
              </a:rPr>
              <a:t>o</a:t>
            </a:r>
            <a:r>
              <a:rPr sz="1600" b="1" dirty="0">
                <a:latin typeface="Arial"/>
                <a:cs typeface="Arial"/>
              </a:rPr>
              <a:t>n </a:t>
            </a:r>
            <a:r>
              <a:rPr sz="1600" b="1" spc="-4" dirty="0">
                <a:latin typeface="Arial"/>
                <a:cs typeface="Arial"/>
              </a:rPr>
              <a:t>Ge</a:t>
            </a:r>
            <a:r>
              <a:rPr sz="1600" b="1" spc="-9" dirty="0">
                <a:latin typeface="Arial"/>
                <a:cs typeface="Arial"/>
              </a:rPr>
              <a:t>hö</a:t>
            </a:r>
            <a:r>
              <a:rPr sz="1600" b="1" spc="4" dirty="0">
                <a:latin typeface="Arial"/>
                <a:cs typeface="Arial"/>
              </a:rPr>
              <a:t>r</a:t>
            </a:r>
            <a:r>
              <a:rPr sz="1600" b="1" spc="-4" dirty="0">
                <a:latin typeface="Arial"/>
                <a:cs typeface="Arial"/>
              </a:rPr>
              <a:t>sc</a:t>
            </a:r>
            <a:r>
              <a:rPr sz="1600" b="1" spc="-9" dirty="0">
                <a:latin typeface="Arial"/>
                <a:cs typeface="Arial"/>
              </a:rPr>
              <a:t>h</a:t>
            </a:r>
            <a:r>
              <a:rPr sz="1600" b="1" spc="-4" dirty="0">
                <a:latin typeface="Arial"/>
                <a:cs typeface="Arial"/>
              </a:rPr>
              <a:t>ä</a:t>
            </a:r>
            <a:r>
              <a:rPr sz="1600" b="1" spc="-9" dirty="0">
                <a:latin typeface="Arial"/>
                <a:cs typeface="Arial"/>
              </a:rPr>
              <a:t>d</a:t>
            </a:r>
            <a:r>
              <a:rPr sz="1600" b="1" spc="-4" dirty="0">
                <a:latin typeface="Arial"/>
                <a:cs typeface="Arial"/>
              </a:rPr>
              <a:t>e</a:t>
            </a:r>
            <a:r>
              <a:rPr sz="1600" b="1" dirty="0">
                <a:latin typeface="Arial"/>
                <a:cs typeface="Arial"/>
              </a:rPr>
              <a:t>n</a:t>
            </a:r>
            <a:r>
              <a:rPr sz="1600" b="1" spc="-43" dirty="0">
                <a:latin typeface="Arial"/>
                <a:cs typeface="Arial"/>
              </a:rPr>
              <a:t> </a:t>
            </a:r>
            <a:r>
              <a:rPr sz="1600" b="1" spc="17" dirty="0">
                <a:latin typeface="Arial"/>
                <a:cs typeface="Arial"/>
              </a:rPr>
              <a:t>w</a:t>
            </a:r>
            <a:r>
              <a:rPr sz="1600" b="1" spc="4" dirty="0">
                <a:latin typeface="Arial"/>
                <a:cs typeface="Arial"/>
              </a:rPr>
              <a:t>i</a:t>
            </a:r>
            <a:r>
              <a:rPr sz="1600" b="1" spc="-9" dirty="0">
                <a:latin typeface="Arial"/>
                <a:cs typeface="Arial"/>
              </a:rPr>
              <a:t>r</a:t>
            </a:r>
            <a:r>
              <a:rPr sz="1600" b="1" dirty="0">
                <a:latin typeface="Arial"/>
                <a:cs typeface="Arial"/>
              </a:rPr>
              <a:t>d</a:t>
            </a:r>
            <a:r>
              <a:rPr sz="1600" b="1" spc="-30" dirty="0">
                <a:latin typeface="Arial"/>
                <a:cs typeface="Arial"/>
              </a:rPr>
              <a:t> </a:t>
            </a:r>
            <a:r>
              <a:rPr sz="1600" b="1" spc="-4" dirty="0">
                <a:latin typeface="Arial"/>
                <a:cs typeface="Arial"/>
              </a:rPr>
              <a:t>em</a:t>
            </a:r>
            <a:r>
              <a:rPr sz="1600" b="1" spc="-9" dirty="0">
                <a:latin typeface="Arial"/>
                <a:cs typeface="Arial"/>
              </a:rPr>
              <a:t>p</a:t>
            </a:r>
            <a:r>
              <a:rPr sz="1600" b="1" dirty="0">
                <a:latin typeface="Arial"/>
                <a:cs typeface="Arial"/>
              </a:rPr>
              <a:t>f</a:t>
            </a:r>
            <a:r>
              <a:rPr sz="1600" b="1" spc="-9" dirty="0">
                <a:latin typeface="Arial"/>
                <a:cs typeface="Arial"/>
              </a:rPr>
              <a:t>oh</a:t>
            </a:r>
            <a:r>
              <a:rPr sz="1600" b="1" spc="4" dirty="0">
                <a:latin typeface="Arial"/>
                <a:cs typeface="Arial"/>
              </a:rPr>
              <a:t>l</a:t>
            </a:r>
            <a:r>
              <a:rPr sz="1600" b="1" spc="-4" dirty="0">
                <a:latin typeface="Arial"/>
                <a:cs typeface="Arial"/>
              </a:rPr>
              <a:t>e</a:t>
            </a:r>
            <a:r>
              <a:rPr sz="1600" b="1" spc="-9" dirty="0">
                <a:latin typeface="Arial"/>
                <a:cs typeface="Arial"/>
              </a:rPr>
              <a:t>n</a:t>
            </a:r>
            <a:r>
              <a:rPr sz="1600" dirty="0">
                <a:latin typeface="Arial"/>
                <a:cs typeface="Arial"/>
              </a:rPr>
              <a:t>,</a:t>
            </a:r>
            <a:r>
              <a:rPr sz="1600" spc="-34" dirty="0">
                <a:latin typeface="Arial"/>
                <a:cs typeface="Arial"/>
              </a:rPr>
              <a:t> </a:t>
            </a:r>
            <a:r>
              <a:rPr sz="1600" spc="-4" dirty="0">
                <a:latin typeface="Arial"/>
                <a:cs typeface="Arial"/>
              </a:rPr>
              <a:t>au</a:t>
            </a:r>
            <a:r>
              <a:rPr sz="1600" dirty="0">
                <a:latin typeface="Arial"/>
                <a:cs typeface="Arial"/>
              </a:rPr>
              <a:t>f</a:t>
            </a:r>
            <a:r>
              <a:rPr sz="1600" spc="-21" dirty="0">
                <a:latin typeface="Arial"/>
                <a:cs typeface="Arial"/>
              </a:rPr>
              <a:t> </a:t>
            </a:r>
            <a:r>
              <a:rPr sz="1600" spc="-4" dirty="0">
                <a:latin typeface="Arial"/>
                <a:cs typeface="Arial"/>
              </a:rPr>
              <a:t>a</a:t>
            </a:r>
            <a:r>
              <a:rPr sz="1600" dirty="0">
                <a:latin typeface="Arial"/>
                <a:cs typeface="Arial"/>
              </a:rPr>
              <a:t>ll</a:t>
            </a:r>
            <a:r>
              <a:rPr sz="1600" spc="-4" dirty="0">
                <a:latin typeface="Arial"/>
                <a:cs typeface="Arial"/>
              </a:rPr>
              <a:t>e</a:t>
            </a:r>
            <a:r>
              <a:rPr sz="1600" dirty="0">
                <a:latin typeface="Arial"/>
                <a:cs typeface="Arial"/>
              </a:rPr>
              <a:t>n</a:t>
            </a:r>
            <a:r>
              <a:rPr sz="1600" spc="-1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4" dirty="0">
                <a:latin typeface="Arial"/>
                <a:cs typeface="Arial"/>
              </a:rPr>
              <a:t>än</a:t>
            </a:r>
            <a:r>
              <a:rPr sz="1600" spc="-13" dirty="0">
                <a:latin typeface="Arial"/>
                <a:cs typeface="Arial"/>
              </a:rPr>
              <a:t>d</a:t>
            </a:r>
            <a:r>
              <a:rPr sz="1600" spc="-4" dirty="0">
                <a:latin typeface="Arial"/>
                <a:cs typeface="Arial"/>
              </a:rPr>
              <a:t>e</a:t>
            </a:r>
            <a:r>
              <a:rPr sz="1600" dirty="0">
                <a:latin typeface="Arial"/>
                <a:cs typeface="Arial"/>
              </a:rPr>
              <a:t>n</a:t>
            </a:r>
            <a:r>
              <a:rPr sz="1600" spc="-38" dirty="0">
                <a:latin typeface="Arial"/>
                <a:cs typeface="Arial"/>
              </a:rPr>
              <a:t> </a:t>
            </a:r>
            <a:r>
              <a:rPr sz="1600" b="1" spc="-4" dirty="0">
                <a:latin typeface="Arial"/>
                <a:cs typeface="Arial"/>
              </a:rPr>
              <a:t>e</a:t>
            </a:r>
            <a:r>
              <a:rPr sz="1600" b="1" spc="4" dirty="0">
                <a:latin typeface="Arial"/>
                <a:cs typeface="Arial"/>
              </a:rPr>
              <a:t>i</a:t>
            </a:r>
            <a:r>
              <a:rPr sz="1600" b="1" spc="-9" dirty="0">
                <a:latin typeface="Arial"/>
                <a:cs typeface="Arial"/>
              </a:rPr>
              <a:t>n</a:t>
            </a:r>
            <a:r>
              <a:rPr sz="1600" b="1" spc="-4" dirty="0">
                <a:latin typeface="Arial"/>
                <a:cs typeface="Arial"/>
              </a:rPr>
              <a:t>e</a:t>
            </a:r>
            <a:r>
              <a:rPr sz="1600" b="1" dirty="0">
                <a:latin typeface="Arial"/>
                <a:cs typeface="Arial"/>
              </a:rPr>
              <a:t>n </a:t>
            </a:r>
            <a:r>
              <a:rPr sz="1600" b="1" spc="-4" dirty="0">
                <a:latin typeface="Arial"/>
                <a:cs typeface="Arial"/>
              </a:rPr>
              <a:t>Ge</a:t>
            </a:r>
            <a:r>
              <a:rPr sz="1600" b="1" spc="-9" dirty="0">
                <a:latin typeface="Arial"/>
                <a:cs typeface="Arial"/>
              </a:rPr>
              <a:t>hö</a:t>
            </a:r>
            <a:r>
              <a:rPr sz="1600" b="1" spc="4" dirty="0">
                <a:latin typeface="Arial"/>
                <a:cs typeface="Arial"/>
              </a:rPr>
              <a:t>r</a:t>
            </a:r>
            <a:r>
              <a:rPr sz="1600" b="1" spc="-4" dirty="0">
                <a:latin typeface="Arial"/>
                <a:cs typeface="Arial"/>
              </a:rPr>
              <a:t>sc</a:t>
            </a:r>
            <a:r>
              <a:rPr sz="1600" b="1" spc="-9" dirty="0">
                <a:latin typeface="Arial"/>
                <a:cs typeface="Arial"/>
              </a:rPr>
              <a:t>hu</a:t>
            </a:r>
            <a:r>
              <a:rPr sz="1600" b="1" dirty="0">
                <a:latin typeface="Arial"/>
                <a:cs typeface="Arial"/>
              </a:rPr>
              <a:t>tz</a:t>
            </a:r>
            <a:r>
              <a:rPr sz="1600" b="1" spc="-34" dirty="0">
                <a:latin typeface="Arial"/>
                <a:cs typeface="Arial"/>
              </a:rPr>
              <a:t> </a:t>
            </a:r>
            <a:r>
              <a:rPr sz="1600" b="1" spc="4" dirty="0">
                <a:latin typeface="Arial"/>
                <a:cs typeface="Arial"/>
              </a:rPr>
              <a:t>z</a:t>
            </a:r>
            <a:r>
              <a:rPr sz="1600" b="1" dirty="0">
                <a:latin typeface="Arial"/>
                <a:cs typeface="Arial"/>
              </a:rPr>
              <a:t>u</a:t>
            </a:r>
            <a:r>
              <a:rPr sz="1600" b="1" spc="-21" dirty="0">
                <a:latin typeface="Arial"/>
                <a:cs typeface="Arial"/>
              </a:rPr>
              <a:t> </a:t>
            </a:r>
            <a:r>
              <a:rPr sz="1600" b="1" dirty="0">
                <a:latin typeface="Arial"/>
                <a:cs typeface="Arial"/>
              </a:rPr>
              <a:t>t</a:t>
            </a:r>
            <a:r>
              <a:rPr sz="1600" b="1" spc="4" dirty="0">
                <a:latin typeface="Arial"/>
                <a:cs typeface="Arial"/>
              </a:rPr>
              <a:t>r</a:t>
            </a:r>
            <a:r>
              <a:rPr sz="1600" b="1" spc="-4" dirty="0">
                <a:latin typeface="Arial"/>
                <a:cs typeface="Arial"/>
              </a:rPr>
              <a:t>a</a:t>
            </a:r>
            <a:r>
              <a:rPr sz="1600" b="1" spc="-9" dirty="0">
                <a:latin typeface="Arial"/>
                <a:cs typeface="Arial"/>
              </a:rPr>
              <a:t>g</a:t>
            </a:r>
            <a:r>
              <a:rPr sz="1600" b="1" spc="-4" dirty="0">
                <a:latin typeface="Arial"/>
                <a:cs typeface="Arial"/>
              </a:rPr>
              <a:t>e</a:t>
            </a:r>
            <a:r>
              <a:rPr sz="1600" b="1" spc="-9" dirty="0">
                <a:latin typeface="Arial"/>
                <a:cs typeface="Arial"/>
              </a:rPr>
              <a:t>n</a:t>
            </a:r>
            <a:r>
              <a:rPr sz="1600" dirty="0">
                <a:latin typeface="Arial"/>
                <a:cs typeface="Arial"/>
              </a:rPr>
              <a:t>.</a:t>
            </a:r>
            <a:r>
              <a:rPr sz="1600" spc="-21"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a:t>
            </a:r>
            <a:r>
              <a:rPr sz="1600" dirty="0">
                <a:latin typeface="Arial"/>
                <a:cs typeface="Arial"/>
              </a:rPr>
              <a:t>n</a:t>
            </a:r>
            <a:r>
              <a:rPr sz="1600" spc="-38"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r>
              <a:rPr sz="1600" spc="-13"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spc="-64" dirty="0">
                <a:latin typeface="Arial"/>
                <a:cs typeface="Arial"/>
              </a:rPr>
              <a:t>V</a:t>
            </a:r>
            <a:r>
              <a:rPr sz="1600" spc="-4" dirty="0">
                <a:latin typeface="Arial"/>
                <a:cs typeface="Arial"/>
              </a:rPr>
              <a:t>e</a:t>
            </a:r>
            <a:r>
              <a:rPr sz="1600" dirty="0">
                <a:latin typeface="Arial"/>
                <a:cs typeface="Arial"/>
              </a:rPr>
              <a:t>r</a:t>
            </a:r>
            <a:r>
              <a:rPr sz="1600" spc="-17" dirty="0">
                <a:latin typeface="Arial"/>
                <a:cs typeface="Arial"/>
              </a:rPr>
              <a:t>w</a:t>
            </a:r>
            <a:r>
              <a:rPr sz="1600" spc="-4" dirty="0">
                <a:latin typeface="Arial"/>
                <a:cs typeface="Arial"/>
              </a:rPr>
              <a:t>endun</a:t>
            </a:r>
            <a:r>
              <a:rPr sz="1600" dirty="0">
                <a:latin typeface="Arial"/>
                <a:cs typeface="Arial"/>
              </a:rPr>
              <a:t>g</a:t>
            </a:r>
            <a:r>
              <a:rPr sz="1600" spc="-26"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ne</a:t>
            </a:r>
            <a:r>
              <a:rPr sz="1600" dirty="0">
                <a:latin typeface="Arial"/>
                <a:cs typeface="Arial"/>
              </a:rPr>
              <a:t>s</a:t>
            </a:r>
            <a:r>
              <a:rPr sz="1600" spc="-21" dirty="0">
                <a:latin typeface="Arial"/>
                <a:cs typeface="Arial"/>
              </a:rPr>
              <a:t> </a:t>
            </a:r>
            <a:r>
              <a:rPr sz="1600" spc="-4" dirty="0">
                <a:latin typeface="Arial"/>
                <a:cs typeface="Arial"/>
              </a:rPr>
              <a:t>Gehö</a:t>
            </a:r>
            <a:r>
              <a:rPr sz="1600" dirty="0">
                <a:latin typeface="Arial"/>
                <a:cs typeface="Arial"/>
              </a:rPr>
              <a:t>r</a:t>
            </a:r>
            <a:r>
              <a:rPr sz="1600" spc="4" dirty="0">
                <a:latin typeface="Arial"/>
                <a:cs typeface="Arial"/>
              </a:rPr>
              <a:t>sc</a:t>
            </a:r>
            <a:r>
              <a:rPr sz="1600" spc="-4" dirty="0">
                <a:latin typeface="Arial"/>
                <a:cs typeface="Arial"/>
              </a:rPr>
              <a:t>h</a:t>
            </a:r>
            <a:r>
              <a:rPr sz="1600" spc="-13" dirty="0">
                <a:latin typeface="Arial"/>
                <a:cs typeface="Arial"/>
              </a:rPr>
              <a:t>u</a:t>
            </a:r>
            <a:r>
              <a:rPr sz="1600" spc="-9" dirty="0">
                <a:latin typeface="Arial"/>
                <a:cs typeface="Arial"/>
              </a:rPr>
              <a:t>t</a:t>
            </a:r>
            <a:r>
              <a:rPr sz="1600" spc="4" dirty="0">
                <a:latin typeface="Arial"/>
                <a:cs typeface="Arial"/>
              </a:rPr>
              <a:t>z</a:t>
            </a:r>
            <a:r>
              <a:rPr sz="1600" spc="-13" dirty="0">
                <a:latin typeface="Arial"/>
                <a:cs typeface="Arial"/>
              </a:rPr>
              <a:t>e</a:t>
            </a:r>
            <a:r>
              <a:rPr sz="1600" dirty="0">
                <a:latin typeface="Arial"/>
                <a:cs typeface="Arial"/>
              </a:rPr>
              <a:t>s</a:t>
            </a:r>
            <a:r>
              <a:rPr sz="1600" spc="-34" dirty="0">
                <a:latin typeface="Arial"/>
                <a:cs typeface="Arial"/>
              </a:rPr>
              <a:t> </a:t>
            </a:r>
            <a:r>
              <a:rPr sz="1600" spc="-9" dirty="0">
                <a:latin typeface="Arial"/>
                <a:cs typeface="Arial"/>
              </a:rPr>
              <a:t>m</a:t>
            </a:r>
            <a:r>
              <a:rPr sz="1600" dirty="0">
                <a:latin typeface="Arial"/>
                <a:cs typeface="Arial"/>
              </a:rPr>
              <a:t>it </a:t>
            </a:r>
            <a:r>
              <a:rPr sz="1600" spc="-4" dirty="0">
                <a:latin typeface="Arial"/>
                <a:cs typeface="Arial"/>
              </a:rPr>
              <a:t>e</a:t>
            </a:r>
            <a:r>
              <a:rPr sz="1600" dirty="0">
                <a:latin typeface="Arial"/>
                <a:cs typeface="Arial"/>
              </a:rPr>
              <a:t>i</a:t>
            </a:r>
            <a:r>
              <a:rPr sz="1600" spc="-4" dirty="0">
                <a:latin typeface="Arial"/>
                <a:cs typeface="Arial"/>
              </a:rPr>
              <a:t>ngebau</a:t>
            </a:r>
            <a:r>
              <a:rPr sz="1600" spc="-9" dirty="0">
                <a:latin typeface="Arial"/>
                <a:cs typeface="Arial"/>
              </a:rPr>
              <a:t>t</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E</a:t>
            </a:r>
            <a:r>
              <a:rPr sz="1600" spc="-9" dirty="0">
                <a:latin typeface="Arial"/>
                <a:cs typeface="Arial"/>
              </a:rPr>
              <a:t>m</a:t>
            </a:r>
            <a:r>
              <a:rPr sz="1600" spc="-4" dirty="0">
                <a:latin typeface="Arial"/>
                <a:cs typeface="Arial"/>
              </a:rPr>
              <a:t>p</a:t>
            </a:r>
            <a:r>
              <a:rPr sz="1600" spc="4" dirty="0">
                <a:latin typeface="Arial"/>
                <a:cs typeface="Arial"/>
              </a:rPr>
              <a:t>f</a:t>
            </a:r>
            <a:r>
              <a:rPr sz="1600" spc="-4" dirty="0">
                <a:latin typeface="Arial"/>
                <a:cs typeface="Arial"/>
              </a:rPr>
              <a:t>ang</a:t>
            </a:r>
            <a:r>
              <a:rPr sz="1600" spc="4" dirty="0">
                <a:latin typeface="Arial"/>
                <a:cs typeface="Arial"/>
              </a:rPr>
              <a:t>s</a:t>
            </a:r>
            <a:r>
              <a:rPr sz="1600" spc="-17" dirty="0">
                <a:latin typeface="Arial"/>
                <a:cs typeface="Arial"/>
              </a:rPr>
              <a:t>v</a:t>
            </a:r>
            <a:r>
              <a:rPr sz="1600" spc="-4" dirty="0">
                <a:latin typeface="Arial"/>
                <a:cs typeface="Arial"/>
              </a:rPr>
              <a:t>o</a:t>
            </a:r>
            <a:r>
              <a:rPr sz="1600" dirty="0">
                <a:latin typeface="Arial"/>
                <a:cs typeface="Arial"/>
              </a:rPr>
              <a:t>rri</a:t>
            </a:r>
            <a:r>
              <a:rPr sz="1600" spc="-9" dirty="0">
                <a:latin typeface="Arial"/>
                <a:cs typeface="Arial"/>
              </a:rPr>
              <a:t>c</a:t>
            </a:r>
            <a:r>
              <a:rPr sz="1600" spc="-4" dirty="0">
                <a:latin typeface="Arial"/>
                <a:cs typeface="Arial"/>
              </a:rPr>
              <a:t>h</a:t>
            </a:r>
            <a:r>
              <a:rPr sz="1600" spc="-9" dirty="0">
                <a:latin typeface="Arial"/>
                <a:cs typeface="Arial"/>
              </a:rPr>
              <a:t>t</a:t>
            </a:r>
            <a:r>
              <a:rPr sz="1600" spc="-4" dirty="0">
                <a:latin typeface="Arial"/>
                <a:cs typeface="Arial"/>
              </a:rPr>
              <a:t>u</a:t>
            </a:r>
            <a:r>
              <a:rPr sz="1600" spc="-13" dirty="0">
                <a:latin typeface="Arial"/>
                <a:cs typeface="Arial"/>
              </a:rPr>
              <a:t>n</a:t>
            </a:r>
            <a:r>
              <a:rPr sz="1600" spc="-4" dirty="0">
                <a:latin typeface="Arial"/>
                <a:cs typeface="Arial"/>
              </a:rPr>
              <a:t>g</a:t>
            </a:r>
            <a:r>
              <a:rPr sz="1600" spc="-13" dirty="0">
                <a:latin typeface="Arial"/>
                <a:cs typeface="Arial"/>
              </a:rPr>
              <a:t>e</a:t>
            </a:r>
            <a:r>
              <a:rPr sz="1600" dirty="0">
                <a:latin typeface="Arial"/>
                <a:cs typeface="Arial"/>
              </a:rPr>
              <a:t>n</a:t>
            </a:r>
            <a:r>
              <a:rPr sz="1600" spc="-38" dirty="0">
                <a:latin typeface="Arial"/>
                <a:cs typeface="Arial"/>
              </a:rPr>
              <a:t> </a:t>
            </a:r>
            <a:r>
              <a:rPr sz="1600" dirty="0">
                <a:latin typeface="Arial"/>
                <a:cs typeface="Arial"/>
              </a:rPr>
              <a:t>j</a:t>
            </a:r>
            <a:r>
              <a:rPr sz="1600" spc="-4" dirty="0">
                <a:latin typeface="Arial"/>
                <a:cs typeface="Arial"/>
              </a:rPr>
              <a:t>ede</a:t>
            </a:r>
            <a:r>
              <a:rPr sz="1600" dirty="0">
                <a:latin typeface="Arial"/>
                <a:cs typeface="Arial"/>
              </a:rPr>
              <a:t>r</a:t>
            </a:r>
            <a:r>
              <a:rPr sz="1600" spc="-90" dirty="0">
                <a:latin typeface="Arial"/>
                <a:cs typeface="Arial"/>
              </a:rPr>
              <a:t> </a:t>
            </a:r>
            <a:r>
              <a:rPr sz="1600" spc="-4" dirty="0">
                <a:latin typeface="Arial"/>
                <a:cs typeface="Arial"/>
              </a:rPr>
              <a:t>A</a:t>
            </a:r>
            <a:r>
              <a:rPr sz="1600" dirty="0">
                <a:latin typeface="Arial"/>
                <a:cs typeface="Arial"/>
              </a:rPr>
              <a:t>rt </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bo</a:t>
            </a:r>
            <a:r>
              <a:rPr sz="1600" spc="4" dirty="0">
                <a:latin typeface="Arial"/>
                <a:cs typeface="Arial"/>
              </a:rPr>
              <a:t>t</a:t>
            </a:r>
            <a:r>
              <a:rPr sz="1600" spc="-4" dirty="0">
                <a:latin typeface="Arial"/>
                <a:cs typeface="Arial"/>
              </a:rPr>
              <a:t>en</a:t>
            </a:r>
            <a:r>
              <a:rPr sz="1600" dirty="0">
                <a:latin typeface="Arial"/>
                <a:cs typeface="Arial"/>
              </a:rPr>
              <a:t>.</a:t>
            </a:r>
            <a:r>
              <a:rPr lang="de-DE" sz="1600" dirty="0">
                <a:latin typeface="Arial"/>
                <a:cs typeface="Arial"/>
              </a:rPr>
              <a:t/>
            </a:r>
            <a:br>
              <a:rPr lang="de-DE" sz="1600" dirty="0">
                <a:latin typeface="Arial"/>
                <a:cs typeface="Arial"/>
              </a:rPr>
            </a:br>
            <a:r>
              <a:rPr sz="1600" i="1" spc="-9" dirty="0" err="1">
                <a:solidFill>
                  <a:srgbClr val="FF0000"/>
                </a:solidFill>
                <a:latin typeface="Arial"/>
                <a:cs typeface="Arial"/>
              </a:rPr>
              <a:t>N</a:t>
            </a:r>
            <a:r>
              <a:rPr sz="1600" i="1" dirty="0" err="1">
                <a:solidFill>
                  <a:srgbClr val="FF0000"/>
                </a:solidFill>
                <a:latin typeface="Arial"/>
                <a:cs typeface="Arial"/>
              </a:rPr>
              <a:t>i</a:t>
            </a:r>
            <a:r>
              <a:rPr sz="1600" i="1" spc="4" dirty="0" err="1">
                <a:solidFill>
                  <a:srgbClr val="FF0000"/>
                </a:solidFill>
                <a:latin typeface="Arial"/>
                <a:cs typeface="Arial"/>
              </a:rPr>
              <a:t>c</a:t>
            </a:r>
            <a:r>
              <a:rPr sz="1600" i="1" spc="-4" dirty="0" err="1">
                <a:solidFill>
                  <a:srgbClr val="FF0000"/>
                </a:solidFill>
                <a:latin typeface="Arial"/>
                <a:cs typeface="Arial"/>
              </a:rPr>
              <a:t>h</a:t>
            </a:r>
            <a:r>
              <a:rPr sz="1600" i="1" dirty="0" err="1">
                <a:solidFill>
                  <a:srgbClr val="FF0000"/>
                </a:solidFill>
                <a:latin typeface="Arial"/>
                <a:cs typeface="Arial"/>
              </a:rPr>
              <a:t>t</a:t>
            </a:r>
            <a:r>
              <a:rPr sz="1600" i="1" spc="-13" dirty="0">
                <a:solidFill>
                  <a:srgbClr val="FF0000"/>
                </a:solidFill>
                <a:latin typeface="Arial"/>
                <a:cs typeface="Arial"/>
              </a:rPr>
              <a:t> </a:t>
            </a:r>
            <a:r>
              <a:rPr sz="1600" i="1" spc="-4" dirty="0">
                <a:solidFill>
                  <a:srgbClr val="FF0000"/>
                </a:solidFill>
                <a:latin typeface="Arial"/>
                <a:cs typeface="Arial"/>
              </a:rPr>
              <a:t>da</a:t>
            </a:r>
            <a:r>
              <a:rPr sz="1600" i="1" spc="4" dirty="0">
                <a:solidFill>
                  <a:srgbClr val="FF0000"/>
                </a:solidFill>
                <a:latin typeface="Arial"/>
                <a:cs typeface="Arial"/>
              </a:rPr>
              <a:t>v</a:t>
            </a:r>
            <a:r>
              <a:rPr sz="1600" i="1" spc="-4" dirty="0">
                <a:solidFill>
                  <a:srgbClr val="FF0000"/>
                </a:solidFill>
                <a:latin typeface="Arial"/>
                <a:cs typeface="Arial"/>
              </a:rPr>
              <a:t>o</a:t>
            </a:r>
            <a:r>
              <a:rPr sz="1600" i="1" dirty="0">
                <a:solidFill>
                  <a:srgbClr val="FF0000"/>
                </a:solidFill>
                <a:latin typeface="Arial"/>
                <a:cs typeface="Arial"/>
              </a:rPr>
              <a:t>n</a:t>
            </a:r>
            <a:r>
              <a:rPr sz="1600" i="1" spc="-26" dirty="0">
                <a:solidFill>
                  <a:srgbClr val="FF0000"/>
                </a:solidFill>
                <a:latin typeface="Arial"/>
                <a:cs typeface="Arial"/>
              </a:rPr>
              <a:t> </a:t>
            </a:r>
            <a:r>
              <a:rPr sz="1600" i="1" spc="-4" dirty="0">
                <a:solidFill>
                  <a:srgbClr val="FF0000"/>
                </a:solidFill>
                <a:latin typeface="Arial"/>
                <a:cs typeface="Arial"/>
              </a:rPr>
              <a:t>be</a:t>
            </a:r>
            <a:r>
              <a:rPr sz="1600" i="1" spc="4" dirty="0">
                <a:solidFill>
                  <a:srgbClr val="FF0000"/>
                </a:solidFill>
                <a:latin typeface="Arial"/>
                <a:cs typeface="Arial"/>
              </a:rPr>
              <a:t>t</a:t>
            </a:r>
            <a:r>
              <a:rPr sz="1600" i="1" dirty="0">
                <a:solidFill>
                  <a:srgbClr val="FF0000"/>
                </a:solidFill>
                <a:latin typeface="Arial"/>
                <a:cs typeface="Arial"/>
              </a:rPr>
              <a:t>r</a:t>
            </a:r>
            <a:r>
              <a:rPr sz="1600" i="1" spc="-4" dirty="0">
                <a:solidFill>
                  <a:srgbClr val="FF0000"/>
                </a:solidFill>
                <a:latin typeface="Arial"/>
                <a:cs typeface="Arial"/>
              </a:rPr>
              <a:t>o</a:t>
            </a:r>
            <a:r>
              <a:rPr sz="1600" i="1" spc="4" dirty="0">
                <a:solidFill>
                  <a:srgbClr val="FF0000"/>
                </a:solidFill>
                <a:latin typeface="Arial"/>
                <a:cs typeface="Arial"/>
              </a:rPr>
              <a:t>f</a:t>
            </a:r>
            <a:r>
              <a:rPr sz="1600" i="1" spc="-9" dirty="0">
                <a:solidFill>
                  <a:srgbClr val="FF0000"/>
                </a:solidFill>
                <a:latin typeface="Arial"/>
                <a:cs typeface="Arial"/>
              </a:rPr>
              <a:t>f</a:t>
            </a:r>
            <a:r>
              <a:rPr sz="1600" i="1" spc="-4" dirty="0">
                <a:solidFill>
                  <a:srgbClr val="FF0000"/>
                </a:solidFill>
                <a:latin typeface="Arial"/>
                <a:cs typeface="Arial"/>
              </a:rPr>
              <a:t>e</a:t>
            </a:r>
            <a:r>
              <a:rPr sz="1600" i="1" dirty="0">
                <a:solidFill>
                  <a:srgbClr val="FF0000"/>
                </a:solidFill>
                <a:latin typeface="Arial"/>
                <a:cs typeface="Arial"/>
              </a:rPr>
              <a:t>n</a:t>
            </a:r>
            <a:r>
              <a:rPr sz="1600" i="1" spc="-47" dirty="0">
                <a:solidFill>
                  <a:srgbClr val="FF0000"/>
                </a:solidFill>
                <a:latin typeface="Arial"/>
                <a:cs typeface="Arial"/>
              </a:rPr>
              <a:t> </a:t>
            </a:r>
            <a:r>
              <a:rPr sz="1600" i="1" spc="4" dirty="0">
                <a:solidFill>
                  <a:srgbClr val="FF0000"/>
                </a:solidFill>
                <a:latin typeface="Arial"/>
                <a:cs typeface="Arial"/>
              </a:rPr>
              <a:t>s</a:t>
            </a:r>
            <a:r>
              <a:rPr sz="1600" i="1" dirty="0">
                <a:solidFill>
                  <a:srgbClr val="FF0000"/>
                </a:solidFill>
                <a:latin typeface="Arial"/>
                <a:cs typeface="Arial"/>
              </a:rPr>
              <a:t>i</a:t>
            </a:r>
            <a:r>
              <a:rPr sz="1600" i="1" spc="-4" dirty="0">
                <a:solidFill>
                  <a:srgbClr val="FF0000"/>
                </a:solidFill>
                <a:latin typeface="Arial"/>
                <a:cs typeface="Arial"/>
              </a:rPr>
              <a:t>n</a:t>
            </a:r>
            <a:r>
              <a:rPr sz="1600" i="1" dirty="0">
                <a:solidFill>
                  <a:srgbClr val="FF0000"/>
                </a:solidFill>
                <a:latin typeface="Arial"/>
                <a:cs typeface="Arial"/>
              </a:rPr>
              <a:t>d</a:t>
            </a:r>
            <a:r>
              <a:rPr sz="1600" i="1" spc="-17" dirty="0">
                <a:solidFill>
                  <a:srgbClr val="FF0000"/>
                </a:solidFill>
                <a:latin typeface="Arial"/>
                <a:cs typeface="Arial"/>
              </a:rPr>
              <a:t> </a:t>
            </a:r>
            <a:r>
              <a:rPr sz="1600" i="1" spc="-4" dirty="0">
                <a:solidFill>
                  <a:srgbClr val="FF0000"/>
                </a:solidFill>
                <a:latin typeface="Arial"/>
                <a:cs typeface="Arial"/>
              </a:rPr>
              <a:t>e</a:t>
            </a:r>
            <a:r>
              <a:rPr sz="1600" i="1" dirty="0">
                <a:solidFill>
                  <a:srgbClr val="FF0000"/>
                </a:solidFill>
                <a:latin typeface="Arial"/>
                <a:cs typeface="Arial"/>
              </a:rPr>
              <a:t>l</a:t>
            </a:r>
            <a:r>
              <a:rPr sz="1600" i="1" spc="-4" dirty="0">
                <a:solidFill>
                  <a:srgbClr val="FF0000"/>
                </a:solidFill>
                <a:latin typeface="Arial"/>
                <a:cs typeface="Arial"/>
              </a:rPr>
              <a:t>e</a:t>
            </a:r>
            <a:r>
              <a:rPr sz="1600" i="1" spc="4" dirty="0">
                <a:solidFill>
                  <a:srgbClr val="FF0000"/>
                </a:solidFill>
                <a:latin typeface="Arial"/>
                <a:cs typeface="Arial"/>
              </a:rPr>
              <a:t>kt</a:t>
            </a:r>
            <a:r>
              <a:rPr sz="1600" i="1" dirty="0">
                <a:solidFill>
                  <a:srgbClr val="FF0000"/>
                </a:solidFill>
                <a:latin typeface="Arial"/>
                <a:cs typeface="Arial"/>
              </a:rPr>
              <a:t>r</a:t>
            </a:r>
            <a:r>
              <a:rPr sz="1600" i="1" spc="-4" dirty="0">
                <a:solidFill>
                  <a:srgbClr val="FF0000"/>
                </a:solidFill>
                <a:latin typeface="Arial"/>
                <a:cs typeface="Arial"/>
              </a:rPr>
              <a:t>on</a:t>
            </a:r>
            <a:r>
              <a:rPr sz="1600" i="1" dirty="0">
                <a:solidFill>
                  <a:srgbClr val="FF0000"/>
                </a:solidFill>
                <a:latin typeface="Arial"/>
                <a:cs typeface="Arial"/>
              </a:rPr>
              <a:t>i</a:t>
            </a:r>
            <a:r>
              <a:rPr sz="1600" i="1" spc="-9" dirty="0">
                <a:solidFill>
                  <a:srgbClr val="FF0000"/>
                </a:solidFill>
                <a:latin typeface="Arial"/>
                <a:cs typeface="Arial"/>
              </a:rPr>
              <a:t>sc</a:t>
            </a:r>
            <a:r>
              <a:rPr sz="1600" i="1" dirty="0">
                <a:solidFill>
                  <a:srgbClr val="FF0000"/>
                </a:solidFill>
                <a:latin typeface="Arial"/>
                <a:cs typeface="Arial"/>
              </a:rPr>
              <a:t>h</a:t>
            </a:r>
            <a:r>
              <a:rPr sz="1600" i="1" spc="-38" dirty="0">
                <a:solidFill>
                  <a:srgbClr val="FF0000"/>
                </a:solidFill>
                <a:latin typeface="Arial"/>
                <a:cs typeface="Arial"/>
              </a:rPr>
              <a:t> </a:t>
            </a:r>
            <a:r>
              <a:rPr sz="1600" i="1" spc="-4" dirty="0">
                <a:solidFill>
                  <a:srgbClr val="FF0000"/>
                </a:solidFill>
                <a:latin typeface="Arial"/>
                <a:cs typeface="Arial"/>
              </a:rPr>
              <a:t>n</a:t>
            </a:r>
            <a:r>
              <a:rPr sz="1600" i="1" dirty="0">
                <a:solidFill>
                  <a:srgbClr val="FF0000"/>
                </a:solidFill>
                <a:latin typeface="Arial"/>
                <a:cs typeface="Arial"/>
              </a:rPr>
              <a:t>i</a:t>
            </a:r>
            <a:r>
              <a:rPr sz="1600" i="1" spc="4" dirty="0">
                <a:solidFill>
                  <a:srgbClr val="FF0000"/>
                </a:solidFill>
                <a:latin typeface="Arial"/>
                <a:cs typeface="Arial"/>
              </a:rPr>
              <a:t>v</a:t>
            </a:r>
            <a:r>
              <a:rPr sz="1600" i="1" spc="-4" dirty="0">
                <a:solidFill>
                  <a:srgbClr val="FF0000"/>
                </a:solidFill>
                <a:latin typeface="Arial"/>
                <a:cs typeface="Arial"/>
              </a:rPr>
              <a:t>eauabh</a:t>
            </a:r>
            <a:r>
              <a:rPr sz="1600" i="1" spc="-13" dirty="0">
                <a:solidFill>
                  <a:srgbClr val="FF0000"/>
                </a:solidFill>
                <a:latin typeface="Arial"/>
                <a:cs typeface="Arial"/>
              </a:rPr>
              <a:t>ä</a:t>
            </a:r>
            <a:r>
              <a:rPr sz="1600" i="1" spc="-4" dirty="0">
                <a:solidFill>
                  <a:srgbClr val="FF0000"/>
                </a:solidFill>
                <a:latin typeface="Arial"/>
                <a:cs typeface="Arial"/>
              </a:rPr>
              <a:t>ng</a:t>
            </a:r>
            <a:r>
              <a:rPr sz="1600" i="1" dirty="0">
                <a:solidFill>
                  <a:srgbClr val="FF0000"/>
                </a:solidFill>
                <a:latin typeface="Arial"/>
                <a:cs typeface="Arial"/>
              </a:rPr>
              <a:t>ig</a:t>
            </a:r>
            <a:r>
              <a:rPr sz="1600" i="1" spc="-47" dirty="0">
                <a:solidFill>
                  <a:srgbClr val="FF0000"/>
                </a:solidFill>
                <a:latin typeface="Arial"/>
                <a:cs typeface="Arial"/>
              </a:rPr>
              <a:t> </a:t>
            </a:r>
            <a:r>
              <a:rPr sz="1600" i="1" spc="-4" dirty="0">
                <a:solidFill>
                  <a:srgbClr val="FF0000"/>
                </a:solidFill>
                <a:latin typeface="Arial"/>
                <a:cs typeface="Arial"/>
              </a:rPr>
              <a:t>dä</a:t>
            </a:r>
            <a:r>
              <a:rPr sz="1600" i="1" spc="-9" dirty="0">
                <a:solidFill>
                  <a:srgbClr val="FF0000"/>
                </a:solidFill>
                <a:latin typeface="Arial"/>
                <a:cs typeface="Arial"/>
              </a:rPr>
              <a:t>mm</a:t>
            </a:r>
            <a:r>
              <a:rPr sz="1600" i="1" spc="-4" dirty="0">
                <a:solidFill>
                  <a:srgbClr val="FF0000"/>
                </a:solidFill>
                <a:latin typeface="Arial"/>
                <a:cs typeface="Arial"/>
              </a:rPr>
              <a:t>end</a:t>
            </a:r>
            <a:r>
              <a:rPr sz="1600" i="1" dirty="0">
                <a:solidFill>
                  <a:srgbClr val="FF0000"/>
                </a:solidFill>
                <a:latin typeface="Arial"/>
                <a:cs typeface="Arial"/>
              </a:rPr>
              <a:t>e</a:t>
            </a:r>
            <a:r>
              <a:rPr sz="1600" i="1" spc="-26" dirty="0">
                <a:solidFill>
                  <a:srgbClr val="FF0000"/>
                </a:solidFill>
                <a:latin typeface="Arial"/>
                <a:cs typeface="Arial"/>
              </a:rPr>
              <a:t> </a:t>
            </a:r>
            <a:r>
              <a:rPr sz="1600" i="1" spc="-4" dirty="0">
                <a:solidFill>
                  <a:srgbClr val="FF0000"/>
                </a:solidFill>
                <a:latin typeface="Arial"/>
                <a:cs typeface="Arial"/>
              </a:rPr>
              <a:t>Gehö</a:t>
            </a:r>
            <a:r>
              <a:rPr sz="1600" i="1" dirty="0">
                <a:solidFill>
                  <a:srgbClr val="FF0000"/>
                </a:solidFill>
                <a:latin typeface="Arial"/>
                <a:cs typeface="Arial"/>
              </a:rPr>
              <a:t>r</a:t>
            </a:r>
            <a:r>
              <a:rPr sz="1600" i="1" spc="4" dirty="0">
                <a:solidFill>
                  <a:srgbClr val="FF0000"/>
                </a:solidFill>
                <a:latin typeface="Arial"/>
                <a:cs typeface="Arial"/>
              </a:rPr>
              <a:t>sc</a:t>
            </a:r>
            <a:r>
              <a:rPr sz="1600" i="1" spc="-13" dirty="0">
                <a:solidFill>
                  <a:srgbClr val="FF0000"/>
                </a:solidFill>
                <a:latin typeface="Arial"/>
                <a:cs typeface="Arial"/>
              </a:rPr>
              <a:t>h</a:t>
            </a:r>
            <a:r>
              <a:rPr sz="1600" i="1" spc="-4" dirty="0">
                <a:solidFill>
                  <a:srgbClr val="FF0000"/>
                </a:solidFill>
                <a:latin typeface="Arial"/>
                <a:cs typeface="Arial"/>
              </a:rPr>
              <a:t>ü</a:t>
            </a:r>
            <a:r>
              <a:rPr sz="1600" i="1" spc="-9" dirty="0">
                <a:solidFill>
                  <a:srgbClr val="FF0000"/>
                </a:solidFill>
                <a:latin typeface="Arial"/>
                <a:cs typeface="Arial"/>
              </a:rPr>
              <a:t>t</a:t>
            </a:r>
            <a:r>
              <a:rPr sz="1600" i="1" spc="-38" dirty="0">
                <a:solidFill>
                  <a:srgbClr val="FF0000"/>
                </a:solidFill>
                <a:latin typeface="Arial"/>
                <a:cs typeface="Arial"/>
              </a:rPr>
              <a:t>z</a:t>
            </a:r>
            <a:r>
              <a:rPr sz="1600" i="1" spc="-4" dirty="0">
                <a:solidFill>
                  <a:srgbClr val="FF0000"/>
                </a:solidFill>
                <a:latin typeface="Arial"/>
                <a:cs typeface="Arial"/>
              </a:rPr>
              <a:t>e</a:t>
            </a:r>
            <a:r>
              <a:rPr sz="1600" i="1" spc="-64" dirty="0">
                <a:solidFill>
                  <a:srgbClr val="FF0000"/>
                </a:solidFill>
                <a:latin typeface="Arial"/>
                <a:cs typeface="Arial"/>
              </a:rPr>
              <a:t>r</a:t>
            </a:r>
            <a:r>
              <a:rPr sz="1600" i="1" dirty="0">
                <a:solidFill>
                  <a:srgbClr val="FF0000"/>
                </a:solidFill>
                <a:latin typeface="Arial"/>
                <a:cs typeface="Arial"/>
              </a:rPr>
              <a:t>, </a:t>
            </a:r>
            <a:r>
              <a:rPr sz="1600" i="1" spc="-4" dirty="0">
                <a:solidFill>
                  <a:srgbClr val="FF0000"/>
                </a:solidFill>
                <a:latin typeface="Arial"/>
                <a:cs typeface="Arial"/>
              </a:rPr>
              <a:t>d</a:t>
            </a:r>
            <a:r>
              <a:rPr sz="1600" i="1" dirty="0">
                <a:solidFill>
                  <a:srgbClr val="FF0000"/>
                </a:solidFill>
                <a:latin typeface="Arial"/>
                <a:cs typeface="Arial"/>
              </a:rPr>
              <a:t>a</a:t>
            </a:r>
            <a:r>
              <a:rPr sz="1600" i="1" spc="-17" dirty="0">
                <a:solidFill>
                  <a:srgbClr val="FF0000"/>
                </a:solidFill>
                <a:latin typeface="Arial"/>
                <a:cs typeface="Arial"/>
              </a:rPr>
              <a:t> </a:t>
            </a:r>
            <a:r>
              <a:rPr sz="1600" i="1" spc="-4" dirty="0">
                <a:solidFill>
                  <a:srgbClr val="FF0000"/>
                </a:solidFill>
                <a:latin typeface="Arial"/>
                <a:cs typeface="Arial"/>
              </a:rPr>
              <a:t>d</a:t>
            </a:r>
            <a:r>
              <a:rPr sz="1600" i="1" dirty="0">
                <a:solidFill>
                  <a:srgbClr val="FF0000"/>
                </a:solidFill>
                <a:latin typeface="Arial"/>
                <a:cs typeface="Arial"/>
              </a:rPr>
              <a:t>i</a:t>
            </a:r>
            <a:r>
              <a:rPr sz="1600" i="1" spc="-4" dirty="0">
                <a:solidFill>
                  <a:srgbClr val="FF0000"/>
                </a:solidFill>
                <a:latin typeface="Arial"/>
                <a:cs typeface="Arial"/>
              </a:rPr>
              <a:t>e</a:t>
            </a:r>
            <a:r>
              <a:rPr sz="1600" i="1" spc="4" dirty="0">
                <a:solidFill>
                  <a:srgbClr val="FF0000"/>
                </a:solidFill>
                <a:latin typeface="Arial"/>
                <a:cs typeface="Arial"/>
              </a:rPr>
              <a:t>s</a:t>
            </a:r>
            <a:r>
              <a:rPr sz="1600" i="1" dirty="0">
                <a:solidFill>
                  <a:srgbClr val="FF0000"/>
                </a:solidFill>
                <a:latin typeface="Arial"/>
                <a:cs typeface="Arial"/>
              </a:rPr>
              <a:t>e</a:t>
            </a:r>
            <a:r>
              <a:rPr sz="1600" i="1" spc="-17" dirty="0">
                <a:solidFill>
                  <a:srgbClr val="FF0000"/>
                </a:solidFill>
                <a:latin typeface="Arial"/>
                <a:cs typeface="Arial"/>
              </a:rPr>
              <a:t> </a:t>
            </a:r>
            <a:r>
              <a:rPr sz="1600" b="1" i="1" spc="-4" dirty="0">
                <a:solidFill>
                  <a:srgbClr val="FF0000"/>
                </a:solidFill>
                <a:latin typeface="Arial"/>
                <a:cs typeface="Arial"/>
              </a:rPr>
              <a:t>n</a:t>
            </a:r>
            <a:r>
              <a:rPr sz="1600" b="1" i="1" dirty="0">
                <a:solidFill>
                  <a:srgbClr val="FF0000"/>
                </a:solidFill>
                <a:latin typeface="Arial"/>
                <a:cs typeface="Arial"/>
              </a:rPr>
              <a:t>i</a:t>
            </a:r>
            <a:r>
              <a:rPr sz="1600" b="1" i="1" spc="4" dirty="0">
                <a:solidFill>
                  <a:srgbClr val="FF0000"/>
                </a:solidFill>
                <a:latin typeface="Arial"/>
                <a:cs typeface="Arial"/>
              </a:rPr>
              <a:t>c</a:t>
            </a:r>
            <a:r>
              <a:rPr sz="1600" b="1" i="1" spc="-4" dirty="0">
                <a:solidFill>
                  <a:srgbClr val="FF0000"/>
                </a:solidFill>
                <a:latin typeface="Arial"/>
                <a:cs typeface="Arial"/>
              </a:rPr>
              <a:t>h</a:t>
            </a:r>
            <a:r>
              <a:rPr sz="1600" b="1" i="1" dirty="0">
                <a:solidFill>
                  <a:srgbClr val="FF0000"/>
                </a:solidFill>
                <a:latin typeface="Arial"/>
                <a:cs typeface="Arial"/>
              </a:rPr>
              <a:t>t</a:t>
            </a:r>
            <a:r>
              <a:rPr sz="1600" i="1" spc="-21" dirty="0">
                <a:solidFill>
                  <a:srgbClr val="FF0000"/>
                </a:solidFill>
                <a:latin typeface="Arial"/>
                <a:cs typeface="Arial"/>
              </a:rPr>
              <a:t> </a:t>
            </a:r>
            <a:r>
              <a:rPr sz="1600" i="1" spc="-9" dirty="0">
                <a:solidFill>
                  <a:srgbClr val="FF0000"/>
                </a:solidFill>
                <a:latin typeface="Arial"/>
                <a:cs typeface="Arial"/>
              </a:rPr>
              <a:t>m</a:t>
            </a:r>
            <a:r>
              <a:rPr sz="1600" i="1" dirty="0">
                <a:solidFill>
                  <a:srgbClr val="FF0000"/>
                </a:solidFill>
                <a:latin typeface="Arial"/>
                <a:cs typeface="Arial"/>
              </a:rPr>
              <a:t>it</a:t>
            </a:r>
            <a:r>
              <a:rPr sz="1600" i="1" spc="-13" dirty="0">
                <a:solidFill>
                  <a:srgbClr val="FF0000"/>
                </a:solidFill>
                <a:latin typeface="Arial"/>
                <a:cs typeface="Arial"/>
              </a:rPr>
              <a:t> </a:t>
            </a:r>
            <a:r>
              <a:rPr sz="1600" i="1" spc="-9" dirty="0">
                <a:solidFill>
                  <a:srgbClr val="FF0000"/>
                </a:solidFill>
                <a:latin typeface="Arial"/>
                <a:cs typeface="Arial"/>
              </a:rPr>
              <a:t>F</a:t>
            </a:r>
            <a:r>
              <a:rPr sz="1600" i="1" spc="-4" dirty="0">
                <a:solidFill>
                  <a:srgbClr val="FF0000"/>
                </a:solidFill>
                <a:latin typeface="Arial"/>
                <a:cs typeface="Arial"/>
              </a:rPr>
              <a:t>un</a:t>
            </a:r>
            <a:r>
              <a:rPr sz="1600" i="1" spc="4" dirty="0">
                <a:solidFill>
                  <a:srgbClr val="FF0000"/>
                </a:solidFill>
                <a:latin typeface="Arial"/>
                <a:cs typeface="Arial"/>
              </a:rPr>
              <a:t>k</a:t>
            </a:r>
            <a:r>
              <a:rPr sz="1600" i="1" dirty="0">
                <a:solidFill>
                  <a:srgbClr val="FF0000"/>
                </a:solidFill>
                <a:latin typeface="Arial"/>
                <a:cs typeface="Arial"/>
              </a:rPr>
              <a:t>-</a:t>
            </a:r>
            <a:r>
              <a:rPr sz="1600" i="1" spc="-17" dirty="0">
                <a:solidFill>
                  <a:srgbClr val="FF0000"/>
                </a:solidFill>
                <a:latin typeface="Arial"/>
                <a:cs typeface="Arial"/>
              </a:rPr>
              <a:t> </a:t>
            </a:r>
            <a:r>
              <a:rPr sz="1600" i="1" spc="-4" dirty="0">
                <a:solidFill>
                  <a:srgbClr val="FF0000"/>
                </a:solidFill>
                <a:latin typeface="Arial"/>
                <a:cs typeface="Arial"/>
              </a:rPr>
              <a:t>ode</a:t>
            </a:r>
            <a:r>
              <a:rPr sz="1600" i="1" dirty="0">
                <a:solidFill>
                  <a:srgbClr val="FF0000"/>
                </a:solidFill>
                <a:latin typeface="Arial"/>
                <a:cs typeface="Arial"/>
              </a:rPr>
              <a:t>r</a:t>
            </a:r>
            <a:r>
              <a:rPr sz="1600" i="1" spc="-26" dirty="0">
                <a:solidFill>
                  <a:srgbClr val="FF0000"/>
                </a:solidFill>
                <a:latin typeface="Arial"/>
                <a:cs typeface="Arial"/>
              </a:rPr>
              <a:t> </a:t>
            </a:r>
            <a:r>
              <a:rPr sz="1600" i="1" spc="-4" dirty="0">
                <a:solidFill>
                  <a:srgbClr val="FF0000"/>
                </a:solidFill>
                <a:latin typeface="Arial"/>
                <a:cs typeface="Arial"/>
              </a:rPr>
              <a:t>Sp</a:t>
            </a:r>
            <a:r>
              <a:rPr sz="1600" i="1" dirty="0">
                <a:solidFill>
                  <a:srgbClr val="FF0000"/>
                </a:solidFill>
                <a:latin typeface="Arial"/>
                <a:cs typeface="Arial"/>
              </a:rPr>
              <a:t>r</a:t>
            </a:r>
            <a:r>
              <a:rPr sz="1600" i="1" spc="-4" dirty="0">
                <a:solidFill>
                  <a:srgbClr val="FF0000"/>
                </a:solidFill>
                <a:latin typeface="Arial"/>
                <a:cs typeface="Arial"/>
              </a:rPr>
              <a:t>a</a:t>
            </a:r>
            <a:r>
              <a:rPr sz="1600" i="1" spc="4" dirty="0">
                <a:solidFill>
                  <a:srgbClr val="FF0000"/>
                </a:solidFill>
                <a:latin typeface="Arial"/>
                <a:cs typeface="Arial"/>
              </a:rPr>
              <a:t>c</a:t>
            </a:r>
            <a:r>
              <a:rPr sz="1600" i="1" spc="-4" dirty="0">
                <a:solidFill>
                  <a:srgbClr val="FF0000"/>
                </a:solidFill>
                <a:latin typeface="Arial"/>
                <a:cs typeface="Arial"/>
              </a:rPr>
              <a:t>he</a:t>
            </a:r>
            <a:r>
              <a:rPr sz="1600" i="1" dirty="0">
                <a:solidFill>
                  <a:srgbClr val="FF0000"/>
                </a:solidFill>
                <a:latin typeface="Arial"/>
                <a:cs typeface="Arial"/>
              </a:rPr>
              <a:t>i</a:t>
            </a:r>
            <a:r>
              <a:rPr sz="1600" i="1" spc="-4" dirty="0">
                <a:solidFill>
                  <a:srgbClr val="FF0000"/>
                </a:solidFill>
                <a:latin typeface="Arial"/>
                <a:cs typeface="Arial"/>
              </a:rPr>
              <a:t>n</a:t>
            </a:r>
            <a:r>
              <a:rPr sz="1600" i="1" dirty="0">
                <a:solidFill>
                  <a:srgbClr val="FF0000"/>
                </a:solidFill>
                <a:latin typeface="Arial"/>
                <a:cs typeface="Arial"/>
              </a:rPr>
              <a:t>ri</a:t>
            </a:r>
            <a:r>
              <a:rPr sz="1600" i="1" spc="-9" dirty="0">
                <a:solidFill>
                  <a:srgbClr val="FF0000"/>
                </a:solidFill>
                <a:latin typeface="Arial"/>
                <a:cs typeface="Arial"/>
              </a:rPr>
              <a:t>c</a:t>
            </a:r>
            <a:r>
              <a:rPr sz="1600" i="1" spc="-4" dirty="0">
                <a:solidFill>
                  <a:srgbClr val="FF0000"/>
                </a:solidFill>
                <a:latin typeface="Arial"/>
                <a:cs typeface="Arial"/>
              </a:rPr>
              <a:t>h</a:t>
            </a:r>
            <a:r>
              <a:rPr sz="1600" i="1" spc="-9" dirty="0">
                <a:solidFill>
                  <a:srgbClr val="FF0000"/>
                </a:solidFill>
                <a:latin typeface="Arial"/>
                <a:cs typeface="Arial"/>
              </a:rPr>
              <a:t>t</a:t>
            </a:r>
            <a:r>
              <a:rPr sz="1600" i="1" spc="-13" dirty="0">
                <a:solidFill>
                  <a:srgbClr val="FF0000"/>
                </a:solidFill>
                <a:latin typeface="Arial"/>
                <a:cs typeface="Arial"/>
              </a:rPr>
              <a:t>u</a:t>
            </a:r>
            <a:r>
              <a:rPr sz="1600" i="1" spc="-4" dirty="0">
                <a:solidFill>
                  <a:srgbClr val="FF0000"/>
                </a:solidFill>
                <a:latin typeface="Arial"/>
                <a:cs typeface="Arial"/>
              </a:rPr>
              <a:t>ng</a:t>
            </a:r>
            <a:r>
              <a:rPr sz="1600" i="1" spc="-13" dirty="0">
                <a:solidFill>
                  <a:srgbClr val="FF0000"/>
                </a:solidFill>
                <a:latin typeface="Arial"/>
                <a:cs typeface="Arial"/>
              </a:rPr>
              <a:t>e</a:t>
            </a:r>
            <a:r>
              <a:rPr sz="1600" i="1" dirty="0">
                <a:solidFill>
                  <a:srgbClr val="FF0000"/>
                </a:solidFill>
                <a:latin typeface="Arial"/>
                <a:cs typeface="Arial"/>
              </a:rPr>
              <a:t>n</a:t>
            </a:r>
            <a:r>
              <a:rPr sz="1600" i="1" spc="-38" dirty="0">
                <a:solidFill>
                  <a:srgbClr val="FF0000"/>
                </a:solidFill>
                <a:latin typeface="Arial"/>
                <a:cs typeface="Arial"/>
              </a:rPr>
              <a:t> </a:t>
            </a:r>
            <a:r>
              <a:rPr sz="1600" i="1" spc="4" dirty="0">
                <a:solidFill>
                  <a:srgbClr val="FF0000"/>
                </a:solidFill>
                <a:latin typeface="Arial"/>
                <a:cs typeface="Arial"/>
              </a:rPr>
              <a:t>v</a:t>
            </a:r>
            <a:r>
              <a:rPr sz="1600" i="1" spc="-4" dirty="0">
                <a:solidFill>
                  <a:srgbClr val="FF0000"/>
                </a:solidFill>
                <a:latin typeface="Arial"/>
                <a:cs typeface="Arial"/>
              </a:rPr>
              <a:t>e</a:t>
            </a:r>
            <a:r>
              <a:rPr sz="1600" i="1" dirty="0">
                <a:solidFill>
                  <a:srgbClr val="FF0000"/>
                </a:solidFill>
                <a:latin typeface="Arial"/>
                <a:cs typeface="Arial"/>
              </a:rPr>
              <a:t>r</a:t>
            </a:r>
            <a:r>
              <a:rPr sz="1600" i="1" spc="4" dirty="0">
                <a:solidFill>
                  <a:srgbClr val="FF0000"/>
                </a:solidFill>
                <a:latin typeface="Arial"/>
                <a:cs typeface="Arial"/>
              </a:rPr>
              <a:t>s</a:t>
            </a:r>
            <a:r>
              <a:rPr sz="1600" i="1" spc="-4" dirty="0">
                <a:solidFill>
                  <a:srgbClr val="FF0000"/>
                </a:solidFill>
                <a:latin typeface="Arial"/>
                <a:cs typeface="Arial"/>
              </a:rPr>
              <a:t>ehe</a:t>
            </a:r>
            <a:r>
              <a:rPr sz="1600" i="1" dirty="0">
                <a:solidFill>
                  <a:srgbClr val="FF0000"/>
                </a:solidFill>
                <a:latin typeface="Arial"/>
                <a:cs typeface="Arial"/>
              </a:rPr>
              <a:t>n</a:t>
            </a:r>
            <a:r>
              <a:rPr sz="1600" i="1" spc="-38" dirty="0">
                <a:solidFill>
                  <a:srgbClr val="FF0000"/>
                </a:solidFill>
                <a:latin typeface="Arial"/>
                <a:cs typeface="Arial"/>
              </a:rPr>
              <a:t> </a:t>
            </a:r>
            <a:r>
              <a:rPr sz="1600" i="1" spc="4" dirty="0">
                <a:solidFill>
                  <a:srgbClr val="FF0000"/>
                </a:solidFill>
                <a:latin typeface="Arial"/>
                <a:cs typeface="Arial"/>
              </a:rPr>
              <a:t>s</a:t>
            </a:r>
            <a:r>
              <a:rPr sz="1600" i="1" dirty="0">
                <a:solidFill>
                  <a:srgbClr val="FF0000"/>
                </a:solidFill>
                <a:latin typeface="Arial"/>
                <a:cs typeface="Arial"/>
              </a:rPr>
              <a:t>i</a:t>
            </a:r>
            <a:r>
              <a:rPr sz="1600" i="1" spc="-4" dirty="0">
                <a:solidFill>
                  <a:srgbClr val="FF0000"/>
                </a:solidFill>
                <a:latin typeface="Arial"/>
                <a:cs typeface="Arial"/>
              </a:rPr>
              <a:t>nd</a:t>
            </a:r>
            <a:r>
              <a:rPr sz="1600" i="1" dirty="0">
                <a:solidFill>
                  <a:srgbClr val="FF0000"/>
                </a:solidFill>
                <a:latin typeface="Arial"/>
                <a:cs typeface="Arial"/>
              </a:rPr>
              <a:t>.</a:t>
            </a:r>
            <a:endParaRPr sz="1600" dirty="0">
              <a:latin typeface="Arial"/>
              <a:cs typeface="Arial"/>
            </a:endParaRPr>
          </a:p>
          <a:p>
            <a:pPr marL="368300" indent="-285750">
              <a:spcBef>
                <a:spcPts val="600"/>
              </a:spcBef>
              <a:buFont typeface="Wingdings" panose="05000000000000000000" pitchFamily="2" charset="2"/>
              <a:buChar char="Ø"/>
            </a:pPr>
            <a:r>
              <a:rPr sz="1600" dirty="0">
                <a:latin typeface="Arial"/>
                <a:cs typeface="Arial"/>
              </a:rPr>
              <a:t>Bei Bogenwettbewerben  gelten besondere Bestimmungen.</a:t>
            </a:r>
          </a:p>
          <a:p>
            <a:pPr marL="368300" marR="4344" indent="-285750">
              <a:spcBef>
                <a:spcPts val="600"/>
              </a:spcBef>
              <a:buFont typeface="Wingdings" panose="05000000000000000000" pitchFamily="2" charset="2"/>
              <a:buChar char="Ø"/>
            </a:pPr>
            <a:r>
              <a:rPr sz="1600" spc="-4" dirty="0">
                <a:latin typeface="Arial"/>
                <a:cs typeface="Arial"/>
              </a:rPr>
              <a:t>Au</a:t>
            </a:r>
            <a:r>
              <a:rPr sz="1600" spc="-9" dirty="0">
                <a:latin typeface="Arial"/>
                <a:cs typeface="Arial"/>
              </a:rPr>
              <a:t>ß</a:t>
            </a:r>
            <a:r>
              <a:rPr sz="1600" spc="-4" dirty="0">
                <a:latin typeface="Arial"/>
                <a:cs typeface="Arial"/>
              </a:rPr>
              <a:t>e</a:t>
            </a:r>
            <a:r>
              <a:rPr sz="1600" dirty="0">
                <a:latin typeface="Arial"/>
                <a:cs typeface="Arial"/>
              </a:rPr>
              <a:t>r</a:t>
            </a:r>
            <a:r>
              <a:rPr sz="1600" spc="-26" dirty="0">
                <a:latin typeface="Arial"/>
                <a:cs typeface="Arial"/>
              </a:rPr>
              <a:t> </a:t>
            </a:r>
            <a:r>
              <a:rPr sz="1600" spc="-4" dirty="0">
                <a:latin typeface="Arial"/>
                <a:cs typeface="Arial"/>
              </a:rPr>
              <a:t>ä</a:t>
            </a:r>
            <a:r>
              <a:rPr sz="1600" dirty="0">
                <a:latin typeface="Arial"/>
                <a:cs typeface="Arial"/>
              </a:rPr>
              <a:t>r</a:t>
            </a:r>
            <a:r>
              <a:rPr sz="1600" spc="4" dirty="0">
                <a:latin typeface="Arial"/>
                <a:cs typeface="Arial"/>
              </a:rPr>
              <a:t>zt</a:t>
            </a:r>
            <a:r>
              <a:rPr sz="1600" dirty="0">
                <a:latin typeface="Arial"/>
                <a:cs typeface="Arial"/>
              </a:rPr>
              <a:t>li</a:t>
            </a:r>
            <a:r>
              <a:rPr sz="1600" spc="4" dirty="0">
                <a:latin typeface="Arial"/>
                <a:cs typeface="Arial"/>
              </a:rPr>
              <a:t>c</a:t>
            </a:r>
            <a:r>
              <a:rPr sz="1600" dirty="0">
                <a:latin typeface="Arial"/>
                <a:cs typeface="Arial"/>
              </a:rPr>
              <a:t>h</a:t>
            </a:r>
            <a:r>
              <a:rPr sz="1600" spc="-38" dirty="0">
                <a:latin typeface="Arial"/>
                <a:cs typeface="Arial"/>
              </a:rPr>
              <a:t> </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o</a:t>
            </a:r>
            <a:r>
              <a:rPr sz="1600" dirty="0">
                <a:latin typeface="Arial"/>
                <a:cs typeface="Arial"/>
              </a:rPr>
              <a:t>r</a:t>
            </a:r>
            <a:r>
              <a:rPr sz="1600" spc="-4" dirty="0">
                <a:latin typeface="Arial"/>
                <a:cs typeface="Arial"/>
              </a:rPr>
              <a:t>dne</a:t>
            </a:r>
            <a:r>
              <a:rPr sz="1600" spc="4" dirty="0">
                <a:latin typeface="Arial"/>
                <a:cs typeface="Arial"/>
              </a:rPr>
              <a:t>t</a:t>
            </a:r>
            <a:r>
              <a:rPr sz="1600" spc="-4" dirty="0">
                <a:latin typeface="Arial"/>
                <a:cs typeface="Arial"/>
              </a:rPr>
              <a:t>e</a:t>
            </a:r>
            <a:r>
              <a:rPr sz="1600" dirty="0">
                <a:latin typeface="Arial"/>
                <a:cs typeface="Arial"/>
              </a:rPr>
              <a:t>n</a:t>
            </a:r>
            <a:r>
              <a:rPr sz="1600" spc="-38" dirty="0">
                <a:latin typeface="Arial"/>
                <a:cs typeface="Arial"/>
              </a:rPr>
              <a:t> </a:t>
            </a:r>
            <a:r>
              <a:rPr sz="1600" spc="-9" dirty="0">
                <a:latin typeface="Arial"/>
                <a:cs typeface="Arial"/>
              </a:rPr>
              <a:t>H</a:t>
            </a:r>
            <a:r>
              <a:rPr sz="1600" spc="-4" dirty="0">
                <a:latin typeface="Arial"/>
                <a:cs typeface="Arial"/>
              </a:rPr>
              <a:t>ö</a:t>
            </a:r>
            <a:r>
              <a:rPr sz="1600" dirty="0">
                <a:latin typeface="Arial"/>
                <a:cs typeface="Arial"/>
              </a:rPr>
              <a:t>r</a:t>
            </a:r>
            <a:r>
              <a:rPr sz="1600" spc="-4" dirty="0">
                <a:latin typeface="Arial"/>
                <a:cs typeface="Arial"/>
              </a:rPr>
              <a:t>h</a:t>
            </a:r>
            <a:r>
              <a:rPr sz="1600" dirty="0">
                <a:latin typeface="Arial"/>
                <a:cs typeface="Arial"/>
              </a:rPr>
              <a:t>il</a:t>
            </a:r>
            <a:r>
              <a:rPr sz="1600" spc="4" dirty="0">
                <a:latin typeface="Arial"/>
                <a:cs typeface="Arial"/>
              </a:rPr>
              <a:t>f</a:t>
            </a:r>
            <a:r>
              <a:rPr sz="1600" spc="-4" dirty="0">
                <a:latin typeface="Arial"/>
                <a:cs typeface="Arial"/>
              </a:rPr>
              <a:t>e</a:t>
            </a:r>
            <a:r>
              <a:rPr sz="1600" dirty="0">
                <a:latin typeface="Arial"/>
                <a:cs typeface="Arial"/>
              </a:rPr>
              <a:t>n</a:t>
            </a:r>
            <a:r>
              <a:rPr sz="1600" spc="-26" dirty="0">
                <a:latin typeface="Arial"/>
                <a:cs typeface="Arial"/>
              </a:rPr>
              <a:t> </a:t>
            </a:r>
            <a:r>
              <a:rPr sz="1600" spc="-4" dirty="0">
                <a:latin typeface="Arial"/>
                <a:cs typeface="Arial"/>
              </a:rPr>
              <a:t>dü</a:t>
            </a:r>
            <a:r>
              <a:rPr sz="1600" dirty="0">
                <a:latin typeface="Arial"/>
                <a:cs typeface="Arial"/>
              </a:rPr>
              <a:t>r</a:t>
            </a:r>
            <a:r>
              <a:rPr sz="1600" spc="4" dirty="0">
                <a:latin typeface="Arial"/>
                <a:cs typeface="Arial"/>
              </a:rPr>
              <a:t>f</a:t>
            </a:r>
            <a:r>
              <a:rPr sz="1600" spc="-4" dirty="0">
                <a:latin typeface="Arial"/>
                <a:cs typeface="Arial"/>
              </a:rPr>
              <a:t>e</a:t>
            </a:r>
            <a:r>
              <a:rPr sz="1600" dirty="0">
                <a:latin typeface="Arial"/>
                <a:cs typeface="Arial"/>
              </a:rPr>
              <a:t>n</a:t>
            </a:r>
            <a:r>
              <a:rPr sz="1600" spc="-26" dirty="0">
                <a:latin typeface="Arial"/>
                <a:cs typeface="Arial"/>
              </a:rPr>
              <a:t> </a:t>
            </a:r>
            <a:r>
              <a:rPr sz="1600" b="1" spc="-4" dirty="0">
                <a:latin typeface="Arial"/>
                <a:cs typeface="Arial"/>
              </a:rPr>
              <a:t>ke</a:t>
            </a:r>
            <a:r>
              <a:rPr sz="1600" b="1" spc="4" dirty="0">
                <a:latin typeface="Arial"/>
                <a:cs typeface="Arial"/>
              </a:rPr>
              <a:t>i</a:t>
            </a:r>
            <a:r>
              <a:rPr sz="1600" b="1" spc="-9" dirty="0">
                <a:latin typeface="Arial"/>
                <a:cs typeface="Arial"/>
              </a:rPr>
              <a:t>n</a:t>
            </a:r>
            <a:r>
              <a:rPr sz="1600" b="1" dirty="0">
                <a:latin typeface="Arial"/>
                <a:cs typeface="Arial"/>
              </a:rPr>
              <a:t>e</a:t>
            </a:r>
            <a:r>
              <a:rPr sz="1600" b="1" spc="-26" dirty="0">
                <a:latin typeface="Arial"/>
                <a:cs typeface="Arial"/>
              </a:rPr>
              <a:t> </a:t>
            </a:r>
            <a:r>
              <a:rPr sz="1600" b="1" spc="-4" dirty="0">
                <a:latin typeface="Arial"/>
                <a:cs typeface="Arial"/>
              </a:rPr>
              <a:t>e</a:t>
            </a:r>
            <a:r>
              <a:rPr sz="1600" b="1" spc="4" dirty="0">
                <a:latin typeface="Arial"/>
                <a:cs typeface="Arial"/>
              </a:rPr>
              <a:t>l</a:t>
            </a:r>
            <a:r>
              <a:rPr sz="1600" b="1" spc="-4" dirty="0">
                <a:latin typeface="Arial"/>
                <a:cs typeface="Arial"/>
              </a:rPr>
              <a:t>ek</a:t>
            </a:r>
            <a:r>
              <a:rPr sz="1600" b="1" dirty="0">
                <a:latin typeface="Arial"/>
                <a:cs typeface="Arial"/>
              </a:rPr>
              <a:t>t</a:t>
            </a:r>
            <a:r>
              <a:rPr sz="1600" b="1" spc="4" dirty="0">
                <a:latin typeface="Arial"/>
                <a:cs typeface="Arial"/>
              </a:rPr>
              <a:t>ri</a:t>
            </a:r>
            <a:r>
              <a:rPr sz="1600" b="1" spc="-13" dirty="0">
                <a:latin typeface="Arial"/>
                <a:cs typeface="Arial"/>
              </a:rPr>
              <a:t>s</a:t>
            </a:r>
            <a:r>
              <a:rPr sz="1600" b="1" spc="-4" dirty="0">
                <a:latin typeface="Arial"/>
                <a:cs typeface="Arial"/>
              </a:rPr>
              <a:t>c</a:t>
            </a:r>
            <a:r>
              <a:rPr sz="1600" b="1" spc="-9" dirty="0">
                <a:latin typeface="Arial"/>
                <a:cs typeface="Arial"/>
              </a:rPr>
              <a:t>h</a:t>
            </a:r>
            <a:r>
              <a:rPr sz="1600" b="1" spc="-13" dirty="0">
                <a:latin typeface="Arial"/>
                <a:cs typeface="Arial"/>
              </a:rPr>
              <a:t>e</a:t>
            </a:r>
            <a:r>
              <a:rPr sz="1600" b="1" dirty="0">
                <a:latin typeface="Arial"/>
                <a:cs typeface="Arial"/>
              </a:rPr>
              <a:t>n</a:t>
            </a:r>
            <a:r>
              <a:rPr sz="1600" b="1" spc="-43" dirty="0">
                <a:latin typeface="Arial"/>
                <a:cs typeface="Arial"/>
              </a:rPr>
              <a:t> </a:t>
            </a:r>
            <a:r>
              <a:rPr sz="1600" b="1" spc="-9" dirty="0">
                <a:latin typeface="Arial"/>
                <a:cs typeface="Arial"/>
              </a:rPr>
              <a:t>od</a:t>
            </a:r>
            <a:r>
              <a:rPr sz="1600" b="1" spc="-4" dirty="0">
                <a:latin typeface="Arial"/>
                <a:cs typeface="Arial"/>
              </a:rPr>
              <a:t>e</a:t>
            </a:r>
            <a:r>
              <a:rPr sz="1600" b="1" dirty="0">
                <a:latin typeface="Arial"/>
                <a:cs typeface="Arial"/>
              </a:rPr>
              <a:t>r </a:t>
            </a:r>
            <a:r>
              <a:rPr sz="1600" b="1" spc="-4" dirty="0">
                <a:latin typeface="Arial"/>
                <a:cs typeface="Arial"/>
              </a:rPr>
              <a:t>e</a:t>
            </a:r>
            <a:r>
              <a:rPr sz="1600" b="1" spc="4" dirty="0">
                <a:latin typeface="Arial"/>
                <a:cs typeface="Arial"/>
              </a:rPr>
              <a:t>l</a:t>
            </a:r>
            <a:r>
              <a:rPr sz="1600" b="1" spc="-4" dirty="0">
                <a:latin typeface="Arial"/>
                <a:cs typeface="Arial"/>
              </a:rPr>
              <a:t>ek</a:t>
            </a:r>
            <a:r>
              <a:rPr sz="1600" b="1" dirty="0">
                <a:latin typeface="Arial"/>
                <a:cs typeface="Arial"/>
              </a:rPr>
              <a:t>t</a:t>
            </a:r>
            <a:r>
              <a:rPr sz="1600" b="1" spc="4" dirty="0">
                <a:latin typeface="Arial"/>
                <a:cs typeface="Arial"/>
              </a:rPr>
              <a:t>r</a:t>
            </a:r>
            <a:r>
              <a:rPr sz="1600" b="1" spc="-9" dirty="0">
                <a:latin typeface="Arial"/>
                <a:cs typeface="Arial"/>
              </a:rPr>
              <a:t>oni</a:t>
            </a:r>
            <a:r>
              <a:rPr sz="1600" b="1" spc="-4" dirty="0">
                <a:latin typeface="Arial"/>
                <a:cs typeface="Arial"/>
              </a:rPr>
              <a:t>s</a:t>
            </a:r>
            <a:r>
              <a:rPr sz="1600" b="1" spc="-13" dirty="0">
                <a:latin typeface="Arial"/>
                <a:cs typeface="Arial"/>
              </a:rPr>
              <a:t>c</a:t>
            </a:r>
            <a:r>
              <a:rPr sz="1600" b="1" spc="-9" dirty="0">
                <a:latin typeface="Arial"/>
                <a:cs typeface="Arial"/>
              </a:rPr>
              <a:t>h</a:t>
            </a:r>
            <a:r>
              <a:rPr sz="1600" b="1" spc="-4" dirty="0">
                <a:latin typeface="Arial"/>
                <a:cs typeface="Arial"/>
              </a:rPr>
              <a:t>e</a:t>
            </a:r>
            <a:r>
              <a:rPr sz="1600" b="1" dirty="0">
                <a:latin typeface="Arial"/>
                <a:cs typeface="Arial"/>
              </a:rPr>
              <a:t>n </a:t>
            </a:r>
            <a:r>
              <a:rPr sz="1600" b="1" spc="-4" dirty="0">
                <a:latin typeface="Arial"/>
                <a:cs typeface="Arial"/>
              </a:rPr>
              <a:t>Ge</a:t>
            </a:r>
            <a:r>
              <a:rPr sz="1600" b="1" spc="4" dirty="0">
                <a:latin typeface="Arial"/>
                <a:cs typeface="Arial"/>
              </a:rPr>
              <a:t>r</a:t>
            </a:r>
            <a:r>
              <a:rPr sz="1600" b="1" spc="-4" dirty="0">
                <a:latin typeface="Arial"/>
                <a:cs typeface="Arial"/>
              </a:rPr>
              <a:t>ä</a:t>
            </a:r>
            <a:r>
              <a:rPr sz="1600" b="1" dirty="0">
                <a:latin typeface="Arial"/>
                <a:cs typeface="Arial"/>
              </a:rPr>
              <a:t>te</a:t>
            </a:r>
            <a:r>
              <a:rPr sz="1600" b="1" spc="-26" dirty="0">
                <a:latin typeface="Arial"/>
                <a:cs typeface="Arial"/>
              </a:rPr>
              <a:t> </a:t>
            </a:r>
            <a:r>
              <a:rPr sz="1600" dirty="0">
                <a:latin typeface="Arial"/>
                <a:cs typeface="Arial"/>
              </a:rPr>
              <a:t>im</a:t>
            </a:r>
            <a:r>
              <a:rPr sz="1600" spc="-13"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en</a:t>
            </a:r>
            <a:r>
              <a:rPr sz="1600" spc="-9" dirty="0">
                <a:latin typeface="Arial"/>
                <a:cs typeface="Arial"/>
              </a:rPr>
              <a:t>st</a:t>
            </a:r>
            <a:r>
              <a:rPr sz="1600" spc="-4" dirty="0">
                <a:latin typeface="Arial"/>
                <a:cs typeface="Arial"/>
              </a:rPr>
              <a:t>a</a:t>
            </a:r>
            <a:r>
              <a:rPr sz="1600" spc="-13" dirty="0">
                <a:latin typeface="Arial"/>
                <a:cs typeface="Arial"/>
              </a:rPr>
              <a:t>n</a:t>
            </a:r>
            <a:r>
              <a:rPr sz="1600" dirty="0">
                <a:latin typeface="Arial"/>
                <a:cs typeface="Arial"/>
              </a:rPr>
              <a:t>d</a:t>
            </a:r>
            <a:r>
              <a:rPr sz="1600" spc="-38" dirty="0">
                <a:latin typeface="Arial"/>
                <a:cs typeface="Arial"/>
              </a:rPr>
              <a:t> </a:t>
            </a:r>
            <a:r>
              <a:rPr sz="1600" spc="-17" dirty="0">
                <a:latin typeface="Arial"/>
                <a:cs typeface="Arial"/>
              </a:rPr>
              <a:t>v</a:t>
            </a:r>
            <a:r>
              <a:rPr sz="1600" spc="-4" dirty="0">
                <a:latin typeface="Arial"/>
                <a:cs typeface="Arial"/>
              </a:rPr>
              <a:t>e</a:t>
            </a:r>
            <a:r>
              <a:rPr sz="1600" dirty="0">
                <a:latin typeface="Arial"/>
                <a:cs typeface="Arial"/>
              </a:rPr>
              <a:t>r</a:t>
            </a:r>
            <a:r>
              <a:rPr sz="1600" spc="-17" dirty="0">
                <a:latin typeface="Arial"/>
                <a:cs typeface="Arial"/>
              </a:rPr>
              <a:t>w</a:t>
            </a:r>
            <a:r>
              <a:rPr sz="1600" spc="-4" dirty="0">
                <a:latin typeface="Arial"/>
                <a:cs typeface="Arial"/>
              </a:rPr>
              <a:t>ende</a:t>
            </a:r>
            <a:r>
              <a:rPr sz="1600" dirty="0">
                <a:latin typeface="Arial"/>
                <a:cs typeface="Arial"/>
              </a:rPr>
              <a:t>t </a:t>
            </a:r>
            <a:r>
              <a:rPr sz="1600" spc="-17" dirty="0">
                <a:latin typeface="Arial"/>
                <a:cs typeface="Arial"/>
              </a:rPr>
              <a:t>w</a:t>
            </a:r>
            <a:r>
              <a:rPr sz="1600" spc="-4" dirty="0">
                <a:latin typeface="Arial"/>
                <a:cs typeface="Arial"/>
              </a:rPr>
              <a:t>e</a:t>
            </a:r>
            <a:r>
              <a:rPr sz="1600" dirty="0">
                <a:latin typeface="Arial"/>
                <a:cs typeface="Arial"/>
              </a:rPr>
              <a:t>r</a:t>
            </a:r>
            <a:r>
              <a:rPr sz="1600" spc="-4" dirty="0">
                <a:latin typeface="Arial"/>
                <a:cs typeface="Arial"/>
              </a:rPr>
              <a:t>den</a:t>
            </a:r>
            <a:r>
              <a:rPr sz="1600" dirty="0">
                <a:latin typeface="Arial"/>
                <a:cs typeface="Arial"/>
              </a:rPr>
              <a:t>.</a:t>
            </a:r>
          </a:p>
          <a:p>
            <a:pPr marL="368300" marR="360544" indent="-285750">
              <a:spcBef>
                <a:spcPts val="600"/>
              </a:spcBef>
              <a:buFont typeface="Wingdings" panose="05000000000000000000" pitchFamily="2" charset="2"/>
              <a:buChar char="Ø"/>
            </a:pPr>
            <a:r>
              <a:rPr sz="1600" spc="-9" dirty="0">
                <a:latin typeface="Arial"/>
                <a:cs typeface="Arial"/>
              </a:rPr>
              <a:t>D</a:t>
            </a:r>
            <a:r>
              <a:rPr sz="1600" dirty="0">
                <a:latin typeface="Arial"/>
                <a:cs typeface="Arial"/>
              </a:rPr>
              <a:t>ie</a:t>
            </a:r>
            <a:r>
              <a:rPr sz="1600" spc="-9" dirty="0">
                <a:latin typeface="Arial"/>
                <a:cs typeface="Arial"/>
              </a:rPr>
              <a:t> </a:t>
            </a:r>
            <a:r>
              <a:rPr sz="1600" spc="-64" dirty="0">
                <a:latin typeface="Arial"/>
                <a:cs typeface="Arial"/>
              </a:rPr>
              <a:t>V</a:t>
            </a:r>
            <a:r>
              <a:rPr sz="1600" spc="-4" dirty="0">
                <a:latin typeface="Arial"/>
                <a:cs typeface="Arial"/>
              </a:rPr>
              <a:t>e</a:t>
            </a:r>
            <a:r>
              <a:rPr sz="1600" dirty="0">
                <a:latin typeface="Arial"/>
                <a:cs typeface="Arial"/>
              </a:rPr>
              <a:t>r</a:t>
            </a:r>
            <a:r>
              <a:rPr sz="1600" spc="-17" dirty="0">
                <a:latin typeface="Arial"/>
                <a:cs typeface="Arial"/>
              </a:rPr>
              <a:t>w</a:t>
            </a:r>
            <a:r>
              <a:rPr sz="1600" spc="-4" dirty="0">
                <a:latin typeface="Arial"/>
                <a:cs typeface="Arial"/>
              </a:rPr>
              <a:t>endun</a:t>
            </a:r>
            <a:r>
              <a:rPr sz="1600" dirty="0">
                <a:latin typeface="Arial"/>
                <a:cs typeface="Arial"/>
              </a:rPr>
              <a:t>g</a:t>
            </a:r>
            <a:r>
              <a:rPr sz="1600" spc="-26"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n</a:t>
            </a:r>
            <a:r>
              <a:rPr sz="1600" spc="4" dirty="0">
                <a:latin typeface="Arial"/>
                <a:cs typeface="Arial"/>
              </a:rPr>
              <a:t> </a:t>
            </a:r>
            <a:r>
              <a:rPr sz="1600" spc="-9" dirty="0">
                <a:latin typeface="Arial"/>
                <a:cs typeface="Arial"/>
              </a:rPr>
              <a:t>M</a:t>
            </a:r>
            <a:r>
              <a:rPr sz="1600" spc="-4" dirty="0">
                <a:latin typeface="Arial"/>
                <a:cs typeface="Arial"/>
              </a:rPr>
              <a:t>ob</a:t>
            </a:r>
            <a:r>
              <a:rPr sz="1600" dirty="0">
                <a:latin typeface="Arial"/>
                <a:cs typeface="Arial"/>
              </a:rPr>
              <a:t>il</a:t>
            </a:r>
            <a:r>
              <a:rPr sz="1600" spc="4" dirty="0">
                <a:latin typeface="Arial"/>
                <a:cs typeface="Arial"/>
              </a:rPr>
              <a:t>t</a:t>
            </a:r>
            <a:r>
              <a:rPr sz="1600" spc="-4" dirty="0">
                <a:latin typeface="Arial"/>
                <a:cs typeface="Arial"/>
              </a:rPr>
              <a:t>e</a:t>
            </a:r>
            <a:r>
              <a:rPr sz="1600" dirty="0">
                <a:latin typeface="Arial"/>
                <a:cs typeface="Arial"/>
              </a:rPr>
              <a:t>l</a:t>
            </a:r>
            <a:r>
              <a:rPr sz="1600" spc="-4" dirty="0">
                <a:latin typeface="Arial"/>
                <a:cs typeface="Arial"/>
              </a:rPr>
              <a:t>e</a:t>
            </a:r>
            <a:r>
              <a:rPr sz="1600" spc="4" dirty="0">
                <a:latin typeface="Arial"/>
                <a:cs typeface="Arial"/>
              </a:rPr>
              <a:t>f</a:t>
            </a:r>
            <a:r>
              <a:rPr sz="1600" spc="-13" dirty="0">
                <a:latin typeface="Arial"/>
                <a:cs typeface="Arial"/>
              </a:rPr>
              <a:t>o</a:t>
            </a:r>
            <a:r>
              <a:rPr sz="1600" spc="-4" dirty="0">
                <a:latin typeface="Arial"/>
                <a:cs typeface="Arial"/>
              </a:rPr>
              <a:t>n</a:t>
            </a:r>
            <a:r>
              <a:rPr sz="1600" spc="-13" dirty="0">
                <a:latin typeface="Arial"/>
                <a:cs typeface="Arial"/>
              </a:rPr>
              <a:t>e</a:t>
            </a:r>
            <a:r>
              <a:rPr sz="1600" spc="-4" dirty="0">
                <a:latin typeface="Arial"/>
                <a:cs typeface="Arial"/>
              </a:rPr>
              <a:t>n</a:t>
            </a:r>
            <a:r>
              <a:rPr sz="1600" dirty="0">
                <a:latin typeface="Arial"/>
                <a:cs typeface="Arial"/>
              </a:rPr>
              <a:t>,</a:t>
            </a:r>
            <a:r>
              <a:rPr sz="1600" spc="-34" dirty="0">
                <a:latin typeface="Arial"/>
                <a:cs typeface="Arial"/>
              </a:rPr>
              <a:t> </a:t>
            </a:r>
            <a:r>
              <a:rPr sz="1600" spc="-9" dirty="0">
                <a:latin typeface="Arial"/>
                <a:cs typeface="Arial"/>
              </a:rPr>
              <a:t>F</a:t>
            </a:r>
            <a:r>
              <a:rPr sz="1600" spc="-4" dirty="0">
                <a:latin typeface="Arial"/>
                <a:cs typeface="Arial"/>
              </a:rPr>
              <a:t>un</a:t>
            </a:r>
            <a:r>
              <a:rPr sz="1600" spc="4" dirty="0">
                <a:latin typeface="Arial"/>
                <a:cs typeface="Arial"/>
              </a:rPr>
              <a:t>ks</a:t>
            </a:r>
            <a:r>
              <a:rPr sz="1600" spc="-4" dirty="0">
                <a:latin typeface="Arial"/>
                <a:cs typeface="Arial"/>
              </a:rPr>
              <a:t>p</a:t>
            </a:r>
            <a:r>
              <a:rPr sz="1600" spc="-13" dirty="0">
                <a:latin typeface="Arial"/>
                <a:cs typeface="Arial"/>
              </a:rPr>
              <a:t>r</a:t>
            </a:r>
            <a:r>
              <a:rPr sz="1600" spc="-4" dirty="0">
                <a:latin typeface="Arial"/>
                <a:cs typeface="Arial"/>
              </a:rPr>
              <a:t>e</a:t>
            </a:r>
            <a:r>
              <a:rPr sz="1600" spc="-9" dirty="0">
                <a:latin typeface="Arial"/>
                <a:cs typeface="Arial"/>
              </a:rPr>
              <a:t>c</a:t>
            </a:r>
            <a:r>
              <a:rPr sz="1600" spc="-4" dirty="0">
                <a:latin typeface="Arial"/>
                <a:cs typeface="Arial"/>
              </a:rPr>
              <a:t>h</a:t>
            </a:r>
            <a:r>
              <a:rPr sz="1600" spc="-13" dirty="0">
                <a:latin typeface="Arial"/>
                <a:cs typeface="Arial"/>
              </a:rPr>
              <a:t>g</a:t>
            </a:r>
            <a:r>
              <a:rPr sz="1600" spc="-4" dirty="0">
                <a:latin typeface="Arial"/>
                <a:cs typeface="Arial"/>
              </a:rPr>
              <a:t>e</a:t>
            </a:r>
            <a:r>
              <a:rPr sz="1600" dirty="0">
                <a:latin typeface="Arial"/>
                <a:cs typeface="Arial"/>
              </a:rPr>
              <a:t>r</a:t>
            </a:r>
            <a:r>
              <a:rPr sz="1600" spc="-13" dirty="0">
                <a:latin typeface="Arial"/>
                <a:cs typeface="Arial"/>
              </a:rPr>
              <a:t>ä</a:t>
            </a:r>
            <a:r>
              <a:rPr sz="1600" spc="-9" dirty="0">
                <a:latin typeface="Arial"/>
                <a:cs typeface="Arial"/>
              </a:rPr>
              <a:t>t</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ode</a:t>
            </a:r>
            <a:r>
              <a:rPr sz="1600" dirty="0">
                <a:latin typeface="Arial"/>
                <a:cs typeface="Arial"/>
              </a:rPr>
              <a:t>r</a:t>
            </a:r>
            <a:r>
              <a:rPr sz="1600" spc="-26" dirty="0">
                <a:latin typeface="Arial"/>
                <a:cs typeface="Arial"/>
              </a:rPr>
              <a:t> </a:t>
            </a:r>
            <a:r>
              <a:rPr sz="1600" spc="-4" dirty="0">
                <a:latin typeface="Arial"/>
                <a:cs typeface="Arial"/>
              </a:rPr>
              <a:t>ähn</a:t>
            </a:r>
            <a:r>
              <a:rPr sz="1600" dirty="0">
                <a:latin typeface="Arial"/>
                <a:cs typeface="Arial"/>
              </a:rPr>
              <a:t>li</a:t>
            </a:r>
            <a:r>
              <a:rPr sz="1600" spc="4" dirty="0">
                <a:latin typeface="Arial"/>
                <a:cs typeface="Arial"/>
              </a:rPr>
              <a:t>c</a:t>
            </a:r>
            <a:r>
              <a:rPr sz="1600" spc="-4" dirty="0">
                <a:latin typeface="Arial"/>
                <a:cs typeface="Arial"/>
              </a:rPr>
              <a:t>he</a:t>
            </a:r>
            <a:r>
              <a:rPr sz="1600" dirty="0">
                <a:latin typeface="Arial"/>
                <a:cs typeface="Arial"/>
              </a:rPr>
              <a:t>n </a:t>
            </a:r>
            <a:r>
              <a:rPr sz="1600" spc="-64" dirty="0">
                <a:latin typeface="Arial"/>
                <a:cs typeface="Arial"/>
              </a:rPr>
              <a:t>V</a:t>
            </a:r>
            <a:r>
              <a:rPr sz="1600" spc="-4" dirty="0">
                <a:latin typeface="Arial"/>
                <a:cs typeface="Arial"/>
              </a:rPr>
              <a:t>o</a:t>
            </a:r>
            <a:r>
              <a:rPr sz="1600" dirty="0">
                <a:latin typeface="Arial"/>
                <a:cs typeface="Arial"/>
              </a:rPr>
              <a:t>rri</a:t>
            </a:r>
            <a:r>
              <a:rPr sz="1600" spc="4" dirty="0">
                <a:latin typeface="Arial"/>
                <a:cs typeface="Arial"/>
              </a:rPr>
              <a:t>c</a:t>
            </a:r>
            <a:r>
              <a:rPr sz="1600" spc="-4" dirty="0">
                <a:latin typeface="Arial"/>
                <a:cs typeface="Arial"/>
              </a:rPr>
              <a:t>h</a:t>
            </a:r>
            <a:r>
              <a:rPr sz="1600" spc="-9" dirty="0">
                <a:latin typeface="Arial"/>
                <a:cs typeface="Arial"/>
              </a:rPr>
              <a:t>t</a:t>
            </a:r>
            <a:r>
              <a:rPr sz="1600" spc="-4" dirty="0">
                <a:latin typeface="Arial"/>
                <a:cs typeface="Arial"/>
              </a:rPr>
              <a:t>un</a:t>
            </a:r>
            <a:r>
              <a:rPr sz="1600" spc="-13" dirty="0">
                <a:latin typeface="Arial"/>
                <a:cs typeface="Arial"/>
              </a:rPr>
              <a:t>g</a:t>
            </a:r>
            <a:r>
              <a:rPr sz="1600" spc="-4" dirty="0">
                <a:latin typeface="Arial"/>
                <a:cs typeface="Arial"/>
              </a:rPr>
              <a:t>e</a:t>
            </a:r>
            <a:r>
              <a:rPr sz="1600" dirty="0">
                <a:latin typeface="Arial"/>
                <a:cs typeface="Arial"/>
              </a:rPr>
              <a:t>n</a:t>
            </a:r>
            <a:r>
              <a:rPr sz="1600" spc="-38"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r>
              <a:rPr sz="1600" spc="-13" dirty="0">
                <a:latin typeface="Arial"/>
                <a:cs typeface="Arial"/>
              </a:rPr>
              <a:t> </a:t>
            </a:r>
            <a:r>
              <a:rPr sz="1600" spc="-17" dirty="0">
                <a:latin typeface="Arial"/>
                <a:cs typeface="Arial"/>
              </a:rPr>
              <a:t>w</a:t>
            </a:r>
            <a:r>
              <a:rPr sz="1600" spc="-4" dirty="0">
                <a:latin typeface="Arial"/>
                <a:cs typeface="Arial"/>
              </a:rPr>
              <a:t>äh</a:t>
            </a:r>
            <a:r>
              <a:rPr sz="1600" dirty="0">
                <a:latin typeface="Arial"/>
                <a:cs typeface="Arial"/>
              </a:rPr>
              <a:t>r</a:t>
            </a:r>
            <a:r>
              <a:rPr sz="1600" spc="-4" dirty="0">
                <a:latin typeface="Arial"/>
                <a:cs typeface="Arial"/>
              </a:rPr>
              <a:t>en</a:t>
            </a:r>
            <a:r>
              <a:rPr sz="1600" dirty="0">
                <a:latin typeface="Arial"/>
                <a:cs typeface="Arial"/>
              </a:rPr>
              <a:t>d</a:t>
            </a:r>
            <a:r>
              <a:rPr sz="1600" spc="-17"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ne</a:t>
            </a:r>
            <a:r>
              <a:rPr sz="1600" dirty="0">
                <a:latin typeface="Arial"/>
                <a:cs typeface="Arial"/>
              </a:rPr>
              <a:t>s</a:t>
            </a:r>
            <a:r>
              <a:rPr sz="1600" spc="-21" dirty="0">
                <a:latin typeface="Arial"/>
                <a:cs typeface="Arial"/>
              </a:rPr>
              <a:t> </a:t>
            </a:r>
            <a:r>
              <a:rPr sz="1600" spc="-9" dirty="0">
                <a:latin typeface="Arial"/>
                <a:cs typeface="Arial"/>
              </a:rPr>
              <a:t>W</a:t>
            </a:r>
            <a:r>
              <a:rPr sz="1600" spc="-4" dirty="0">
                <a:latin typeface="Arial"/>
                <a:cs typeface="Arial"/>
              </a:rPr>
              <a:t>e</a:t>
            </a:r>
            <a:r>
              <a:rPr sz="1600" spc="4" dirty="0">
                <a:latin typeface="Arial"/>
                <a:cs typeface="Arial"/>
              </a:rPr>
              <a:t>tt</a:t>
            </a:r>
            <a:r>
              <a:rPr sz="1600" spc="-9" dirty="0">
                <a:latin typeface="Arial"/>
                <a:cs typeface="Arial"/>
              </a:rPr>
              <a:t>k</a:t>
            </a:r>
            <a:r>
              <a:rPr sz="1600" spc="-4" dirty="0">
                <a:latin typeface="Arial"/>
                <a:cs typeface="Arial"/>
              </a:rPr>
              <a:t>a</a:t>
            </a:r>
            <a:r>
              <a:rPr sz="1600" spc="-17" dirty="0">
                <a:latin typeface="Arial"/>
                <a:cs typeface="Arial"/>
              </a:rPr>
              <a:t>m</a:t>
            </a:r>
            <a:r>
              <a:rPr sz="1600" spc="-4" dirty="0">
                <a:latin typeface="Arial"/>
                <a:cs typeface="Arial"/>
              </a:rPr>
              <a:t>p</a:t>
            </a:r>
            <a:r>
              <a:rPr sz="1600" spc="-9" dirty="0">
                <a:latin typeface="Arial"/>
                <a:cs typeface="Arial"/>
              </a:rPr>
              <a:t>f</a:t>
            </a:r>
            <a:r>
              <a:rPr sz="1600" spc="-4" dirty="0">
                <a:latin typeface="Arial"/>
                <a:cs typeface="Arial"/>
              </a:rPr>
              <a:t>e</a:t>
            </a:r>
            <a:r>
              <a:rPr sz="1600" dirty="0">
                <a:latin typeface="Arial"/>
                <a:cs typeface="Arial"/>
              </a:rPr>
              <a:t>s</a:t>
            </a:r>
            <a:r>
              <a:rPr sz="1600" spc="-34"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13" dirty="0">
                <a:latin typeface="Arial"/>
                <a:cs typeface="Arial"/>
              </a:rPr>
              <a:t>e</a:t>
            </a:r>
            <a:r>
              <a:rPr sz="1600" spc="-4" dirty="0">
                <a:latin typeface="Arial"/>
                <a:cs typeface="Arial"/>
              </a:rPr>
              <a:t>n</a:t>
            </a:r>
            <a:r>
              <a:rPr sz="1600" dirty="0">
                <a:latin typeface="Arial"/>
                <a:cs typeface="Arial"/>
              </a:rPr>
              <a:t>,</a:t>
            </a:r>
            <a:r>
              <a:rPr sz="1600" spc="-64" dirty="0">
                <a:latin typeface="Arial"/>
                <a:cs typeface="Arial"/>
              </a:rPr>
              <a:t> </a:t>
            </a:r>
            <a:r>
              <a:rPr sz="1600" spc="-47" dirty="0">
                <a:latin typeface="Arial"/>
                <a:cs typeface="Arial"/>
              </a:rPr>
              <a:t>T</a:t>
            </a:r>
            <a:r>
              <a:rPr sz="1600" dirty="0">
                <a:latin typeface="Arial"/>
                <a:cs typeface="Arial"/>
              </a:rPr>
              <a:t>r</a:t>
            </a:r>
            <a:r>
              <a:rPr sz="1600" spc="-4" dirty="0">
                <a:latin typeface="Arial"/>
                <a:cs typeface="Arial"/>
              </a:rPr>
              <a:t>a</a:t>
            </a:r>
            <a:r>
              <a:rPr sz="1600" dirty="0">
                <a:latin typeface="Arial"/>
                <a:cs typeface="Arial"/>
              </a:rPr>
              <a:t>i</a:t>
            </a:r>
            <a:r>
              <a:rPr sz="1600" spc="-4" dirty="0">
                <a:latin typeface="Arial"/>
                <a:cs typeface="Arial"/>
              </a:rPr>
              <a:t>ne</a:t>
            </a:r>
            <a:r>
              <a:rPr sz="1600" dirty="0">
                <a:latin typeface="Arial"/>
                <a:cs typeface="Arial"/>
              </a:rPr>
              <a:t>r</a:t>
            </a:r>
            <a:r>
              <a:rPr sz="1600" spc="-4" dirty="0">
                <a:latin typeface="Arial"/>
                <a:cs typeface="Arial"/>
              </a:rPr>
              <a:t>n</a:t>
            </a:r>
            <a:r>
              <a:rPr sz="1600" dirty="0">
                <a:latin typeface="Arial"/>
                <a:cs typeface="Arial"/>
              </a:rPr>
              <a:t>,</a:t>
            </a:r>
            <a:r>
              <a:rPr sz="1600" spc="-34" dirty="0">
                <a:latin typeface="Arial"/>
                <a:cs typeface="Arial"/>
              </a:rPr>
              <a:t> </a:t>
            </a:r>
            <a:r>
              <a:rPr sz="1600" spc="-9" dirty="0">
                <a:latin typeface="Arial"/>
                <a:cs typeface="Arial"/>
              </a:rPr>
              <a:t>M</a:t>
            </a:r>
            <a:r>
              <a:rPr sz="1600" spc="-4" dirty="0">
                <a:latin typeface="Arial"/>
                <a:cs typeface="Arial"/>
              </a:rPr>
              <a:t>ann</a:t>
            </a:r>
            <a:r>
              <a:rPr sz="1600" spc="4" dirty="0">
                <a:latin typeface="Arial"/>
                <a:cs typeface="Arial"/>
              </a:rPr>
              <a:t>sc</a:t>
            </a:r>
            <a:r>
              <a:rPr sz="1600" spc="-4" dirty="0">
                <a:latin typeface="Arial"/>
                <a:cs typeface="Arial"/>
              </a:rPr>
              <a:t>h</a:t>
            </a:r>
            <a:r>
              <a:rPr sz="1600" spc="-13" dirty="0">
                <a:latin typeface="Arial"/>
                <a:cs typeface="Arial"/>
              </a:rPr>
              <a:t>a</a:t>
            </a:r>
            <a:r>
              <a:rPr sz="1600" spc="4" dirty="0">
                <a:latin typeface="Arial"/>
                <a:cs typeface="Arial"/>
              </a:rPr>
              <a:t>f</a:t>
            </a:r>
            <a:r>
              <a:rPr sz="1600" spc="-9" dirty="0">
                <a:latin typeface="Arial"/>
                <a:cs typeface="Arial"/>
              </a:rPr>
              <a:t>ts</a:t>
            </a:r>
            <a:r>
              <a:rPr sz="1600" dirty="0">
                <a:latin typeface="Arial"/>
                <a:cs typeface="Arial"/>
              </a:rPr>
              <a:t>- </a:t>
            </a:r>
            <a:r>
              <a:rPr sz="1600" spc="-4" dirty="0">
                <a:latin typeface="Arial"/>
                <a:cs typeface="Arial"/>
              </a:rPr>
              <a:t>be</a:t>
            </a:r>
            <a:r>
              <a:rPr sz="1600" spc="4" dirty="0">
                <a:latin typeface="Arial"/>
                <a:cs typeface="Arial"/>
              </a:rPr>
              <a:t>t</a:t>
            </a:r>
            <a:r>
              <a:rPr sz="1600" dirty="0">
                <a:latin typeface="Arial"/>
                <a:cs typeface="Arial"/>
              </a:rPr>
              <a:t>r</a:t>
            </a:r>
            <a:r>
              <a:rPr sz="1600" spc="-4" dirty="0">
                <a:latin typeface="Arial"/>
                <a:cs typeface="Arial"/>
              </a:rPr>
              <a:t>eue</a:t>
            </a:r>
            <a:r>
              <a:rPr sz="1600" spc="-13" dirty="0">
                <a:latin typeface="Arial"/>
                <a:cs typeface="Arial"/>
              </a:rPr>
              <a:t>r</a:t>
            </a:r>
            <a:r>
              <a:rPr sz="1600" dirty="0">
                <a:latin typeface="Arial"/>
                <a:cs typeface="Arial"/>
              </a:rPr>
              <a:t>n</a:t>
            </a:r>
            <a:r>
              <a:rPr sz="1600" spc="-38"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9" dirty="0">
                <a:latin typeface="Arial"/>
                <a:cs typeface="Arial"/>
              </a:rPr>
              <a:t>Z</a:t>
            </a:r>
            <a:r>
              <a:rPr sz="1600" spc="-4" dirty="0">
                <a:latin typeface="Arial"/>
                <a:cs typeface="Arial"/>
              </a:rPr>
              <a:t>u</a:t>
            </a:r>
            <a:r>
              <a:rPr sz="1600" spc="4" dirty="0">
                <a:latin typeface="Arial"/>
                <a:cs typeface="Arial"/>
              </a:rPr>
              <a:t>sc</a:t>
            </a:r>
            <a:r>
              <a:rPr sz="1600" spc="-4" dirty="0">
                <a:latin typeface="Arial"/>
                <a:cs typeface="Arial"/>
              </a:rPr>
              <a:t>haue</a:t>
            </a:r>
            <a:r>
              <a:rPr sz="1600" spc="-13" dirty="0">
                <a:latin typeface="Arial"/>
                <a:cs typeface="Arial"/>
              </a:rPr>
              <a:t>r</a:t>
            </a:r>
            <a:r>
              <a:rPr sz="1600" dirty="0">
                <a:latin typeface="Arial"/>
                <a:cs typeface="Arial"/>
              </a:rPr>
              <a:t>n</a:t>
            </a:r>
            <a:r>
              <a:rPr sz="1600" spc="-38" dirty="0">
                <a:latin typeface="Arial"/>
                <a:cs typeface="Arial"/>
              </a:rPr>
              <a:t> </a:t>
            </a:r>
            <a:r>
              <a:rPr sz="1600" dirty="0">
                <a:latin typeface="Arial"/>
                <a:cs typeface="Arial"/>
              </a:rPr>
              <a:t>im</a:t>
            </a:r>
            <a:r>
              <a:rPr sz="1600" spc="-13"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en</a:t>
            </a:r>
            <a:r>
              <a:rPr sz="1600" spc="-9" dirty="0">
                <a:latin typeface="Arial"/>
                <a:cs typeface="Arial"/>
              </a:rPr>
              <a:t>st</a:t>
            </a:r>
            <a:r>
              <a:rPr sz="1600" spc="-4" dirty="0">
                <a:latin typeface="Arial"/>
                <a:cs typeface="Arial"/>
              </a:rPr>
              <a:t>a</a:t>
            </a:r>
            <a:r>
              <a:rPr sz="1600" spc="-13" dirty="0">
                <a:latin typeface="Arial"/>
                <a:cs typeface="Arial"/>
              </a:rPr>
              <a:t>n</a:t>
            </a:r>
            <a:r>
              <a:rPr sz="1600" dirty="0">
                <a:latin typeface="Arial"/>
                <a:cs typeface="Arial"/>
              </a:rPr>
              <a:t>d</a:t>
            </a:r>
            <a:r>
              <a:rPr sz="1600" spc="-38"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9" dirty="0">
                <a:latin typeface="Arial"/>
                <a:cs typeface="Arial"/>
              </a:rPr>
              <a:t>Z</a:t>
            </a:r>
            <a:r>
              <a:rPr sz="1600" spc="-4" dirty="0">
                <a:latin typeface="Arial"/>
                <a:cs typeface="Arial"/>
              </a:rPr>
              <a:t>u</a:t>
            </a:r>
            <a:r>
              <a:rPr sz="1600" spc="4" dirty="0">
                <a:latin typeface="Arial"/>
                <a:cs typeface="Arial"/>
              </a:rPr>
              <a:t>sc</a:t>
            </a:r>
            <a:r>
              <a:rPr sz="1600" spc="-4" dirty="0">
                <a:latin typeface="Arial"/>
                <a:cs typeface="Arial"/>
              </a:rPr>
              <a:t>haue</a:t>
            </a:r>
            <a:r>
              <a:rPr sz="1600" spc="-13" dirty="0">
                <a:latin typeface="Arial"/>
                <a:cs typeface="Arial"/>
              </a:rPr>
              <a:t>r</a:t>
            </a:r>
            <a:r>
              <a:rPr sz="1600" spc="-4" dirty="0">
                <a:latin typeface="Arial"/>
                <a:cs typeface="Arial"/>
              </a:rPr>
              <a:t>b</a:t>
            </a:r>
            <a:r>
              <a:rPr sz="1600" spc="-13" dirty="0">
                <a:latin typeface="Arial"/>
                <a:cs typeface="Arial"/>
              </a:rPr>
              <a:t>e</a:t>
            </a:r>
            <a:r>
              <a:rPr sz="1600" dirty="0">
                <a:latin typeface="Arial"/>
                <a:cs typeface="Arial"/>
              </a:rPr>
              <a:t>r</a:t>
            </a:r>
            <a:r>
              <a:rPr sz="1600" spc="-4" dirty="0">
                <a:latin typeface="Arial"/>
                <a:cs typeface="Arial"/>
              </a:rPr>
              <a:t>e</a:t>
            </a:r>
            <a:r>
              <a:rPr sz="1600" dirty="0">
                <a:latin typeface="Arial"/>
                <a:cs typeface="Arial"/>
              </a:rPr>
              <a:t>i</a:t>
            </a:r>
            <a:r>
              <a:rPr sz="1600" spc="-9" dirty="0">
                <a:latin typeface="Arial"/>
                <a:cs typeface="Arial"/>
              </a:rPr>
              <a:t>c</a:t>
            </a:r>
            <a:r>
              <a:rPr sz="1600" dirty="0">
                <a:latin typeface="Arial"/>
                <a:cs typeface="Arial"/>
              </a:rPr>
              <a:t>h</a:t>
            </a:r>
            <a:r>
              <a:rPr sz="1600" spc="-38" dirty="0">
                <a:latin typeface="Arial"/>
                <a:cs typeface="Arial"/>
              </a:rPr>
              <a:t> </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bo</a:t>
            </a:r>
            <a:r>
              <a:rPr sz="1600" spc="4" dirty="0">
                <a:latin typeface="Arial"/>
                <a:cs typeface="Arial"/>
              </a:rPr>
              <a:t>t</a:t>
            </a:r>
            <a:r>
              <a:rPr sz="1600" spc="-4" dirty="0">
                <a:latin typeface="Arial"/>
                <a:cs typeface="Arial"/>
              </a:rPr>
              <a:t>en</a:t>
            </a:r>
            <a:r>
              <a:rPr sz="1600" dirty="0">
                <a:latin typeface="Arial"/>
                <a:cs typeface="Arial"/>
              </a:rPr>
              <a:t>.</a:t>
            </a:r>
          </a:p>
          <a:p>
            <a:pPr marL="368300" indent="-285750">
              <a:spcBef>
                <a:spcPts val="600"/>
              </a:spcBef>
              <a:buFont typeface="Wingdings" panose="05000000000000000000" pitchFamily="2" charset="2"/>
              <a:buChar char="Ø"/>
            </a:pPr>
            <a:r>
              <a:rPr sz="1600" b="1" spc="-38" dirty="0">
                <a:latin typeface="Arial"/>
                <a:cs typeface="Arial"/>
              </a:rPr>
              <a:t>A</a:t>
            </a:r>
            <a:r>
              <a:rPr sz="1600" b="1" spc="4" dirty="0">
                <a:latin typeface="Arial"/>
                <a:cs typeface="Arial"/>
              </a:rPr>
              <a:t>ll</a:t>
            </a:r>
            <a:r>
              <a:rPr sz="1600" b="1" dirty="0">
                <a:latin typeface="Arial"/>
                <a:cs typeface="Arial"/>
              </a:rPr>
              <a:t>e</a:t>
            </a:r>
            <a:r>
              <a:rPr sz="1600" b="1" spc="13" dirty="0">
                <a:latin typeface="Arial"/>
                <a:cs typeface="Arial"/>
              </a:rPr>
              <a:t> M</a:t>
            </a:r>
            <a:r>
              <a:rPr sz="1600" b="1" spc="-9" dirty="0">
                <a:latin typeface="Arial"/>
                <a:cs typeface="Arial"/>
              </a:rPr>
              <a:t>ob</a:t>
            </a:r>
            <a:r>
              <a:rPr sz="1600" b="1" spc="4" dirty="0">
                <a:latin typeface="Arial"/>
                <a:cs typeface="Arial"/>
              </a:rPr>
              <a:t>i</a:t>
            </a:r>
            <a:r>
              <a:rPr sz="1600" b="1" spc="-9" dirty="0">
                <a:latin typeface="Arial"/>
                <a:cs typeface="Arial"/>
              </a:rPr>
              <a:t>l</a:t>
            </a:r>
            <a:r>
              <a:rPr sz="1600" b="1" spc="-13" dirty="0">
                <a:latin typeface="Arial"/>
                <a:cs typeface="Arial"/>
              </a:rPr>
              <a:t>t</a:t>
            </a:r>
            <a:r>
              <a:rPr sz="1600" b="1" spc="-4" dirty="0">
                <a:latin typeface="Arial"/>
                <a:cs typeface="Arial"/>
              </a:rPr>
              <a:t>e</a:t>
            </a:r>
            <a:r>
              <a:rPr sz="1600" b="1" spc="-9" dirty="0">
                <a:latin typeface="Arial"/>
                <a:cs typeface="Arial"/>
              </a:rPr>
              <a:t>l</a:t>
            </a:r>
            <a:r>
              <a:rPr sz="1600" b="1" spc="-4" dirty="0">
                <a:latin typeface="Arial"/>
                <a:cs typeface="Arial"/>
              </a:rPr>
              <a:t>e</a:t>
            </a:r>
            <a:r>
              <a:rPr sz="1600" b="1" spc="-13" dirty="0">
                <a:latin typeface="Arial"/>
                <a:cs typeface="Arial"/>
              </a:rPr>
              <a:t>f</a:t>
            </a:r>
            <a:r>
              <a:rPr sz="1600" b="1" spc="-9" dirty="0">
                <a:latin typeface="Arial"/>
                <a:cs typeface="Arial"/>
              </a:rPr>
              <a:t>on</a:t>
            </a:r>
            <a:r>
              <a:rPr sz="1600" b="1" dirty="0">
                <a:latin typeface="Arial"/>
                <a:cs typeface="Arial"/>
              </a:rPr>
              <a:t>e</a:t>
            </a:r>
            <a:r>
              <a:rPr sz="1600" b="1" spc="-38" dirty="0">
                <a:latin typeface="Arial"/>
                <a:cs typeface="Arial"/>
              </a:rPr>
              <a:t> </a:t>
            </a:r>
            <a:r>
              <a:rPr sz="1600" b="1" spc="-4" dirty="0">
                <a:latin typeface="Arial"/>
                <a:cs typeface="Arial"/>
              </a:rPr>
              <a:t>m</a:t>
            </a:r>
            <a:r>
              <a:rPr sz="1600" b="1" spc="-9" dirty="0">
                <a:latin typeface="Arial"/>
                <a:cs typeface="Arial"/>
              </a:rPr>
              <a:t>ü</a:t>
            </a:r>
            <a:r>
              <a:rPr sz="1600" b="1" spc="-4" dirty="0">
                <a:latin typeface="Arial"/>
                <a:cs typeface="Arial"/>
              </a:rPr>
              <a:t>sse</a:t>
            </a:r>
            <a:r>
              <a:rPr sz="1600" b="1" dirty="0">
                <a:latin typeface="Arial"/>
                <a:cs typeface="Arial"/>
              </a:rPr>
              <a:t>n</a:t>
            </a:r>
            <a:r>
              <a:rPr sz="1600" b="1" spc="-21" dirty="0">
                <a:latin typeface="Arial"/>
                <a:cs typeface="Arial"/>
              </a:rPr>
              <a:t> </a:t>
            </a:r>
            <a:r>
              <a:rPr sz="1600" b="1" spc="-4" dirty="0" err="1">
                <a:latin typeface="Arial"/>
                <a:cs typeface="Arial"/>
              </a:rPr>
              <a:t>a</a:t>
            </a:r>
            <a:r>
              <a:rPr sz="1600" b="1" spc="-9" dirty="0" err="1">
                <a:latin typeface="Arial"/>
                <a:cs typeface="Arial"/>
              </a:rPr>
              <a:t>bg</a:t>
            </a:r>
            <a:r>
              <a:rPr sz="1600" b="1" spc="-4" dirty="0" err="1">
                <a:latin typeface="Arial"/>
                <a:cs typeface="Arial"/>
              </a:rPr>
              <a:t>esc</a:t>
            </a:r>
            <a:r>
              <a:rPr sz="1600" b="1" spc="-9" dirty="0" err="1">
                <a:latin typeface="Arial"/>
                <a:cs typeface="Arial"/>
              </a:rPr>
              <a:t>h</a:t>
            </a:r>
            <a:r>
              <a:rPr sz="1600" b="1" spc="-4" dirty="0" err="1">
                <a:latin typeface="Arial"/>
                <a:cs typeface="Arial"/>
              </a:rPr>
              <a:t>a</a:t>
            </a:r>
            <a:r>
              <a:rPr sz="1600" b="1" spc="4" dirty="0" err="1">
                <a:latin typeface="Arial"/>
                <a:cs typeface="Arial"/>
              </a:rPr>
              <a:t>l</a:t>
            </a:r>
            <a:r>
              <a:rPr sz="1600" b="1" spc="-13" dirty="0" err="1">
                <a:latin typeface="Arial"/>
                <a:cs typeface="Arial"/>
              </a:rPr>
              <a:t>t</a:t>
            </a:r>
            <a:r>
              <a:rPr sz="1600" b="1" spc="-4" dirty="0" err="1">
                <a:latin typeface="Arial"/>
                <a:cs typeface="Arial"/>
              </a:rPr>
              <a:t>e</a:t>
            </a:r>
            <a:r>
              <a:rPr sz="1600" b="1" dirty="0" err="1">
                <a:latin typeface="Arial"/>
                <a:cs typeface="Arial"/>
              </a:rPr>
              <a:t>t</a:t>
            </a:r>
            <a:r>
              <a:rPr sz="1600" b="1" spc="-47" dirty="0">
                <a:latin typeface="Arial"/>
                <a:cs typeface="Arial"/>
              </a:rPr>
              <a:t> </a:t>
            </a:r>
            <a:r>
              <a:rPr sz="1600" b="1" spc="-4" dirty="0" smtClean="0">
                <a:latin typeface="Arial"/>
                <a:cs typeface="Arial"/>
              </a:rPr>
              <a:t>se</a:t>
            </a:r>
            <a:r>
              <a:rPr sz="1600" b="1" spc="4" dirty="0" smtClean="0">
                <a:latin typeface="Arial"/>
                <a:cs typeface="Arial"/>
              </a:rPr>
              <a:t>i</a:t>
            </a:r>
            <a:r>
              <a:rPr sz="1600" b="1" spc="-9" dirty="0" smtClean="0">
                <a:latin typeface="Arial"/>
                <a:cs typeface="Arial"/>
              </a:rPr>
              <a:t>n</a:t>
            </a:r>
            <a:r>
              <a:rPr lang="de-DE" sz="1600" b="1" spc="-9" dirty="0" smtClean="0">
                <a:latin typeface="Arial"/>
                <a:cs typeface="Arial"/>
              </a:rPr>
              <a:t> (Flug-Modus)</a:t>
            </a:r>
            <a:r>
              <a:rPr sz="1600" b="1" dirty="0" smtClean="0">
                <a:latin typeface="Arial"/>
                <a:cs typeface="Arial"/>
              </a:rPr>
              <a:t>.</a:t>
            </a:r>
            <a:endParaRPr sz="1600" dirty="0">
              <a:latin typeface="Arial"/>
              <a:cs typeface="Arial"/>
            </a:endParaRPr>
          </a:p>
        </p:txBody>
      </p:sp>
    </p:spTree>
    <p:extLst>
      <p:ext uri="{BB962C8B-B14F-4D97-AF65-F5344CB8AC3E}">
        <p14:creationId xmlns:p14="http://schemas.microsoft.com/office/powerpoint/2010/main" val="2119382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473199" y="1512366"/>
            <a:ext cx="8197602" cy="4906471"/>
          </a:xfrm>
          <a:prstGeom prst="rect">
            <a:avLst/>
          </a:prstGeom>
        </p:spPr>
        <p:txBody>
          <a:bodyPr vert="horz" wrap="square" lIns="0" tIns="0" rIns="0" bIns="0" rtlCol="0">
            <a:spAutoFit/>
          </a:bodyPr>
          <a:lstStyle/>
          <a:p>
            <a:pPr marL="285750" marR="232399" indent="-285750">
              <a:spcBef>
                <a:spcPts val="600"/>
              </a:spcBef>
              <a:buFont typeface="Wingdings" panose="05000000000000000000" pitchFamily="2" charset="2"/>
              <a:buChar char="Ø"/>
            </a:pPr>
            <a:r>
              <a:rPr sz="1600" spc="-9" dirty="0">
                <a:latin typeface="+mn-lt"/>
                <a:cs typeface="Arial"/>
              </a:rPr>
              <a:t>D</a:t>
            </a:r>
            <a:r>
              <a:rPr sz="1600" spc="-4" dirty="0">
                <a:latin typeface="+mn-lt"/>
                <a:cs typeface="Arial"/>
              </a:rPr>
              <a:t>e</a:t>
            </a:r>
            <a:r>
              <a:rPr sz="1600" dirty="0">
                <a:latin typeface="+mn-lt"/>
                <a:cs typeface="Arial"/>
              </a:rPr>
              <a:t>n</a:t>
            </a:r>
            <a:r>
              <a:rPr sz="1600" spc="-17" dirty="0">
                <a:latin typeface="+mn-lt"/>
                <a:cs typeface="Arial"/>
              </a:rPr>
              <a:t> </a:t>
            </a:r>
            <a:r>
              <a:rPr sz="1600" spc="4" dirty="0">
                <a:latin typeface="+mn-lt"/>
                <a:cs typeface="Arial"/>
              </a:rPr>
              <a:t>f</a:t>
            </a:r>
            <a:r>
              <a:rPr sz="1600" dirty="0">
                <a:latin typeface="+mn-lt"/>
                <a:cs typeface="Arial"/>
              </a:rPr>
              <a:t>r</a:t>
            </a:r>
            <a:r>
              <a:rPr sz="1600" spc="-4" dirty="0">
                <a:latin typeface="+mn-lt"/>
                <a:cs typeface="Arial"/>
              </a:rPr>
              <a:t>e</a:t>
            </a:r>
            <a:r>
              <a:rPr sz="1600" dirty="0">
                <a:latin typeface="+mn-lt"/>
                <a:cs typeface="Arial"/>
              </a:rPr>
              <a:t>i</a:t>
            </a:r>
            <a:r>
              <a:rPr sz="1600" spc="-4" dirty="0">
                <a:latin typeface="+mn-lt"/>
                <a:cs typeface="Arial"/>
              </a:rPr>
              <a:t>e</a:t>
            </a:r>
            <a:r>
              <a:rPr sz="1600" dirty="0">
                <a:latin typeface="+mn-lt"/>
                <a:cs typeface="Arial"/>
              </a:rPr>
              <a:t>n</a:t>
            </a:r>
            <a:r>
              <a:rPr sz="1600" spc="-26" dirty="0">
                <a:latin typeface="+mn-lt"/>
                <a:cs typeface="Arial"/>
              </a:rPr>
              <a:t> </a:t>
            </a:r>
            <a:r>
              <a:rPr sz="1600" b="1" spc="-9" dirty="0">
                <a:latin typeface="+mn-lt"/>
                <a:cs typeface="Arial"/>
              </a:rPr>
              <a:t>R</a:t>
            </a:r>
            <a:r>
              <a:rPr sz="1600" b="1" spc="-4" dirty="0">
                <a:latin typeface="+mn-lt"/>
                <a:cs typeface="Arial"/>
              </a:rPr>
              <a:t>a</a:t>
            </a:r>
            <a:r>
              <a:rPr sz="1600" b="1" spc="-9" dirty="0">
                <a:latin typeface="+mn-lt"/>
                <a:cs typeface="Arial"/>
              </a:rPr>
              <a:t>u</a:t>
            </a:r>
            <a:r>
              <a:rPr sz="1600" b="1" dirty="0">
                <a:latin typeface="+mn-lt"/>
                <a:cs typeface="Arial"/>
              </a:rPr>
              <a:t>m</a:t>
            </a:r>
            <a:r>
              <a:rPr sz="1600" b="1" spc="4" dirty="0">
                <a:latin typeface="+mn-lt"/>
                <a:cs typeface="Arial"/>
              </a:rPr>
              <a:t> </a:t>
            </a:r>
            <a:r>
              <a:rPr sz="1600" b="1" spc="-9" dirty="0">
                <a:latin typeface="+mn-lt"/>
                <a:cs typeface="Arial"/>
              </a:rPr>
              <a:t>h</a:t>
            </a:r>
            <a:r>
              <a:rPr sz="1600" b="1" spc="4" dirty="0">
                <a:latin typeface="+mn-lt"/>
                <a:cs typeface="Arial"/>
              </a:rPr>
              <a:t>i</a:t>
            </a:r>
            <a:r>
              <a:rPr sz="1600" b="1" spc="-9" dirty="0">
                <a:latin typeface="+mn-lt"/>
                <a:cs typeface="Arial"/>
              </a:rPr>
              <a:t>n</a:t>
            </a:r>
            <a:r>
              <a:rPr sz="1600" b="1" dirty="0">
                <a:latin typeface="+mn-lt"/>
                <a:cs typeface="Arial"/>
              </a:rPr>
              <a:t>t</a:t>
            </a:r>
            <a:r>
              <a:rPr sz="1600" b="1" spc="-4" dirty="0">
                <a:latin typeface="+mn-lt"/>
                <a:cs typeface="Arial"/>
              </a:rPr>
              <a:t>e</a:t>
            </a:r>
            <a:r>
              <a:rPr sz="1600" b="1" dirty="0">
                <a:latin typeface="+mn-lt"/>
                <a:cs typeface="Arial"/>
              </a:rPr>
              <a:t>r</a:t>
            </a:r>
            <a:r>
              <a:rPr sz="1600" b="1" spc="-21" dirty="0">
                <a:latin typeface="+mn-lt"/>
                <a:cs typeface="Arial"/>
              </a:rPr>
              <a:t> </a:t>
            </a:r>
            <a:r>
              <a:rPr sz="1600" b="1" spc="-9" dirty="0">
                <a:latin typeface="+mn-lt"/>
                <a:cs typeface="Arial"/>
              </a:rPr>
              <a:t>d</a:t>
            </a:r>
            <a:r>
              <a:rPr sz="1600" b="1" spc="-4" dirty="0">
                <a:latin typeface="+mn-lt"/>
                <a:cs typeface="Arial"/>
              </a:rPr>
              <a:t>e</a:t>
            </a:r>
            <a:r>
              <a:rPr sz="1600" b="1" dirty="0">
                <a:latin typeface="+mn-lt"/>
                <a:cs typeface="Arial"/>
              </a:rPr>
              <a:t>n</a:t>
            </a:r>
            <a:r>
              <a:rPr sz="1600" b="1" spc="-21" dirty="0">
                <a:latin typeface="+mn-lt"/>
                <a:cs typeface="Arial"/>
              </a:rPr>
              <a:t> </a:t>
            </a:r>
            <a:r>
              <a:rPr sz="1600" b="1" spc="-4" dirty="0">
                <a:latin typeface="+mn-lt"/>
                <a:cs typeface="Arial"/>
              </a:rPr>
              <a:t>Sc</a:t>
            </a:r>
            <a:r>
              <a:rPr sz="1600" b="1" spc="-9" dirty="0">
                <a:latin typeface="+mn-lt"/>
                <a:cs typeface="Arial"/>
              </a:rPr>
              <a:t>hü</a:t>
            </a:r>
            <a:r>
              <a:rPr sz="1600" b="1" dirty="0">
                <a:latin typeface="+mn-lt"/>
                <a:cs typeface="Arial"/>
              </a:rPr>
              <a:t>t</a:t>
            </a:r>
            <a:r>
              <a:rPr sz="1600" b="1" spc="4" dirty="0">
                <a:latin typeface="+mn-lt"/>
                <a:cs typeface="Arial"/>
              </a:rPr>
              <a:t>z</a:t>
            </a:r>
            <a:r>
              <a:rPr sz="1600" b="1" spc="-4" dirty="0">
                <a:latin typeface="+mn-lt"/>
                <a:cs typeface="Arial"/>
              </a:rPr>
              <a:t>e</a:t>
            </a:r>
            <a:r>
              <a:rPr sz="1600" b="1" dirty="0">
                <a:latin typeface="+mn-lt"/>
                <a:cs typeface="Arial"/>
              </a:rPr>
              <a:t>n</a:t>
            </a:r>
            <a:r>
              <a:rPr sz="1600" b="1" spc="-30" dirty="0">
                <a:latin typeface="+mn-lt"/>
                <a:cs typeface="Arial"/>
              </a:rPr>
              <a:t> </a:t>
            </a:r>
            <a:r>
              <a:rPr sz="1600" spc="-4" dirty="0">
                <a:latin typeface="+mn-lt"/>
                <a:cs typeface="Arial"/>
              </a:rPr>
              <a:t>dü</a:t>
            </a:r>
            <a:r>
              <a:rPr sz="1600" dirty="0">
                <a:latin typeface="+mn-lt"/>
                <a:cs typeface="Arial"/>
              </a:rPr>
              <a:t>r</a:t>
            </a:r>
            <a:r>
              <a:rPr sz="1600" spc="4" dirty="0">
                <a:latin typeface="+mn-lt"/>
                <a:cs typeface="Arial"/>
              </a:rPr>
              <a:t>f</a:t>
            </a:r>
            <a:r>
              <a:rPr sz="1600" spc="-4" dirty="0">
                <a:latin typeface="+mn-lt"/>
                <a:cs typeface="Arial"/>
              </a:rPr>
              <a:t>e</a:t>
            </a:r>
            <a:r>
              <a:rPr sz="1600" dirty="0">
                <a:latin typeface="+mn-lt"/>
                <a:cs typeface="Arial"/>
              </a:rPr>
              <a:t>n</a:t>
            </a:r>
            <a:r>
              <a:rPr sz="1600" spc="-26" dirty="0">
                <a:latin typeface="+mn-lt"/>
                <a:cs typeface="Arial"/>
              </a:rPr>
              <a:t> </a:t>
            </a:r>
            <a:r>
              <a:rPr sz="1600" b="1" spc="-9" dirty="0">
                <a:latin typeface="+mn-lt"/>
                <a:cs typeface="Arial"/>
              </a:rPr>
              <a:t>nu</a:t>
            </a:r>
            <a:r>
              <a:rPr sz="1600" b="1" dirty="0">
                <a:latin typeface="+mn-lt"/>
                <a:cs typeface="Arial"/>
              </a:rPr>
              <a:t>r </a:t>
            </a:r>
            <a:r>
              <a:rPr sz="1600" b="1" spc="-9" dirty="0">
                <a:latin typeface="+mn-lt"/>
                <a:cs typeface="Arial"/>
              </a:rPr>
              <a:t>d</a:t>
            </a:r>
            <a:r>
              <a:rPr sz="1600" b="1" spc="-4" dirty="0">
                <a:latin typeface="+mn-lt"/>
                <a:cs typeface="Arial"/>
              </a:rPr>
              <a:t>e</a:t>
            </a:r>
            <a:r>
              <a:rPr sz="1600" b="1" dirty="0">
                <a:latin typeface="+mn-lt"/>
                <a:cs typeface="Arial"/>
              </a:rPr>
              <a:t>r</a:t>
            </a:r>
            <a:r>
              <a:rPr sz="1600" b="1" spc="-13" dirty="0">
                <a:latin typeface="+mn-lt"/>
                <a:cs typeface="Arial"/>
              </a:rPr>
              <a:t> </a:t>
            </a:r>
            <a:r>
              <a:rPr sz="1600" b="1" spc="-4" dirty="0">
                <a:latin typeface="+mn-lt"/>
                <a:cs typeface="Arial"/>
              </a:rPr>
              <a:t>Sc</a:t>
            </a:r>
            <a:r>
              <a:rPr sz="1600" b="1" spc="-9" dirty="0">
                <a:latin typeface="+mn-lt"/>
                <a:cs typeface="Arial"/>
              </a:rPr>
              <a:t>h</a:t>
            </a:r>
            <a:r>
              <a:rPr sz="1600" b="1" spc="4" dirty="0">
                <a:latin typeface="+mn-lt"/>
                <a:cs typeface="Arial"/>
              </a:rPr>
              <a:t>i</a:t>
            </a:r>
            <a:r>
              <a:rPr sz="1600" b="1" spc="-4" dirty="0">
                <a:latin typeface="+mn-lt"/>
                <a:cs typeface="Arial"/>
              </a:rPr>
              <a:t>e</a:t>
            </a:r>
            <a:r>
              <a:rPr sz="1600" b="1" spc="-9" dirty="0">
                <a:latin typeface="+mn-lt"/>
                <a:cs typeface="Arial"/>
              </a:rPr>
              <a:t>ß</a:t>
            </a:r>
            <a:r>
              <a:rPr sz="1600" b="1" spc="4" dirty="0">
                <a:latin typeface="+mn-lt"/>
                <a:cs typeface="Arial"/>
              </a:rPr>
              <a:t>l</a:t>
            </a:r>
            <a:r>
              <a:rPr sz="1600" b="1" spc="-4" dirty="0">
                <a:latin typeface="+mn-lt"/>
                <a:cs typeface="Arial"/>
              </a:rPr>
              <a:t>e</a:t>
            </a:r>
            <a:r>
              <a:rPr sz="1600" b="1" spc="4" dirty="0">
                <a:latin typeface="+mn-lt"/>
                <a:cs typeface="Arial"/>
              </a:rPr>
              <a:t>i</a:t>
            </a:r>
            <a:r>
              <a:rPr sz="1600" b="1" spc="-13" dirty="0">
                <a:latin typeface="+mn-lt"/>
                <a:cs typeface="Arial"/>
              </a:rPr>
              <a:t>t</a:t>
            </a:r>
            <a:r>
              <a:rPr sz="1600" b="1" spc="-4" dirty="0">
                <a:latin typeface="+mn-lt"/>
                <a:cs typeface="Arial"/>
              </a:rPr>
              <a:t>e</a:t>
            </a:r>
            <a:r>
              <a:rPr sz="1600" b="1" dirty="0">
                <a:latin typeface="+mn-lt"/>
                <a:cs typeface="Arial"/>
              </a:rPr>
              <a:t>r</a:t>
            </a:r>
            <a:r>
              <a:rPr sz="1600" b="1" spc="-34" dirty="0">
                <a:latin typeface="+mn-lt"/>
                <a:cs typeface="Arial"/>
              </a:rPr>
              <a:t> </a:t>
            </a:r>
            <a:r>
              <a:rPr sz="1600" b="1" spc="-9" dirty="0">
                <a:latin typeface="+mn-lt"/>
                <a:cs typeface="Arial"/>
              </a:rPr>
              <a:t>un</a:t>
            </a:r>
            <a:r>
              <a:rPr sz="1600" b="1" dirty="0">
                <a:latin typeface="+mn-lt"/>
                <a:cs typeface="Arial"/>
              </a:rPr>
              <a:t>d</a:t>
            </a:r>
            <a:r>
              <a:rPr sz="1600" b="1" spc="-13" dirty="0">
                <a:latin typeface="+mn-lt"/>
                <a:cs typeface="Arial"/>
              </a:rPr>
              <a:t> v</a:t>
            </a:r>
            <a:r>
              <a:rPr sz="1600" b="1" spc="-9" dirty="0">
                <a:latin typeface="+mn-lt"/>
                <a:cs typeface="Arial"/>
              </a:rPr>
              <a:t>o</a:t>
            </a:r>
            <a:r>
              <a:rPr sz="1600" b="1" dirty="0">
                <a:latin typeface="+mn-lt"/>
                <a:cs typeface="Arial"/>
              </a:rPr>
              <a:t>n</a:t>
            </a:r>
            <a:r>
              <a:rPr sz="1600" b="1" spc="-13" dirty="0">
                <a:latin typeface="+mn-lt"/>
                <a:cs typeface="Arial"/>
              </a:rPr>
              <a:t> </a:t>
            </a:r>
            <a:r>
              <a:rPr sz="1600" b="1" spc="4" dirty="0">
                <a:latin typeface="+mn-lt"/>
                <a:cs typeface="Arial"/>
              </a:rPr>
              <a:t>i</a:t>
            </a:r>
            <a:r>
              <a:rPr sz="1600" b="1" spc="-9" dirty="0">
                <a:latin typeface="+mn-lt"/>
                <a:cs typeface="Arial"/>
              </a:rPr>
              <a:t>h</a:t>
            </a:r>
            <a:r>
              <a:rPr sz="1600" b="1" dirty="0">
                <a:latin typeface="+mn-lt"/>
                <a:cs typeface="Arial"/>
              </a:rPr>
              <a:t>m </a:t>
            </a:r>
            <a:r>
              <a:rPr sz="1600" b="1" spc="4" dirty="0">
                <a:latin typeface="+mn-lt"/>
                <a:cs typeface="Arial"/>
              </a:rPr>
              <a:t>z</a:t>
            </a:r>
            <a:r>
              <a:rPr sz="1600" b="1" spc="-9" dirty="0">
                <a:latin typeface="+mn-lt"/>
                <a:cs typeface="Arial"/>
              </a:rPr>
              <a:t>ug</a:t>
            </a:r>
            <a:r>
              <a:rPr sz="1600" b="1" spc="-4" dirty="0">
                <a:latin typeface="+mn-lt"/>
                <a:cs typeface="Arial"/>
              </a:rPr>
              <a:t>e</a:t>
            </a:r>
            <a:r>
              <a:rPr sz="1600" b="1" spc="4" dirty="0">
                <a:latin typeface="+mn-lt"/>
                <a:cs typeface="Arial"/>
              </a:rPr>
              <a:t>l</a:t>
            </a:r>
            <a:r>
              <a:rPr sz="1600" b="1" spc="-4" dirty="0">
                <a:latin typeface="+mn-lt"/>
                <a:cs typeface="Arial"/>
              </a:rPr>
              <a:t>as</a:t>
            </a:r>
            <a:r>
              <a:rPr sz="1600" b="1" spc="-13" dirty="0">
                <a:latin typeface="+mn-lt"/>
                <a:cs typeface="Arial"/>
              </a:rPr>
              <a:t>s</a:t>
            </a:r>
            <a:r>
              <a:rPr sz="1600" b="1" spc="-4" dirty="0">
                <a:latin typeface="+mn-lt"/>
                <a:cs typeface="Arial"/>
              </a:rPr>
              <a:t>e</a:t>
            </a:r>
            <a:r>
              <a:rPr sz="1600" b="1" spc="-9" dirty="0">
                <a:latin typeface="+mn-lt"/>
                <a:cs typeface="Arial"/>
              </a:rPr>
              <a:t>n</a:t>
            </a:r>
            <a:r>
              <a:rPr sz="1600" b="1" dirty="0">
                <a:latin typeface="+mn-lt"/>
                <a:cs typeface="Arial"/>
              </a:rPr>
              <a:t>e</a:t>
            </a:r>
            <a:r>
              <a:rPr sz="1600" b="1" spc="-38" dirty="0">
                <a:latin typeface="+mn-lt"/>
                <a:cs typeface="Arial"/>
              </a:rPr>
              <a:t> </a:t>
            </a:r>
            <a:r>
              <a:rPr sz="1600" b="1" spc="13" dirty="0">
                <a:latin typeface="+mn-lt"/>
                <a:cs typeface="Arial"/>
              </a:rPr>
              <a:t>M</a:t>
            </a:r>
            <a:r>
              <a:rPr sz="1600" b="1" spc="4" dirty="0">
                <a:latin typeface="+mn-lt"/>
                <a:cs typeface="Arial"/>
              </a:rPr>
              <a:t>i</a:t>
            </a:r>
            <a:r>
              <a:rPr sz="1600" b="1" spc="-13" dirty="0">
                <a:latin typeface="+mn-lt"/>
                <a:cs typeface="Arial"/>
              </a:rPr>
              <a:t>t</a:t>
            </a:r>
            <a:r>
              <a:rPr sz="1600" b="1" spc="-4" dirty="0">
                <a:latin typeface="+mn-lt"/>
                <a:cs typeface="Arial"/>
              </a:rPr>
              <a:t>a</a:t>
            </a:r>
            <a:r>
              <a:rPr sz="1600" b="1" spc="4" dirty="0">
                <a:latin typeface="+mn-lt"/>
                <a:cs typeface="Arial"/>
              </a:rPr>
              <a:t>r</a:t>
            </a:r>
            <a:r>
              <a:rPr sz="1600" b="1" spc="-9" dirty="0">
                <a:latin typeface="+mn-lt"/>
                <a:cs typeface="Arial"/>
              </a:rPr>
              <a:t>b</a:t>
            </a:r>
            <a:r>
              <a:rPr sz="1600" b="1" spc="-13" dirty="0">
                <a:latin typeface="+mn-lt"/>
                <a:cs typeface="Arial"/>
              </a:rPr>
              <a:t>e</a:t>
            </a:r>
            <a:r>
              <a:rPr sz="1600" b="1" spc="4" dirty="0">
                <a:latin typeface="+mn-lt"/>
                <a:cs typeface="Arial"/>
              </a:rPr>
              <a:t>i</a:t>
            </a:r>
            <a:r>
              <a:rPr sz="1600" b="1" spc="-13" dirty="0">
                <a:latin typeface="+mn-lt"/>
                <a:cs typeface="Arial"/>
              </a:rPr>
              <a:t>t</a:t>
            </a:r>
            <a:r>
              <a:rPr sz="1600" b="1" spc="-4" dirty="0">
                <a:latin typeface="+mn-lt"/>
                <a:cs typeface="Arial"/>
              </a:rPr>
              <a:t>e</a:t>
            </a:r>
            <a:r>
              <a:rPr sz="1600" b="1" dirty="0">
                <a:latin typeface="+mn-lt"/>
                <a:cs typeface="Arial"/>
              </a:rPr>
              <a:t>r</a:t>
            </a:r>
            <a:r>
              <a:rPr sz="1600" b="1" spc="-34" dirty="0">
                <a:latin typeface="+mn-lt"/>
                <a:cs typeface="Arial"/>
              </a:rPr>
              <a:t> </a:t>
            </a:r>
            <a:r>
              <a:rPr sz="1600" spc="4" dirty="0">
                <a:latin typeface="+mn-lt"/>
                <a:cs typeface="Arial"/>
              </a:rPr>
              <a:t>s</a:t>
            </a:r>
            <a:r>
              <a:rPr sz="1600" spc="-4" dirty="0">
                <a:latin typeface="+mn-lt"/>
                <a:cs typeface="Arial"/>
              </a:rPr>
              <a:t>o</a:t>
            </a:r>
            <a:r>
              <a:rPr sz="1600" spc="-17" dirty="0">
                <a:latin typeface="+mn-lt"/>
                <a:cs typeface="Arial"/>
              </a:rPr>
              <a:t>w</a:t>
            </a:r>
            <a:r>
              <a:rPr sz="1600" dirty="0">
                <a:latin typeface="+mn-lt"/>
                <a:cs typeface="Arial"/>
              </a:rPr>
              <a:t>ie</a:t>
            </a:r>
            <a:r>
              <a:rPr sz="1600" spc="-9" dirty="0">
                <a:latin typeface="+mn-lt"/>
                <a:cs typeface="Arial"/>
              </a:rPr>
              <a:t> </a:t>
            </a:r>
            <a:r>
              <a:rPr sz="1600" spc="-4" dirty="0">
                <a:latin typeface="+mn-lt"/>
                <a:cs typeface="Arial"/>
              </a:rPr>
              <a:t>Ka</a:t>
            </a:r>
            <a:r>
              <a:rPr sz="1600" spc="-9" dirty="0">
                <a:latin typeface="+mn-lt"/>
                <a:cs typeface="Arial"/>
              </a:rPr>
              <a:t>m</a:t>
            </a:r>
            <a:r>
              <a:rPr sz="1600" spc="-4" dirty="0">
                <a:latin typeface="+mn-lt"/>
                <a:cs typeface="Arial"/>
              </a:rPr>
              <a:t>p</a:t>
            </a:r>
            <a:r>
              <a:rPr sz="1600" spc="4" dirty="0">
                <a:latin typeface="+mn-lt"/>
                <a:cs typeface="Arial"/>
              </a:rPr>
              <a:t>f</a:t>
            </a:r>
            <a:r>
              <a:rPr sz="1600" dirty="0">
                <a:latin typeface="+mn-lt"/>
                <a:cs typeface="Arial"/>
              </a:rPr>
              <a:t>ri</a:t>
            </a:r>
            <a:r>
              <a:rPr sz="1600" spc="4" dirty="0">
                <a:latin typeface="+mn-lt"/>
                <a:cs typeface="Arial"/>
              </a:rPr>
              <a:t>c</a:t>
            </a:r>
            <a:r>
              <a:rPr sz="1600" spc="-4" dirty="0">
                <a:latin typeface="+mn-lt"/>
                <a:cs typeface="Arial"/>
              </a:rPr>
              <a:t>h</a:t>
            </a:r>
            <a:r>
              <a:rPr sz="1600" spc="-9" dirty="0">
                <a:latin typeface="+mn-lt"/>
                <a:cs typeface="Arial"/>
              </a:rPr>
              <a:t>t</a:t>
            </a:r>
            <a:r>
              <a:rPr sz="1600" spc="-4" dirty="0">
                <a:latin typeface="+mn-lt"/>
                <a:cs typeface="Arial"/>
              </a:rPr>
              <a:t>e</a:t>
            </a:r>
            <a:r>
              <a:rPr sz="1600" dirty="0">
                <a:latin typeface="+mn-lt"/>
                <a:cs typeface="Arial"/>
              </a:rPr>
              <a:t>r</a:t>
            </a:r>
            <a:r>
              <a:rPr sz="1600" spc="-38" dirty="0">
                <a:latin typeface="+mn-lt"/>
                <a:cs typeface="Arial"/>
              </a:rPr>
              <a:t> </a:t>
            </a:r>
            <a:r>
              <a:rPr sz="1600" dirty="0">
                <a:latin typeface="+mn-lt"/>
                <a:cs typeface="Arial"/>
              </a:rPr>
              <a:t>/</a:t>
            </a:r>
            <a:r>
              <a:rPr sz="1600" spc="-13" dirty="0">
                <a:latin typeface="+mn-lt"/>
                <a:cs typeface="Arial"/>
              </a:rPr>
              <a:t> </a:t>
            </a:r>
            <a:r>
              <a:rPr sz="1600" spc="4" dirty="0">
                <a:latin typeface="+mn-lt"/>
                <a:cs typeface="Arial"/>
              </a:rPr>
              <a:t>J</a:t>
            </a:r>
            <a:r>
              <a:rPr sz="1600" spc="-4" dirty="0">
                <a:latin typeface="+mn-lt"/>
                <a:cs typeface="Arial"/>
              </a:rPr>
              <a:t>u</a:t>
            </a:r>
            <a:r>
              <a:rPr sz="1600" dirty="0">
                <a:latin typeface="+mn-lt"/>
                <a:cs typeface="Arial"/>
              </a:rPr>
              <a:t>r</a:t>
            </a:r>
            <a:r>
              <a:rPr sz="1600" spc="-17" dirty="0">
                <a:latin typeface="+mn-lt"/>
                <a:cs typeface="Arial"/>
              </a:rPr>
              <a:t>y</a:t>
            </a:r>
            <a:r>
              <a:rPr sz="1600" spc="-9" dirty="0">
                <a:latin typeface="+mn-lt"/>
                <a:cs typeface="Arial"/>
              </a:rPr>
              <a:t>m</a:t>
            </a:r>
            <a:r>
              <a:rPr sz="1600" dirty="0">
                <a:latin typeface="+mn-lt"/>
                <a:cs typeface="Arial"/>
              </a:rPr>
              <a:t>i</a:t>
            </a:r>
            <a:r>
              <a:rPr sz="1600" spc="4" dirty="0">
                <a:latin typeface="+mn-lt"/>
                <a:cs typeface="Arial"/>
              </a:rPr>
              <a:t>t</a:t>
            </a:r>
            <a:r>
              <a:rPr sz="1600" spc="-4" dirty="0">
                <a:latin typeface="+mn-lt"/>
                <a:cs typeface="Arial"/>
              </a:rPr>
              <a:t>g</a:t>
            </a:r>
            <a:r>
              <a:rPr sz="1600" dirty="0">
                <a:latin typeface="+mn-lt"/>
                <a:cs typeface="Arial"/>
              </a:rPr>
              <a:t>li</a:t>
            </a:r>
            <a:r>
              <a:rPr sz="1600" spc="-4" dirty="0">
                <a:latin typeface="+mn-lt"/>
                <a:cs typeface="Arial"/>
              </a:rPr>
              <a:t>ede</a:t>
            </a:r>
            <a:r>
              <a:rPr sz="1600" dirty="0">
                <a:latin typeface="+mn-lt"/>
                <a:cs typeface="Arial"/>
              </a:rPr>
              <a:t>r</a:t>
            </a:r>
            <a:r>
              <a:rPr sz="1600" spc="-26" dirty="0">
                <a:latin typeface="+mn-lt"/>
                <a:cs typeface="Arial"/>
              </a:rPr>
              <a:t> </a:t>
            </a:r>
            <a:r>
              <a:rPr sz="1600" spc="-4" dirty="0" err="1">
                <a:latin typeface="+mn-lt"/>
                <a:cs typeface="Arial"/>
              </a:rPr>
              <a:t>be</a:t>
            </a:r>
            <a:r>
              <a:rPr sz="1600" spc="4" dirty="0" err="1">
                <a:latin typeface="+mn-lt"/>
                <a:cs typeface="Arial"/>
              </a:rPr>
              <a:t>t</a:t>
            </a:r>
            <a:r>
              <a:rPr sz="1600" dirty="0" err="1">
                <a:latin typeface="+mn-lt"/>
                <a:cs typeface="Arial"/>
              </a:rPr>
              <a:t>r</a:t>
            </a:r>
            <a:r>
              <a:rPr sz="1600" spc="-4" dirty="0" err="1">
                <a:latin typeface="+mn-lt"/>
                <a:cs typeface="Arial"/>
              </a:rPr>
              <a:t>e</a:t>
            </a:r>
            <a:r>
              <a:rPr sz="1600" spc="-9" dirty="0" err="1">
                <a:latin typeface="+mn-lt"/>
                <a:cs typeface="Arial"/>
              </a:rPr>
              <a:t>t</a:t>
            </a:r>
            <a:r>
              <a:rPr sz="1600" spc="-4" dirty="0" err="1">
                <a:latin typeface="+mn-lt"/>
                <a:cs typeface="Arial"/>
              </a:rPr>
              <a:t>en</a:t>
            </a:r>
            <a:r>
              <a:rPr sz="1600" dirty="0">
                <a:latin typeface="+mn-lt"/>
                <a:cs typeface="Arial"/>
              </a:rPr>
              <a:t>.</a:t>
            </a:r>
            <a:endParaRPr sz="1600" dirty="0">
              <a:latin typeface="+mn-lt"/>
              <a:cs typeface="Times New Roman"/>
            </a:endParaRPr>
          </a:p>
          <a:p>
            <a:pPr marL="285750" marR="4344" indent="-285750">
              <a:spcBef>
                <a:spcPts val="600"/>
              </a:spcBef>
              <a:buFont typeface="Wingdings" panose="05000000000000000000" pitchFamily="2" charset="2"/>
              <a:buChar char="Ø"/>
            </a:pPr>
            <a:r>
              <a:rPr sz="1600" b="1" spc="-9" dirty="0">
                <a:latin typeface="+mn-lt"/>
                <a:cs typeface="Arial"/>
              </a:rPr>
              <a:t>B</a:t>
            </a:r>
            <a:r>
              <a:rPr sz="1600" b="1" spc="-4" dirty="0">
                <a:latin typeface="+mn-lt"/>
                <a:cs typeface="Arial"/>
              </a:rPr>
              <a:t>e</a:t>
            </a:r>
            <a:r>
              <a:rPr sz="1600" b="1" dirty="0">
                <a:latin typeface="+mn-lt"/>
                <a:cs typeface="Arial"/>
              </a:rPr>
              <a:t>i</a:t>
            </a:r>
            <a:r>
              <a:rPr sz="1600" b="1" spc="-13" dirty="0">
                <a:latin typeface="+mn-lt"/>
                <a:cs typeface="Arial"/>
              </a:rPr>
              <a:t> </a:t>
            </a:r>
            <a:r>
              <a:rPr sz="1600" b="1" spc="-4" dirty="0">
                <a:latin typeface="+mn-lt"/>
                <a:cs typeface="Arial"/>
              </a:rPr>
              <a:t>S</a:t>
            </a:r>
            <a:r>
              <a:rPr sz="1600" b="1" dirty="0">
                <a:latin typeface="+mn-lt"/>
                <a:cs typeface="Arial"/>
              </a:rPr>
              <a:t>t</a:t>
            </a:r>
            <a:r>
              <a:rPr sz="1600" b="1" spc="-9" dirty="0">
                <a:latin typeface="+mn-lt"/>
                <a:cs typeface="Arial"/>
              </a:rPr>
              <a:t>ö</a:t>
            </a:r>
            <a:r>
              <a:rPr sz="1600" b="1" spc="4" dirty="0">
                <a:latin typeface="+mn-lt"/>
                <a:cs typeface="Arial"/>
              </a:rPr>
              <a:t>r</a:t>
            </a:r>
            <a:r>
              <a:rPr sz="1600" b="1" spc="-9" dirty="0">
                <a:latin typeface="+mn-lt"/>
                <a:cs typeface="Arial"/>
              </a:rPr>
              <a:t>ung</a:t>
            </a:r>
            <a:r>
              <a:rPr sz="1600" b="1" spc="-4" dirty="0">
                <a:latin typeface="+mn-lt"/>
                <a:cs typeface="Arial"/>
              </a:rPr>
              <a:t>e</a:t>
            </a:r>
            <a:r>
              <a:rPr sz="1600" b="1" dirty="0">
                <a:latin typeface="+mn-lt"/>
                <a:cs typeface="Arial"/>
              </a:rPr>
              <a:t>n</a:t>
            </a:r>
            <a:r>
              <a:rPr sz="1600" b="1" spc="-21" dirty="0">
                <a:latin typeface="+mn-lt"/>
                <a:cs typeface="Arial"/>
              </a:rPr>
              <a:t> </a:t>
            </a:r>
            <a:r>
              <a:rPr sz="1600" dirty="0">
                <a:latin typeface="+mn-lt"/>
                <a:cs typeface="Arial"/>
              </a:rPr>
              <a:t>im</a:t>
            </a:r>
            <a:r>
              <a:rPr sz="1600" spc="-13"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be</a:t>
            </a:r>
            <a:r>
              <a:rPr sz="1600" spc="4" dirty="0">
                <a:latin typeface="+mn-lt"/>
                <a:cs typeface="Arial"/>
              </a:rPr>
              <a:t>t</a:t>
            </a:r>
            <a:r>
              <a:rPr sz="1600" spc="-13" dirty="0">
                <a:latin typeface="+mn-lt"/>
                <a:cs typeface="Arial"/>
              </a:rPr>
              <a:t>r</a:t>
            </a:r>
            <a:r>
              <a:rPr sz="1600" dirty="0">
                <a:latin typeface="+mn-lt"/>
                <a:cs typeface="Arial"/>
              </a:rPr>
              <a:t>i</a:t>
            </a:r>
            <a:r>
              <a:rPr sz="1600" spc="-4" dirty="0">
                <a:latin typeface="+mn-lt"/>
                <a:cs typeface="Arial"/>
              </a:rPr>
              <a:t>e</a:t>
            </a:r>
            <a:r>
              <a:rPr sz="1600" dirty="0">
                <a:latin typeface="+mn-lt"/>
                <a:cs typeface="Arial"/>
              </a:rPr>
              <a:t>b</a:t>
            </a:r>
            <a:r>
              <a:rPr sz="1600" spc="-38" dirty="0">
                <a:latin typeface="+mn-lt"/>
                <a:cs typeface="Arial"/>
              </a:rPr>
              <a:t> </a:t>
            </a:r>
            <a:r>
              <a:rPr sz="1600" spc="4" dirty="0">
                <a:latin typeface="+mn-lt"/>
                <a:cs typeface="Arial"/>
              </a:rPr>
              <a:t>z.</a:t>
            </a:r>
            <a:r>
              <a:rPr sz="1600" spc="-4" dirty="0">
                <a:latin typeface="+mn-lt"/>
                <a:cs typeface="Arial"/>
              </a:rPr>
              <a:t>B</a:t>
            </a:r>
            <a:r>
              <a:rPr sz="1600" dirty="0">
                <a:latin typeface="+mn-lt"/>
                <a:cs typeface="Arial"/>
              </a:rPr>
              <a:t>.</a:t>
            </a:r>
            <a:r>
              <a:rPr sz="1600" spc="-21" dirty="0">
                <a:latin typeface="+mn-lt"/>
                <a:cs typeface="Arial"/>
              </a:rPr>
              <a:t> </a:t>
            </a:r>
            <a:r>
              <a:rPr sz="1600" spc="-4" dirty="0">
                <a:latin typeface="+mn-lt"/>
                <a:cs typeface="Arial"/>
              </a:rPr>
              <a:t>du</a:t>
            </a:r>
            <a:r>
              <a:rPr sz="1600" dirty="0">
                <a:latin typeface="+mn-lt"/>
                <a:cs typeface="Arial"/>
              </a:rPr>
              <a:t>r</a:t>
            </a:r>
            <a:r>
              <a:rPr sz="1600" spc="4" dirty="0">
                <a:latin typeface="+mn-lt"/>
                <a:cs typeface="Arial"/>
              </a:rPr>
              <a:t>c</a:t>
            </a:r>
            <a:r>
              <a:rPr sz="1600" dirty="0">
                <a:latin typeface="+mn-lt"/>
                <a:cs typeface="Arial"/>
              </a:rPr>
              <a:t>h</a:t>
            </a:r>
            <a:r>
              <a:rPr sz="1600" spc="-26" dirty="0">
                <a:latin typeface="+mn-lt"/>
                <a:cs typeface="Arial"/>
              </a:rPr>
              <a:t> </a:t>
            </a:r>
            <a:r>
              <a:rPr sz="1600" spc="-64" dirty="0">
                <a:latin typeface="+mn-lt"/>
                <a:cs typeface="Arial"/>
              </a:rPr>
              <a:t>V</a:t>
            </a:r>
            <a:r>
              <a:rPr sz="1600" spc="-4" dirty="0">
                <a:latin typeface="+mn-lt"/>
                <a:cs typeface="Arial"/>
              </a:rPr>
              <a:t>e</a:t>
            </a:r>
            <a:r>
              <a:rPr sz="1600" dirty="0">
                <a:latin typeface="+mn-lt"/>
                <a:cs typeface="Arial"/>
              </a:rPr>
              <a:t>r</a:t>
            </a:r>
            <a:r>
              <a:rPr sz="1600" spc="4" dirty="0">
                <a:latin typeface="+mn-lt"/>
                <a:cs typeface="Arial"/>
              </a:rPr>
              <a:t>s</a:t>
            </a:r>
            <a:r>
              <a:rPr sz="1600" spc="-4" dirty="0">
                <a:latin typeface="+mn-lt"/>
                <a:cs typeface="Arial"/>
              </a:rPr>
              <a:t>age</a:t>
            </a:r>
            <a:r>
              <a:rPr sz="1600" dirty="0">
                <a:latin typeface="+mn-lt"/>
                <a:cs typeface="Arial"/>
              </a:rPr>
              <a:t>n</a:t>
            </a:r>
            <a:r>
              <a:rPr sz="1600" spc="-38"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he</a:t>
            </a:r>
            <a:r>
              <a:rPr sz="1600" dirty="0">
                <a:latin typeface="+mn-lt"/>
                <a:cs typeface="Arial"/>
              </a:rPr>
              <a:t>i</a:t>
            </a:r>
            <a:r>
              <a:rPr sz="1600" spc="-4" dirty="0">
                <a:latin typeface="+mn-lt"/>
                <a:cs typeface="Arial"/>
              </a:rPr>
              <a:t>bene</a:t>
            </a:r>
            <a:r>
              <a:rPr sz="1600" dirty="0">
                <a:latin typeface="+mn-lt"/>
                <a:cs typeface="Arial"/>
              </a:rPr>
              <a:t>i</a:t>
            </a:r>
            <a:r>
              <a:rPr sz="1600" spc="-4" dirty="0">
                <a:latin typeface="+mn-lt"/>
                <a:cs typeface="Arial"/>
              </a:rPr>
              <a:t>n</a:t>
            </a:r>
            <a:r>
              <a:rPr sz="1600" spc="-13" dirty="0">
                <a:latin typeface="+mn-lt"/>
                <a:cs typeface="Arial"/>
              </a:rPr>
              <a:t>r</a:t>
            </a:r>
            <a:r>
              <a:rPr sz="1600" dirty="0">
                <a:latin typeface="+mn-lt"/>
                <a:cs typeface="Arial"/>
              </a:rPr>
              <a:t>i</a:t>
            </a:r>
            <a:r>
              <a:rPr sz="1600" spc="-9" dirty="0">
                <a:latin typeface="+mn-lt"/>
                <a:cs typeface="Arial"/>
              </a:rPr>
              <a:t>c</a:t>
            </a:r>
            <a:r>
              <a:rPr sz="1600" spc="-4" dirty="0">
                <a:latin typeface="+mn-lt"/>
                <a:cs typeface="Arial"/>
              </a:rPr>
              <a:t>h</a:t>
            </a:r>
            <a:r>
              <a:rPr sz="1600" spc="-9" dirty="0">
                <a:latin typeface="+mn-lt"/>
                <a:cs typeface="Arial"/>
              </a:rPr>
              <a:t>t</a:t>
            </a:r>
            <a:r>
              <a:rPr sz="1600" spc="-4" dirty="0">
                <a:latin typeface="+mn-lt"/>
                <a:cs typeface="Arial"/>
              </a:rPr>
              <a:t>un</a:t>
            </a:r>
            <a:r>
              <a:rPr sz="1600" spc="-13" dirty="0">
                <a:latin typeface="+mn-lt"/>
                <a:cs typeface="Arial"/>
              </a:rPr>
              <a:t>g</a:t>
            </a:r>
            <a:r>
              <a:rPr sz="1600" spc="-4" dirty="0">
                <a:latin typeface="+mn-lt"/>
                <a:cs typeface="Arial"/>
              </a:rPr>
              <a:t>e</a:t>
            </a:r>
            <a:r>
              <a:rPr sz="1600" spc="-13" dirty="0">
                <a:latin typeface="+mn-lt"/>
                <a:cs typeface="Arial"/>
              </a:rPr>
              <a:t>n</a:t>
            </a:r>
            <a:r>
              <a:rPr sz="1600" dirty="0">
                <a:latin typeface="+mn-lt"/>
                <a:cs typeface="Arial"/>
              </a:rPr>
              <a:t>,</a:t>
            </a:r>
            <a:r>
              <a:rPr sz="1600" spc="-34" dirty="0">
                <a:latin typeface="+mn-lt"/>
                <a:cs typeface="Arial"/>
              </a:rPr>
              <a:t> </a:t>
            </a:r>
            <a:r>
              <a:rPr sz="1600" b="1" spc="4" dirty="0">
                <a:latin typeface="+mn-lt"/>
                <a:cs typeface="Arial"/>
              </a:rPr>
              <a:t>i</a:t>
            </a:r>
            <a:r>
              <a:rPr sz="1600" b="1" spc="-4" dirty="0">
                <a:latin typeface="+mn-lt"/>
                <a:cs typeface="Arial"/>
              </a:rPr>
              <a:t>s</a:t>
            </a:r>
            <a:r>
              <a:rPr sz="1600" b="1" dirty="0">
                <a:latin typeface="+mn-lt"/>
                <a:cs typeface="Arial"/>
              </a:rPr>
              <a:t>t </a:t>
            </a:r>
            <a:r>
              <a:rPr sz="1600" b="1" spc="-9" dirty="0">
                <a:latin typeface="+mn-lt"/>
                <a:cs typeface="Arial"/>
              </a:rPr>
              <a:t>d</a:t>
            </a:r>
            <a:r>
              <a:rPr sz="1600" b="1" spc="-4" dirty="0">
                <a:latin typeface="+mn-lt"/>
                <a:cs typeface="Arial"/>
              </a:rPr>
              <a:t>a</a:t>
            </a:r>
            <a:r>
              <a:rPr sz="1600" b="1" dirty="0">
                <a:latin typeface="+mn-lt"/>
                <a:cs typeface="Arial"/>
              </a:rPr>
              <a:t>s</a:t>
            </a:r>
            <a:r>
              <a:rPr sz="1600" b="1" spc="-17" dirty="0">
                <a:latin typeface="+mn-lt"/>
                <a:cs typeface="Arial"/>
              </a:rPr>
              <a:t> </a:t>
            </a:r>
            <a:r>
              <a:rPr sz="1600" b="1" spc="-4" dirty="0">
                <a:latin typeface="+mn-lt"/>
                <a:cs typeface="Arial"/>
              </a:rPr>
              <a:t>Sc</a:t>
            </a:r>
            <a:r>
              <a:rPr sz="1600" b="1" spc="-9" dirty="0">
                <a:latin typeface="+mn-lt"/>
                <a:cs typeface="Arial"/>
              </a:rPr>
              <a:t>h</a:t>
            </a:r>
            <a:r>
              <a:rPr sz="1600" b="1" spc="4" dirty="0">
                <a:latin typeface="+mn-lt"/>
                <a:cs typeface="Arial"/>
              </a:rPr>
              <a:t>i</a:t>
            </a:r>
            <a:r>
              <a:rPr sz="1600" b="1" spc="-4" dirty="0">
                <a:latin typeface="+mn-lt"/>
                <a:cs typeface="Arial"/>
              </a:rPr>
              <a:t>e</a:t>
            </a:r>
            <a:r>
              <a:rPr sz="1600" b="1" spc="-9" dirty="0">
                <a:latin typeface="+mn-lt"/>
                <a:cs typeface="Arial"/>
              </a:rPr>
              <a:t>ß</a:t>
            </a:r>
            <a:r>
              <a:rPr sz="1600" b="1" spc="-4" dirty="0">
                <a:latin typeface="+mn-lt"/>
                <a:cs typeface="Arial"/>
              </a:rPr>
              <a:t>e</a:t>
            </a:r>
            <a:r>
              <a:rPr sz="1600" b="1" dirty="0">
                <a:latin typeface="+mn-lt"/>
                <a:cs typeface="Arial"/>
              </a:rPr>
              <a:t>n</a:t>
            </a:r>
            <a:r>
              <a:rPr sz="1600" b="1" spc="-30" dirty="0">
                <a:latin typeface="+mn-lt"/>
                <a:cs typeface="Arial"/>
              </a:rPr>
              <a:t> </a:t>
            </a:r>
            <a:r>
              <a:rPr sz="1600" b="1" spc="-4" dirty="0">
                <a:latin typeface="+mn-lt"/>
                <a:cs typeface="Arial"/>
              </a:rPr>
              <a:t>s</a:t>
            </a:r>
            <a:r>
              <a:rPr sz="1600" b="1" spc="-9" dirty="0">
                <a:latin typeface="+mn-lt"/>
                <a:cs typeface="Arial"/>
              </a:rPr>
              <a:t>o</a:t>
            </a:r>
            <a:r>
              <a:rPr sz="1600" b="1" dirty="0">
                <a:latin typeface="+mn-lt"/>
                <a:cs typeface="Arial"/>
              </a:rPr>
              <a:t>f</a:t>
            </a:r>
            <a:r>
              <a:rPr sz="1600" b="1" spc="-9" dirty="0">
                <a:latin typeface="+mn-lt"/>
                <a:cs typeface="Arial"/>
              </a:rPr>
              <a:t>o</a:t>
            </a:r>
            <a:r>
              <a:rPr sz="1600" b="1" spc="4" dirty="0">
                <a:latin typeface="+mn-lt"/>
                <a:cs typeface="Arial"/>
              </a:rPr>
              <a:t>r</a:t>
            </a:r>
            <a:r>
              <a:rPr sz="1600" b="1" dirty="0">
                <a:latin typeface="+mn-lt"/>
                <a:cs typeface="Arial"/>
              </a:rPr>
              <a:t>t</a:t>
            </a:r>
            <a:r>
              <a:rPr sz="1600" b="1" spc="-17" dirty="0">
                <a:latin typeface="+mn-lt"/>
                <a:cs typeface="Arial"/>
              </a:rPr>
              <a:t> </a:t>
            </a:r>
            <a:r>
              <a:rPr sz="1600" b="1" spc="4" dirty="0">
                <a:latin typeface="+mn-lt"/>
                <a:cs typeface="Arial"/>
              </a:rPr>
              <a:t>z</a:t>
            </a:r>
            <a:r>
              <a:rPr sz="1600" b="1" dirty="0">
                <a:latin typeface="+mn-lt"/>
                <a:cs typeface="Arial"/>
              </a:rPr>
              <a:t>u</a:t>
            </a:r>
            <a:r>
              <a:rPr sz="1600" b="1" spc="-21" dirty="0">
                <a:latin typeface="+mn-lt"/>
                <a:cs typeface="Arial"/>
              </a:rPr>
              <a:t> </a:t>
            </a:r>
            <a:r>
              <a:rPr sz="1600" b="1" spc="-9" dirty="0">
                <a:latin typeface="+mn-lt"/>
                <a:cs typeface="Arial"/>
              </a:rPr>
              <a:t>un</a:t>
            </a:r>
            <a:r>
              <a:rPr sz="1600" b="1" dirty="0">
                <a:latin typeface="+mn-lt"/>
                <a:cs typeface="Arial"/>
              </a:rPr>
              <a:t>t</a:t>
            </a:r>
            <a:r>
              <a:rPr sz="1600" b="1" spc="-4" dirty="0">
                <a:latin typeface="+mn-lt"/>
                <a:cs typeface="Arial"/>
              </a:rPr>
              <a:t>e</a:t>
            </a:r>
            <a:r>
              <a:rPr sz="1600" b="1" spc="4" dirty="0">
                <a:latin typeface="+mn-lt"/>
                <a:cs typeface="Arial"/>
              </a:rPr>
              <a:t>r</a:t>
            </a:r>
            <a:r>
              <a:rPr sz="1600" b="1" spc="-9" dirty="0">
                <a:latin typeface="+mn-lt"/>
                <a:cs typeface="Arial"/>
              </a:rPr>
              <a:t>b</a:t>
            </a:r>
            <a:r>
              <a:rPr sz="1600" b="1" spc="4" dirty="0">
                <a:latin typeface="+mn-lt"/>
                <a:cs typeface="Arial"/>
              </a:rPr>
              <a:t>r</a:t>
            </a:r>
            <a:r>
              <a:rPr sz="1600" b="1" spc="-4" dirty="0">
                <a:latin typeface="+mn-lt"/>
                <a:cs typeface="Arial"/>
              </a:rPr>
              <a:t>ec</a:t>
            </a:r>
            <a:r>
              <a:rPr sz="1600" b="1" spc="-9" dirty="0">
                <a:latin typeface="+mn-lt"/>
                <a:cs typeface="Arial"/>
              </a:rPr>
              <a:t>h</a:t>
            </a:r>
            <a:r>
              <a:rPr sz="1600" b="1" spc="-4" dirty="0">
                <a:latin typeface="+mn-lt"/>
                <a:cs typeface="Arial"/>
              </a:rPr>
              <a:t>e</a:t>
            </a:r>
            <a:r>
              <a:rPr sz="1600" b="1" spc="-9" dirty="0">
                <a:latin typeface="+mn-lt"/>
                <a:cs typeface="Arial"/>
              </a:rPr>
              <a:t>n</a:t>
            </a:r>
            <a:r>
              <a:rPr sz="1600" dirty="0">
                <a:latin typeface="+mn-lt"/>
                <a:cs typeface="Arial"/>
              </a:rPr>
              <a:t>.</a:t>
            </a:r>
            <a:r>
              <a:rPr sz="1600" spc="-43" dirty="0">
                <a:latin typeface="+mn-lt"/>
                <a:cs typeface="Arial"/>
              </a:rPr>
              <a:t> </a:t>
            </a:r>
            <a:r>
              <a:rPr sz="1600" spc="-9" dirty="0">
                <a:latin typeface="+mn-lt"/>
                <a:cs typeface="Arial"/>
              </a:rPr>
              <a:t>D</a:t>
            </a:r>
            <a:r>
              <a:rPr sz="1600" dirty="0">
                <a:latin typeface="+mn-lt"/>
                <a:cs typeface="Arial"/>
              </a:rPr>
              <a:t>ie</a:t>
            </a:r>
            <a:r>
              <a:rPr sz="1600" spc="4" dirty="0">
                <a:latin typeface="+mn-lt"/>
                <a:cs typeface="Arial"/>
              </a:rPr>
              <a:t> </a:t>
            </a:r>
            <a:r>
              <a:rPr sz="1600" spc="-26" dirty="0">
                <a:latin typeface="+mn-lt"/>
                <a:cs typeface="Arial"/>
              </a:rPr>
              <a:t>W</a:t>
            </a:r>
            <a:r>
              <a:rPr sz="1600" spc="-4" dirty="0">
                <a:latin typeface="+mn-lt"/>
                <a:cs typeface="Arial"/>
              </a:rPr>
              <a:t>a</a:t>
            </a:r>
            <a:r>
              <a:rPr sz="1600" spc="-30" dirty="0">
                <a:latin typeface="+mn-lt"/>
                <a:cs typeface="Arial"/>
              </a:rPr>
              <a:t>f</a:t>
            </a:r>
            <a:r>
              <a:rPr sz="1600" spc="4" dirty="0">
                <a:latin typeface="+mn-lt"/>
                <a:cs typeface="Arial"/>
              </a:rPr>
              <a:t>f</a:t>
            </a:r>
            <a:r>
              <a:rPr sz="1600" spc="-13"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n</a:t>
            </a:r>
            <a:r>
              <a:rPr sz="1600" dirty="0">
                <a:latin typeface="+mn-lt"/>
                <a:cs typeface="Arial"/>
              </a:rPr>
              <a:t>d</a:t>
            </a:r>
            <a:r>
              <a:rPr sz="1600" spc="-17" dirty="0">
                <a:latin typeface="+mn-lt"/>
                <a:cs typeface="Arial"/>
              </a:rPr>
              <a:t> </a:t>
            </a:r>
            <a:r>
              <a:rPr sz="1600" spc="4" dirty="0">
                <a:latin typeface="+mn-lt"/>
                <a:cs typeface="Arial"/>
              </a:rPr>
              <a:t>z</a:t>
            </a:r>
            <a:r>
              <a:rPr sz="1600" dirty="0">
                <a:latin typeface="+mn-lt"/>
                <a:cs typeface="Arial"/>
              </a:rPr>
              <a:t>u</a:t>
            </a:r>
            <a:r>
              <a:rPr sz="1600" spc="-17" dirty="0">
                <a:latin typeface="+mn-lt"/>
                <a:cs typeface="Arial"/>
              </a:rPr>
              <a:t> </a:t>
            </a:r>
            <a:r>
              <a:rPr sz="1600" spc="-4" dirty="0">
                <a:latin typeface="+mn-lt"/>
                <a:cs typeface="Arial"/>
              </a:rPr>
              <a:t>en</a:t>
            </a:r>
            <a:r>
              <a:rPr sz="1600" spc="4" dirty="0">
                <a:latin typeface="+mn-lt"/>
                <a:cs typeface="Arial"/>
              </a:rPr>
              <a:t>t</a:t>
            </a:r>
            <a:r>
              <a:rPr sz="1600" dirty="0">
                <a:latin typeface="+mn-lt"/>
                <a:cs typeface="Arial"/>
              </a:rPr>
              <a:t>l</a:t>
            </a:r>
            <a:r>
              <a:rPr sz="1600" spc="-4" dirty="0">
                <a:latin typeface="+mn-lt"/>
                <a:cs typeface="Arial"/>
              </a:rPr>
              <a:t>aden</a:t>
            </a:r>
            <a:r>
              <a:rPr sz="1600" dirty="0">
                <a:latin typeface="+mn-lt"/>
                <a:cs typeface="Arial"/>
              </a:rPr>
              <a:t>.</a:t>
            </a:r>
            <a:r>
              <a:rPr sz="1600" spc="-34" dirty="0">
                <a:latin typeface="+mn-lt"/>
                <a:cs typeface="Arial"/>
              </a:rPr>
              <a:t> </a:t>
            </a:r>
            <a:r>
              <a:rPr sz="1600" spc="-9" dirty="0">
                <a:latin typeface="+mn-lt"/>
                <a:cs typeface="Arial"/>
              </a:rPr>
              <a:t>D</a:t>
            </a:r>
            <a:r>
              <a:rPr sz="1600" dirty="0">
                <a:latin typeface="+mn-lt"/>
                <a:cs typeface="Arial"/>
              </a:rPr>
              <a:t>i</a:t>
            </a:r>
            <a:r>
              <a:rPr sz="1600" spc="-4" dirty="0">
                <a:latin typeface="+mn-lt"/>
                <a:cs typeface="Arial"/>
              </a:rPr>
              <a:t>e</a:t>
            </a:r>
            <a:r>
              <a:rPr sz="1600" dirty="0">
                <a:latin typeface="+mn-lt"/>
                <a:cs typeface="Arial"/>
              </a:rPr>
              <a:t>s</a:t>
            </a:r>
            <a:r>
              <a:rPr sz="1600" spc="-13" dirty="0">
                <a:latin typeface="+mn-lt"/>
                <a:cs typeface="Arial"/>
              </a:rPr>
              <a:t> </a:t>
            </a:r>
            <a:r>
              <a:rPr sz="1600" spc="4" dirty="0">
                <a:latin typeface="+mn-lt"/>
                <a:cs typeface="Arial"/>
              </a:rPr>
              <a:t>k</a:t>
            </a:r>
            <a:r>
              <a:rPr sz="1600" spc="-4" dirty="0">
                <a:latin typeface="+mn-lt"/>
                <a:cs typeface="Arial"/>
              </a:rPr>
              <a:t>an</a:t>
            </a:r>
            <a:r>
              <a:rPr sz="1600" dirty="0">
                <a:latin typeface="+mn-lt"/>
                <a:cs typeface="Arial"/>
              </a:rPr>
              <a:t>n</a:t>
            </a:r>
            <a:r>
              <a:rPr sz="1600" spc="-17" dirty="0">
                <a:latin typeface="+mn-lt"/>
                <a:cs typeface="Arial"/>
              </a:rPr>
              <a:t> </a:t>
            </a:r>
            <a:r>
              <a:rPr sz="1600" spc="-4" dirty="0">
                <a:latin typeface="+mn-lt"/>
                <a:cs typeface="Arial"/>
              </a:rPr>
              <a:t>au</a:t>
            </a:r>
            <a:r>
              <a:rPr sz="1600" spc="4" dirty="0">
                <a:latin typeface="+mn-lt"/>
                <a:cs typeface="Arial"/>
              </a:rPr>
              <a:t>c</a:t>
            </a:r>
            <a:r>
              <a:rPr sz="1600" dirty="0">
                <a:latin typeface="+mn-lt"/>
                <a:cs typeface="Arial"/>
              </a:rPr>
              <a:t>h </a:t>
            </a:r>
            <a:r>
              <a:rPr sz="1600" spc="-4" dirty="0">
                <a:latin typeface="+mn-lt"/>
                <a:cs typeface="Arial"/>
              </a:rPr>
              <a:t>du</a:t>
            </a:r>
            <a:r>
              <a:rPr sz="1600" dirty="0">
                <a:latin typeface="+mn-lt"/>
                <a:cs typeface="Arial"/>
              </a:rPr>
              <a:t>r</a:t>
            </a:r>
            <a:r>
              <a:rPr sz="1600" spc="4" dirty="0">
                <a:latin typeface="+mn-lt"/>
                <a:cs typeface="Arial"/>
              </a:rPr>
              <a:t>c</a:t>
            </a:r>
            <a:r>
              <a:rPr sz="1600" dirty="0">
                <a:latin typeface="+mn-lt"/>
                <a:cs typeface="Arial"/>
              </a:rPr>
              <a:t>h</a:t>
            </a:r>
            <a:r>
              <a:rPr sz="1600" spc="-97" dirty="0">
                <a:latin typeface="+mn-lt"/>
                <a:cs typeface="Arial"/>
              </a:rPr>
              <a:t> </a:t>
            </a:r>
            <a:r>
              <a:rPr sz="1600" spc="-4" dirty="0">
                <a:latin typeface="+mn-lt"/>
                <a:cs typeface="Arial"/>
              </a:rPr>
              <a:t>Ab</a:t>
            </a:r>
            <a:r>
              <a:rPr sz="1600" spc="4" dirty="0">
                <a:latin typeface="+mn-lt"/>
                <a:cs typeface="Arial"/>
              </a:rPr>
              <a:t>sc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26" dirty="0">
                <a:latin typeface="+mn-lt"/>
                <a:cs typeface="Arial"/>
              </a:rPr>
              <a:t>W</a:t>
            </a:r>
            <a:r>
              <a:rPr sz="1600" spc="-4" dirty="0">
                <a:latin typeface="+mn-lt"/>
                <a:cs typeface="Arial"/>
              </a:rPr>
              <a:t>a</a:t>
            </a:r>
            <a:r>
              <a:rPr sz="1600" spc="-17" dirty="0">
                <a:latin typeface="+mn-lt"/>
                <a:cs typeface="Arial"/>
              </a:rPr>
              <a:t>f</a:t>
            </a:r>
            <a:r>
              <a:rPr sz="1600" spc="-9" dirty="0">
                <a:latin typeface="+mn-lt"/>
                <a:cs typeface="Arial"/>
              </a:rPr>
              <a:t>f</a:t>
            </a:r>
            <a:r>
              <a:rPr sz="1600" dirty="0">
                <a:latin typeface="+mn-lt"/>
                <a:cs typeface="Arial"/>
              </a:rPr>
              <a:t>e</a:t>
            </a:r>
            <a:r>
              <a:rPr sz="1600" spc="-38" dirty="0">
                <a:latin typeface="+mn-lt"/>
                <a:cs typeface="Arial"/>
              </a:rPr>
              <a:t> </a:t>
            </a:r>
            <a:r>
              <a:rPr sz="1600" spc="-4" dirty="0">
                <a:latin typeface="+mn-lt"/>
                <a:cs typeface="Arial"/>
              </a:rPr>
              <a:t>au</a:t>
            </a:r>
            <a:r>
              <a:rPr sz="1600" dirty="0">
                <a:latin typeface="+mn-lt"/>
                <a:cs typeface="Arial"/>
              </a:rPr>
              <a:t>f</a:t>
            </a:r>
            <a:r>
              <a:rPr sz="1600" spc="-73" dirty="0">
                <a:latin typeface="+mn-lt"/>
                <a:cs typeface="Arial"/>
              </a:rPr>
              <a:t> </a:t>
            </a:r>
            <a:r>
              <a:rPr sz="1600" spc="-4" dirty="0">
                <a:latin typeface="+mn-lt"/>
                <a:cs typeface="Arial"/>
              </a:rPr>
              <a:t>Ano</a:t>
            </a:r>
            <a:r>
              <a:rPr sz="1600" dirty="0">
                <a:latin typeface="+mn-lt"/>
                <a:cs typeface="Arial"/>
              </a:rPr>
              <a:t>r</a:t>
            </a:r>
            <a:r>
              <a:rPr sz="1600" spc="-4" dirty="0">
                <a:latin typeface="+mn-lt"/>
                <a:cs typeface="Arial"/>
              </a:rPr>
              <a:t>dnun</a:t>
            </a:r>
            <a:r>
              <a:rPr sz="1600" dirty="0">
                <a:latin typeface="+mn-lt"/>
                <a:cs typeface="Arial"/>
              </a:rPr>
              <a:t>g</a:t>
            </a:r>
            <a:r>
              <a:rPr sz="1600" spc="-38"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dirty="0">
                <a:latin typeface="+mn-lt"/>
                <a:cs typeface="Arial"/>
              </a:rPr>
              <a:t>l</a:t>
            </a:r>
            <a:r>
              <a:rPr sz="1600" spc="-4" dirty="0">
                <a:latin typeface="+mn-lt"/>
                <a:cs typeface="Arial"/>
              </a:rPr>
              <a:t>e</a:t>
            </a:r>
            <a:r>
              <a:rPr sz="1600" dirty="0">
                <a:latin typeface="+mn-lt"/>
                <a:cs typeface="Arial"/>
              </a:rPr>
              <a:t>i</a:t>
            </a:r>
            <a:r>
              <a:rPr sz="1600" spc="4" dirty="0">
                <a:latin typeface="+mn-lt"/>
                <a:cs typeface="Arial"/>
              </a:rPr>
              <a:t>t</a:t>
            </a:r>
            <a:r>
              <a:rPr sz="1600" spc="-4" dirty="0">
                <a:latin typeface="+mn-lt"/>
                <a:cs typeface="Arial"/>
              </a:rPr>
              <a:t>u</a:t>
            </a:r>
            <a:r>
              <a:rPr sz="1600" spc="-13" dirty="0">
                <a:latin typeface="+mn-lt"/>
                <a:cs typeface="Arial"/>
              </a:rPr>
              <a:t>n</a:t>
            </a:r>
            <a:r>
              <a:rPr sz="1600" dirty="0">
                <a:latin typeface="+mn-lt"/>
                <a:cs typeface="Arial"/>
              </a:rPr>
              <a:t>g</a:t>
            </a:r>
            <a:r>
              <a:rPr sz="1600" spc="-38" dirty="0">
                <a:latin typeface="+mn-lt"/>
                <a:cs typeface="Arial"/>
              </a:rPr>
              <a:t> </a:t>
            </a:r>
            <a:r>
              <a:rPr sz="1600" spc="-4" dirty="0">
                <a:latin typeface="+mn-lt"/>
                <a:cs typeface="Arial"/>
              </a:rPr>
              <a:t>au</a:t>
            </a:r>
            <a:r>
              <a:rPr sz="1600" dirty="0">
                <a:latin typeface="+mn-lt"/>
                <a:cs typeface="Arial"/>
              </a:rPr>
              <a:t>f</a:t>
            </a:r>
            <a:r>
              <a:rPr sz="1600" spc="-13" dirty="0">
                <a:latin typeface="+mn-lt"/>
                <a:cs typeface="Arial"/>
              </a:rPr>
              <a:t> </a:t>
            </a:r>
            <a:r>
              <a:rPr sz="1600" spc="-4" dirty="0">
                <a:latin typeface="+mn-lt"/>
                <a:cs typeface="Arial"/>
              </a:rPr>
              <a:t>de</a:t>
            </a:r>
            <a:r>
              <a:rPr sz="1600" dirty="0">
                <a:latin typeface="+mn-lt"/>
                <a:cs typeface="Arial"/>
              </a:rPr>
              <a:t>n</a:t>
            </a:r>
            <a:r>
              <a:rPr sz="1600" spc="-17" dirty="0">
                <a:latin typeface="+mn-lt"/>
                <a:cs typeface="Arial"/>
              </a:rPr>
              <a:t> </a:t>
            </a:r>
            <a:r>
              <a:rPr sz="1600" spc="-4" dirty="0">
                <a:latin typeface="+mn-lt"/>
                <a:cs typeface="Arial"/>
              </a:rPr>
              <a:t>Ge</a:t>
            </a:r>
            <a:r>
              <a:rPr sz="1600" spc="4" dirty="0">
                <a:latin typeface="+mn-lt"/>
                <a:cs typeface="Arial"/>
              </a:rPr>
              <a:t>sc</a:t>
            </a:r>
            <a:r>
              <a:rPr sz="1600" spc="-4" dirty="0">
                <a:latin typeface="+mn-lt"/>
                <a:cs typeface="Arial"/>
              </a:rPr>
              <a:t>ho</a:t>
            </a:r>
            <a:r>
              <a:rPr sz="1600" spc="-9" dirty="0">
                <a:latin typeface="+mn-lt"/>
                <a:cs typeface="Arial"/>
              </a:rPr>
              <a:t>s</a:t>
            </a:r>
            <a:r>
              <a:rPr sz="1600" spc="4" dirty="0">
                <a:latin typeface="+mn-lt"/>
                <a:cs typeface="Arial"/>
              </a:rPr>
              <a:t>s</a:t>
            </a:r>
            <a:r>
              <a:rPr sz="1600" spc="-9" dirty="0">
                <a:latin typeface="+mn-lt"/>
                <a:cs typeface="Arial"/>
              </a:rPr>
              <a:t>f</a:t>
            </a:r>
            <a:r>
              <a:rPr sz="1600" spc="-4" dirty="0">
                <a:latin typeface="+mn-lt"/>
                <a:cs typeface="Arial"/>
              </a:rPr>
              <a:t>a</a:t>
            </a:r>
            <a:r>
              <a:rPr sz="1600" spc="-13" dirty="0">
                <a:latin typeface="+mn-lt"/>
                <a:cs typeface="Arial"/>
              </a:rPr>
              <a:t>n</a:t>
            </a:r>
            <a:r>
              <a:rPr sz="1600" dirty="0">
                <a:latin typeface="+mn-lt"/>
                <a:cs typeface="Arial"/>
              </a:rPr>
              <a:t>g </a:t>
            </a:r>
            <a:r>
              <a:rPr sz="1600" spc="-4" dirty="0">
                <a:latin typeface="+mn-lt"/>
                <a:cs typeface="Arial"/>
              </a:rPr>
              <a:t>ge</a:t>
            </a:r>
            <a:r>
              <a:rPr sz="1600" spc="4" dirty="0">
                <a:latin typeface="+mn-lt"/>
                <a:cs typeface="Arial"/>
              </a:rPr>
              <a:t>sc</a:t>
            </a:r>
            <a:r>
              <a:rPr sz="1600" spc="-4" dirty="0">
                <a:latin typeface="+mn-lt"/>
                <a:cs typeface="Arial"/>
              </a:rPr>
              <a:t>he</a:t>
            </a:r>
            <a:r>
              <a:rPr sz="1600" spc="-13" dirty="0">
                <a:latin typeface="+mn-lt"/>
                <a:cs typeface="Arial"/>
              </a:rPr>
              <a:t>h</a:t>
            </a:r>
            <a:r>
              <a:rPr sz="1600" spc="-4" dirty="0">
                <a:latin typeface="+mn-lt"/>
                <a:cs typeface="Arial"/>
              </a:rPr>
              <a:t>en</a:t>
            </a:r>
            <a:r>
              <a:rPr sz="1600" dirty="0">
                <a:latin typeface="+mn-lt"/>
                <a:cs typeface="Arial"/>
              </a:rPr>
              <a:t>.</a:t>
            </a:r>
          </a:p>
          <a:p>
            <a:pPr marL="285750" marR="62987" indent="-285750">
              <a:spcBef>
                <a:spcPts val="600"/>
              </a:spcBef>
              <a:buFont typeface="Wingdings" panose="05000000000000000000" pitchFamily="2" charset="2"/>
              <a:buChar char="Ø"/>
            </a:pPr>
            <a:r>
              <a:rPr sz="1600" spc="-9" dirty="0">
                <a:latin typeface="+mn-lt"/>
                <a:cs typeface="Arial"/>
              </a:rPr>
              <a:t>D</a:t>
            </a:r>
            <a:r>
              <a:rPr sz="1600" dirty="0">
                <a:latin typeface="+mn-lt"/>
                <a:cs typeface="Arial"/>
              </a:rPr>
              <a:t>ie</a:t>
            </a:r>
            <a:r>
              <a:rPr sz="1600" spc="-9" dirty="0">
                <a:latin typeface="+mn-lt"/>
                <a:cs typeface="Arial"/>
              </a:rPr>
              <a:t> U</a:t>
            </a:r>
            <a:r>
              <a:rPr sz="1600" spc="-4" dirty="0">
                <a:latin typeface="+mn-lt"/>
                <a:cs typeface="Arial"/>
              </a:rPr>
              <a:t>n</a:t>
            </a:r>
            <a:r>
              <a:rPr sz="1600" spc="4" dirty="0">
                <a:latin typeface="+mn-lt"/>
                <a:cs typeface="Arial"/>
              </a:rPr>
              <a:t>t</a:t>
            </a:r>
            <a:r>
              <a:rPr sz="1600" spc="-4" dirty="0">
                <a:latin typeface="+mn-lt"/>
                <a:cs typeface="Arial"/>
              </a:rPr>
              <a:t>e</a:t>
            </a:r>
            <a:r>
              <a:rPr sz="1600" dirty="0">
                <a:latin typeface="+mn-lt"/>
                <a:cs typeface="Arial"/>
              </a:rPr>
              <a:t>r</a:t>
            </a:r>
            <a:r>
              <a:rPr sz="1600" spc="-4" dirty="0">
                <a:latin typeface="+mn-lt"/>
                <a:cs typeface="Arial"/>
              </a:rPr>
              <a:t>b</a:t>
            </a:r>
            <a:r>
              <a:rPr sz="1600" dirty="0">
                <a:latin typeface="+mn-lt"/>
                <a:cs typeface="Arial"/>
              </a:rPr>
              <a:t>r</a:t>
            </a:r>
            <a:r>
              <a:rPr sz="1600" spc="-4" dirty="0">
                <a:latin typeface="+mn-lt"/>
                <a:cs typeface="Arial"/>
              </a:rPr>
              <a:t>e</a:t>
            </a:r>
            <a:r>
              <a:rPr sz="1600" spc="4" dirty="0">
                <a:latin typeface="+mn-lt"/>
                <a:cs typeface="Arial"/>
              </a:rPr>
              <a:t>c</a:t>
            </a:r>
            <a:r>
              <a:rPr sz="1600" spc="-13" dirty="0">
                <a:latin typeface="+mn-lt"/>
                <a:cs typeface="Arial"/>
              </a:rPr>
              <a:t>h</a:t>
            </a:r>
            <a:r>
              <a:rPr sz="1600" spc="-4" dirty="0">
                <a:latin typeface="+mn-lt"/>
                <a:cs typeface="Arial"/>
              </a:rPr>
              <a:t>u</a:t>
            </a:r>
            <a:r>
              <a:rPr sz="1600" spc="-13" dirty="0">
                <a:latin typeface="+mn-lt"/>
                <a:cs typeface="Arial"/>
              </a:rPr>
              <a:t>n</a:t>
            </a:r>
            <a:r>
              <a:rPr sz="1600" dirty="0">
                <a:latin typeface="+mn-lt"/>
                <a:cs typeface="Arial"/>
              </a:rPr>
              <a:t>g</a:t>
            </a:r>
            <a:r>
              <a:rPr sz="1600" spc="-38" dirty="0">
                <a:latin typeface="+mn-lt"/>
                <a:cs typeface="Arial"/>
              </a:rPr>
              <a:t> </a:t>
            </a:r>
            <a:r>
              <a:rPr sz="1600" spc="-4" dirty="0">
                <a:latin typeface="+mn-lt"/>
                <a:cs typeface="Arial"/>
              </a:rPr>
              <a:t>de</a:t>
            </a:r>
            <a:r>
              <a:rPr sz="1600" dirty="0">
                <a:latin typeface="+mn-lt"/>
                <a:cs typeface="Arial"/>
              </a:rPr>
              <a:t>s</a:t>
            </a:r>
            <a:r>
              <a:rPr sz="1600" spc="-13"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en</a:t>
            </a:r>
            <a:r>
              <a:rPr sz="1600" dirty="0">
                <a:latin typeface="+mn-lt"/>
                <a:cs typeface="Arial"/>
              </a:rPr>
              <a:t>s</a:t>
            </a:r>
            <a:r>
              <a:rPr sz="1600" spc="-34" dirty="0">
                <a:latin typeface="+mn-lt"/>
                <a:cs typeface="Arial"/>
              </a:rPr>
              <a:t> </a:t>
            </a:r>
            <a:r>
              <a:rPr sz="1600" dirty="0">
                <a:latin typeface="+mn-lt"/>
                <a:cs typeface="Arial"/>
              </a:rPr>
              <a:t>i</a:t>
            </a:r>
            <a:r>
              <a:rPr sz="1600" spc="-4" dirty="0">
                <a:latin typeface="+mn-lt"/>
                <a:cs typeface="Arial"/>
              </a:rPr>
              <a:t>n</a:t>
            </a:r>
            <a:r>
              <a:rPr sz="1600" spc="4" dirty="0">
                <a:latin typeface="+mn-lt"/>
                <a:cs typeface="Arial"/>
              </a:rPr>
              <a:t>f</a:t>
            </a:r>
            <a:r>
              <a:rPr sz="1600" spc="-4" dirty="0">
                <a:latin typeface="+mn-lt"/>
                <a:cs typeface="Arial"/>
              </a:rPr>
              <a:t>o</a:t>
            </a:r>
            <a:r>
              <a:rPr sz="1600" dirty="0">
                <a:latin typeface="+mn-lt"/>
                <a:cs typeface="Arial"/>
              </a:rPr>
              <a:t>l</a:t>
            </a:r>
            <a:r>
              <a:rPr sz="1600" spc="-4" dirty="0">
                <a:latin typeface="+mn-lt"/>
                <a:cs typeface="Arial"/>
              </a:rPr>
              <a:t>g</a:t>
            </a:r>
            <a:r>
              <a:rPr sz="1600" dirty="0">
                <a:latin typeface="+mn-lt"/>
                <a:cs typeface="Arial"/>
              </a:rPr>
              <a:t>e</a:t>
            </a:r>
            <a:r>
              <a:rPr sz="1600" spc="-26" dirty="0">
                <a:latin typeface="+mn-lt"/>
                <a:cs typeface="Arial"/>
              </a:rPr>
              <a:t> </a:t>
            </a:r>
            <a:r>
              <a:rPr sz="1600" spc="-4" dirty="0">
                <a:latin typeface="+mn-lt"/>
                <a:cs typeface="Arial"/>
              </a:rPr>
              <a:t>e</a:t>
            </a:r>
            <a:r>
              <a:rPr sz="1600" dirty="0">
                <a:latin typeface="+mn-lt"/>
                <a:cs typeface="Arial"/>
              </a:rPr>
              <a:t>i</a:t>
            </a:r>
            <a:r>
              <a:rPr sz="1600" spc="-4" dirty="0">
                <a:latin typeface="+mn-lt"/>
                <a:cs typeface="Arial"/>
              </a:rPr>
              <a:t>ne</a:t>
            </a:r>
            <a:r>
              <a:rPr sz="1600" dirty="0">
                <a:latin typeface="+mn-lt"/>
                <a:cs typeface="Arial"/>
              </a:rPr>
              <a:t>r</a:t>
            </a:r>
            <a:r>
              <a:rPr sz="1600" spc="-17" dirty="0">
                <a:latin typeface="+mn-lt"/>
                <a:cs typeface="Arial"/>
              </a:rPr>
              <a:t> </a:t>
            </a:r>
            <a:r>
              <a:rPr sz="1600" spc="-4" dirty="0">
                <a:latin typeface="+mn-lt"/>
                <a:cs typeface="Arial"/>
              </a:rPr>
              <a:t>S</a:t>
            </a:r>
            <a:r>
              <a:rPr sz="1600" spc="4" dirty="0">
                <a:latin typeface="+mn-lt"/>
                <a:cs typeface="Arial"/>
              </a:rPr>
              <a:t>t</a:t>
            </a:r>
            <a:r>
              <a:rPr sz="1600" spc="-4" dirty="0">
                <a:latin typeface="+mn-lt"/>
                <a:cs typeface="Arial"/>
              </a:rPr>
              <a:t>ö</a:t>
            </a:r>
            <a:r>
              <a:rPr sz="1600" dirty="0">
                <a:latin typeface="+mn-lt"/>
                <a:cs typeface="Arial"/>
              </a:rPr>
              <a:t>r</a:t>
            </a:r>
            <a:r>
              <a:rPr sz="1600" spc="-4" dirty="0">
                <a:latin typeface="+mn-lt"/>
                <a:cs typeface="Arial"/>
              </a:rPr>
              <a:t>un</a:t>
            </a:r>
            <a:r>
              <a:rPr sz="1600" dirty="0">
                <a:latin typeface="+mn-lt"/>
                <a:cs typeface="Arial"/>
              </a:rPr>
              <a:t>g</a:t>
            </a:r>
            <a:r>
              <a:rPr sz="1600" spc="-26" dirty="0">
                <a:latin typeface="+mn-lt"/>
                <a:cs typeface="Arial"/>
              </a:rPr>
              <a:t> </a:t>
            </a:r>
            <a:r>
              <a:rPr sz="1600" spc="-4" dirty="0">
                <a:latin typeface="+mn-lt"/>
                <a:cs typeface="Arial"/>
              </a:rPr>
              <a:t>habe</a:t>
            </a:r>
            <a:r>
              <a:rPr sz="1600" dirty="0">
                <a:latin typeface="+mn-lt"/>
                <a:cs typeface="Arial"/>
              </a:rPr>
              <a:t>n</a:t>
            </a:r>
            <a:r>
              <a:rPr sz="1600" spc="-26" dirty="0">
                <a:latin typeface="+mn-lt"/>
                <a:cs typeface="Arial"/>
              </a:rPr>
              <a:t> </a:t>
            </a:r>
            <a:r>
              <a:rPr sz="1600" spc="-4" dirty="0">
                <a:latin typeface="+mn-lt"/>
                <a:cs typeface="Arial"/>
              </a:rPr>
              <a:t>d</a:t>
            </a:r>
            <a:r>
              <a:rPr sz="1600" dirty="0">
                <a:latin typeface="+mn-lt"/>
                <a:cs typeface="Arial"/>
              </a:rPr>
              <a:t>ie</a:t>
            </a:r>
            <a:r>
              <a:rPr sz="1600" spc="-17" dirty="0">
                <a:latin typeface="+mn-lt"/>
                <a:cs typeface="Arial"/>
              </a:rPr>
              <a:t> </a:t>
            </a:r>
            <a:r>
              <a:rPr sz="1600" spc="-64" dirty="0">
                <a:latin typeface="+mn-lt"/>
                <a:cs typeface="Arial"/>
              </a:rPr>
              <a:t>V</a:t>
            </a:r>
            <a:r>
              <a:rPr sz="1600" spc="-4" dirty="0">
                <a:latin typeface="+mn-lt"/>
                <a:cs typeface="Arial"/>
              </a:rPr>
              <a:t>e</a:t>
            </a:r>
            <a:r>
              <a:rPr sz="1600" dirty="0">
                <a:latin typeface="+mn-lt"/>
                <a:cs typeface="Arial"/>
              </a:rPr>
              <a:t>r</a:t>
            </a:r>
            <a:r>
              <a:rPr sz="1600" spc="-4" dirty="0">
                <a:latin typeface="+mn-lt"/>
                <a:cs typeface="Arial"/>
              </a:rPr>
              <a:t>an</a:t>
            </a:r>
            <a:r>
              <a:rPr sz="1600" spc="4" dirty="0">
                <a:latin typeface="+mn-lt"/>
                <a:cs typeface="Arial"/>
              </a:rPr>
              <a:t>t</a:t>
            </a:r>
            <a:r>
              <a:rPr sz="1600" spc="-17" dirty="0">
                <a:latin typeface="+mn-lt"/>
                <a:cs typeface="Arial"/>
              </a:rPr>
              <a:t>w</a:t>
            </a:r>
            <a:r>
              <a:rPr sz="1600" spc="-4" dirty="0">
                <a:latin typeface="+mn-lt"/>
                <a:cs typeface="Arial"/>
              </a:rPr>
              <a:t>o</a:t>
            </a:r>
            <a:r>
              <a:rPr sz="1600" dirty="0">
                <a:latin typeface="+mn-lt"/>
                <a:cs typeface="Arial"/>
              </a:rPr>
              <a:t>r</a:t>
            </a:r>
            <a:r>
              <a:rPr sz="1600" spc="4" dirty="0">
                <a:latin typeface="+mn-lt"/>
                <a:cs typeface="Arial"/>
              </a:rPr>
              <a:t>t</a:t>
            </a:r>
            <a:r>
              <a:rPr sz="1600" dirty="0">
                <a:latin typeface="+mn-lt"/>
                <a:cs typeface="Arial"/>
              </a:rPr>
              <a:t>li</a:t>
            </a:r>
            <a:r>
              <a:rPr sz="1600" spc="4" dirty="0">
                <a:latin typeface="+mn-lt"/>
                <a:cs typeface="Arial"/>
              </a:rPr>
              <a:t>c</a:t>
            </a:r>
            <a:r>
              <a:rPr sz="1600" spc="-13" dirty="0">
                <a:latin typeface="+mn-lt"/>
                <a:cs typeface="Arial"/>
              </a:rPr>
              <a:t>h</a:t>
            </a:r>
            <a:r>
              <a:rPr sz="1600" spc="-4" dirty="0">
                <a:latin typeface="+mn-lt"/>
                <a:cs typeface="Arial"/>
              </a:rPr>
              <a:t>e</a:t>
            </a:r>
            <a:r>
              <a:rPr sz="1600" dirty="0">
                <a:latin typeface="+mn-lt"/>
                <a:cs typeface="Arial"/>
              </a:rPr>
              <a:t>n </a:t>
            </a:r>
            <a:r>
              <a:rPr sz="1600" spc="4" dirty="0">
                <a:latin typeface="+mn-lt"/>
                <a:cs typeface="Arial"/>
              </a:rPr>
              <a:t>sc</a:t>
            </a:r>
            <a:r>
              <a:rPr sz="1600" spc="-4" dirty="0">
                <a:latin typeface="+mn-lt"/>
                <a:cs typeface="Arial"/>
              </a:rPr>
              <a:t>hne</a:t>
            </a:r>
            <a:r>
              <a:rPr sz="1600" dirty="0">
                <a:latin typeface="+mn-lt"/>
                <a:cs typeface="Arial"/>
              </a:rPr>
              <a:t>ll</a:t>
            </a:r>
            <a:r>
              <a:rPr sz="1600" spc="4" dirty="0">
                <a:latin typeface="+mn-lt"/>
                <a:cs typeface="Arial"/>
              </a:rPr>
              <a:t>s</a:t>
            </a:r>
            <a:r>
              <a:rPr sz="1600" spc="-9" dirty="0">
                <a:latin typeface="+mn-lt"/>
                <a:cs typeface="Arial"/>
              </a:rPr>
              <a:t>tm</a:t>
            </a:r>
            <a:r>
              <a:rPr sz="1600" spc="-13" dirty="0">
                <a:latin typeface="+mn-lt"/>
                <a:cs typeface="Arial"/>
              </a:rPr>
              <a:t>ö</a:t>
            </a:r>
            <a:r>
              <a:rPr sz="1600" spc="-4" dirty="0">
                <a:latin typeface="+mn-lt"/>
                <a:cs typeface="Arial"/>
              </a:rPr>
              <a:t>g</a:t>
            </a:r>
            <a:r>
              <a:rPr sz="1600" dirty="0">
                <a:latin typeface="+mn-lt"/>
                <a:cs typeface="Arial"/>
              </a:rPr>
              <a:t>li</a:t>
            </a:r>
            <a:r>
              <a:rPr sz="1600" spc="-9" dirty="0">
                <a:latin typeface="+mn-lt"/>
                <a:cs typeface="Arial"/>
              </a:rPr>
              <a:t>c</a:t>
            </a:r>
            <a:r>
              <a:rPr sz="1600" dirty="0">
                <a:latin typeface="+mn-lt"/>
                <a:cs typeface="Arial"/>
              </a:rPr>
              <a:t>h</a:t>
            </a:r>
            <a:r>
              <a:rPr sz="1600" spc="-38" dirty="0">
                <a:latin typeface="+mn-lt"/>
                <a:cs typeface="Arial"/>
              </a:rPr>
              <a:t> </a:t>
            </a:r>
            <a:r>
              <a:rPr sz="1600" spc="-4" dirty="0">
                <a:latin typeface="+mn-lt"/>
                <a:cs typeface="Arial"/>
              </a:rPr>
              <a:t>du</a:t>
            </a:r>
            <a:r>
              <a:rPr sz="1600" dirty="0">
                <a:latin typeface="+mn-lt"/>
                <a:cs typeface="Arial"/>
              </a:rPr>
              <a:t>r</a:t>
            </a:r>
            <a:r>
              <a:rPr sz="1600" spc="4" dirty="0">
                <a:latin typeface="+mn-lt"/>
                <a:cs typeface="Arial"/>
              </a:rPr>
              <a:t>c</a:t>
            </a:r>
            <a:r>
              <a:rPr sz="1600" dirty="0">
                <a:latin typeface="+mn-lt"/>
                <a:cs typeface="Arial"/>
              </a:rPr>
              <a:t>h</a:t>
            </a:r>
            <a:r>
              <a:rPr sz="1600" spc="-26" dirty="0">
                <a:latin typeface="+mn-lt"/>
                <a:cs typeface="Arial"/>
              </a:rPr>
              <a:t> </a:t>
            </a:r>
            <a:r>
              <a:rPr sz="1600" spc="4" dirty="0">
                <a:latin typeface="+mn-lt"/>
                <a:cs typeface="Arial"/>
              </a:rPr>
              <a:t>k</a:t>
            </a:r>
            <a:r>
              <a:rPr sz="1600" dirty="0">
                <a:latin typeface="+mn-lt"/>
                <a:cs typeface="Arial"/>
              </a:rPr>
              <a:t>l</a:t>
            </a:r>
            <a:r>
              <a:rPr sz="1600" spc="-4" dirty="0">
                <a:latin typeface="+mn-lt"/>
                <a:cs typeface="Arial"/>
              </a:rPr>
              <a:t>a</a:t>
            </a:r>
            <a:r>
              <a:rPr sz="1600" dirty="0">
                <a:latin typeface="+mn-lt"/>
                <a:cs typeface="Arial"/>
              </a:rPr>
              <a:t>re</a:t>
            </a:r>
            <a:r>
              <a:rPr sz="1600" spc="-90" dirty="0">
                <a:latin typeface="+mn-lt"/>
                <a:cs typeface="Arial"/>
              </a:rPr>
              <a:t> </a:t>
            </a:r>
            <a:r>
              <a:rPr sz="1600" spc="-4" dirty="0">
                <a:latin typeface="+mn-lt"/>
                <a:cs typeface="Arial"/>
              </a:rPr>
              <a:t>Ano</a:t>
            </a:r>
            <a:r>
              <a:rPr sz="1600" dirty="0">
                <a:latin typeface="+mn-lt"/>
                <a:cs typeface="Arial"/>
              </a:rPr>
              <a:t>r</a:t>
            </a:r>
            <a:r>
              <a:rPr sz="1600" spc="-4" dirty="0">
                <a:latin typeface="+mn-lt"/>
                <a:cs typeface="Arial"/>
              </a:rPr>
              <a:t>dnun</a:t>
            </a:r>
            <a:r>
              <a:rPr sz="1600" dirty="0">
                <a:latin typeface="+mn-lt"/>
                <a:cs typeface="Arial"/>
              </a:rPr>
              <a:t>g</a:t>
            </a:r>
            <a:r>
              <a:rPr sz="1600" spc="-38" dirty="0">
                <a:latin typeface="+mn-lt"/>
                <a:cs typeface="Arial"/>
              </a:rPr>
              <a:t> </a:t>
            </a:r>
            <a:r>
              <a:rPr sz="1600" spc="-4" dirty="0">
                <a:latin typeface="+mn-lt"/>
                <a:cs typeface="Arial"/>
              </a:rPr>
              <a:t>be</a:t>
            </a:r>
            <a:r>
              <a:rPr sz="1600" spc="4" dirty="0">
                <a:latin typeface="+mn-lt"/>
                <a:cs typeface="Arial"/>
              </a:rPr>
              <a:t>k</a:t>
            </a:r>
            <a:r>
              <a:rPr sz="1600" spc="-4" dirty="0">
                <a:latin typeface="+mn-lt"/>
                <a:cs typeface="Arial"/>
              </a:rPr>
              <a:t>ann</a:t>
            </a:r>
            <a:r>
              <a:rPr sz="1600" dirty="0">
                <a:latin typeface="+mn-lt"/>
                <a:cs typeface="Arial"/>
              </a:rPr>
              <a:t>t</a:t>
            </a:r>
            <a:r>
              <a:rPr sz="1600" spc="-34" dirty="0">
                <a:latin typeface="+mn-lt"/>
                <a:cs typeface="Arial"/>
              </a:rPr>
              <a:t> </a:t>
            </a:r>
            <a:r>
              <a:rPr sz="1600" spc="4" dirty="0">
                <a:latin typeface="+mn-lt"/>
                <a:cs typeface="Arial"/>
              </a:rPr>
              <a:t>z</a:t>
            </a:r>
            <a:r>
              <a:rPr sz="1600" dirty="0">
                <a:latin typeface="+mn-lt"/>
                <a:cs typeface="Arial"/>
              </a:rPr>
              <a:t>u</a:t>
            </a:r>
            <a:r>
              <a:rPr sz="1600" spc="-17" dirty="0">
                <a:latin typeface="+mn-lt"/>
                <a:cs typeface="Arial"/>
              </a:rPr>
              <a:t> </a:t>
            </a:r>
            <a:r>
              <a:rPr sz="1600" spc="-4" dirty="0">
                <a:latin typeface="+mn-lt"/>
                <a:cs typeface="Arial"/>
              </a:rPr>
              <a:t>geben</a:t>
            </a:r>
            <a:r>
              <a:rPr sz="1600" dirty="0">
                <a:latin typeface="+mn-lt"/>
                <a:cs typeface="Arial"/>
              </a:rPr>
              <a:t>.</a:t>
            </a:r>
            <a:r>
              <a:rPr sz="1600" spc="-21" dirty="0">
                <a:latin typeface="+mn-lt"/>
                <a:cs typeface="Arial"/>
              </a:rPr>
              <a:t> </a:t>
            </a:r>
            <a:r>
              <a:rPr sz="1600" spc="4" dirty="0">
                <a:latin typeface="+mn-lt"/>
                <a:cs typeface="Arial"/>
              </a:rPr>
              <a:t>I</a:t>
            </a:r>
            <a:r>
              <a:rPr sz="1600" dirty="0">
                <a:latin typeface="+mn-lt"/>
                <a:cs typeface="Arial"/>
              </a:rPr>
              <a:t>n</a:t>
            </a:r>
            <a:r>
              <a:rPr sz="1600" spc="-17" dirty="0">
                <a:latin typeface="+mn-lt"/>
                <a:cs typeface="Arial"/>
              </a:rPr>
              <a:t> </a:t>
            </a:r>
            <a:r>
              <a:rPr sz="1600" spc="-4" dirty="0">
                <a:latin typeface="+mn-lt"/>
                <a:cs typeface="Arial"/>
              </a:rPr>
              <a:t>de</a:t>
            </a:r>
            <a:r>
              <a:rPr sz="1600" dirty="0">
                <a:latin typeface="+mn-lt"/>
                <a:cs typeface="Arial"/>
              </a:rPr>
              <a:t>r</a:t>
            </a:r>
            <a:r>
              <a:rPr sz="1600" spc="-77" dirty="0">
                <a:latin typeface="+mn-lt"/>
                <a:cs typeface="Arial"/>
              </a:rPr>
              <a:t> </a:t>
            </a:r>
            <a:r>
              <a:rPr sz="1600" spc="-4" dirty="0">
                <a:latin typeface="+mn-lt"/>
                <a:cs typeface="Arial"/>
              </a:rPr>
              <a:t>An</a:t>
            </a:r>
            <a:r>
              <a:rPr sz="1600" spc="4" dirty="0">
                <a:latin typeface="+mn-lt"/>
                <a:cs typeface="Arial"/>
              </a:rPr>
              <a:t>z</a:t>
            </a:r>
            <a:r>
              <a:rPr sz="1600" spc="-4" dirty="0">
                <a:latin typeface="+mn-lt"/>
                <a:cs typeface="Arial"/>
              </a:rPr>
              <a:t>e</a:t>
            </a:r>
            <a:r>
              <a:rPr sz="1600" dirty="0">
                <a:latin typeface="+mn-lt"/>
                <a:cs typeface="Arial"/>
              </a:rPr>
              <a:t>i</a:t>
            </a:r>
            <a:r>
              <a:rPr sz="1600" spc="-4" dirty="0">
                <a:latin typeface="+mn-lt"/>
                <a:cs typeface="Arial"/>
              </a:rPr>
              <a:t>ge</a:t>
            </a:r>
            <a:r>
              <a:rPr sz="1600" dirty="0">
                <a:latin typeface="+mn-lt"/>
                <a:cs typeface="Arial"/>
              </a:rPr>
              <a:t>r</a:t>
            </a:r>
            <a:r>
              <a:rPr sz="1600" spc="-4" dirty="0">
                <a:latin typeface="+mn-lt"/>
                <a:cs typeface="Arial"/>
              </a:rPr>
              <a:t>d</a:t>
            </a:r>
            <a:r>
              <a:rPr sz="1600" spc="-13" dirty="0">
                <a:latin typeface="+mn-lt"/>
                <a:cs typeface="Arial"/>
              </a:rPr>
              <a:t>e</a:t>
            </a:r>
            <a:r>
              <a:rPr sz="1600" spc="-9" dirty="0">
                <a:latin typeface="+mn-lt"/>
                <a:cs typeface="Arial"/>
              </a:rPr>
              <a:t>c</a:t>
            </a:r>
            <a:r>
              <a:rPr sz="1600" spc="4" dirty="0">
                <a:latin typeface="+mn-lt"/>
                <a:cs typeface="Arial"/>
              </a:rPr>
              <a:t>k</a:t>
            </a:r>
            <a:r>
              <a:rPr sz="1600" spc="-13" dirty="0">
                <a:latin typeface="+mn-lt"/>
                <a:cs typeface="Arial"/>
              </a:rPr>
              <a:t>u</a:t>
            </a:r>
            <a:r>
              <a:rPr sz="1600" spc="-4" dirty="0">
                <a:latin typeface="+mn-lt"/>
                <a:cs typeface="Arial"/>
              </a:rPr>
              <a:t>n</a:t>
            </a:r>
            <a:r>
              <a:rPr sz="1600" dirty="0">
                <a:latin typeface="+mn-lt"/>
                <a:cs typeface="Arial"/>
              </a:rPr>
              <a:t>g </a:t>
            </a:r>
            <a:r>
              <a:rPr sz="1600" spc="-4" dirty="0">
                <a:latin typeface="+mn-lt"/>
                <a:cs typeface="Arial"/>
              </a:rPr>
              <a:t>ge</a:t>
            </a:r>
            <a:r>
              <a:rPr sz="1600" spc="4" dirty="0">
                <a:latin typeface="+mn-lt"/>
                <a:cs typeface="Arial"/>
              </a:rPr>
              <a:t>sc</a:t>
            </a:r>
            <a:r>
              <a:rPr sz="1600" spc="-4" dirty="0">
                <a:latin typeface="+mn-lt"/>
                <a:cs typeface="Arial"/>
              </a:rPr>
              <a:t>h</a:t>
            </a:r>
            <a:r>
              <a:rPr sz="1600" dirty="0">
                <a:latin typeface="+mn-lt"/>
                <a:cs typeface="Arial"/>
              </a:rPr>
              <a:t>i</a:t>
            </a:r>
            <a:r>
              <a:rPr sz="1600" spc="-4" dirty="0">
                <a:latin typeface="+mn-lt"/>
                <a:cs typeface="Arial"/>
              </a:rPr>
              <a:t>e</a:t>
            </a:r>
            <a:r>
              <a:rPr sz="1600" spc="-13" dirty="0">
                <a:latin typeface="+mn-lt"/>
                <a:cs typeface="Arial"/>
              </a:rPr>
              <a:t>h</a:t>
            </a:r>
            <a:r>
              <a:rPr sz="1600" dirty="0">
                <a:latin typeface="+mn-lt"/>
                <a:cs typeface="Arial"/>
              </a:rPr>
              <a:t>t</a:t>
            </a:r>
            <a:r>
              <a:rPr sz="1600" spc="-34" dirty="0">
                <a:latin typeface="+mn-lt"/>
                <a:cs typeface="Arial"/>
              </a:rPr>
              <a:t> </a:t>
            </a:r>
            <a:r>
              <a:rPr sz="1600" spc="-4" dirty="0">
                <a:latin typeface="+mn-lt"/>
                <a:cs typeface="Arial"/>
              </a:rPr>
              <a:t>d</a:t>
            </a:r>
            <a:r>
              <a:rPr sz="1600" dirty="0">
                <a:latin typeface="+mn-lt"/>
                <a:cs typeface="Arial"/>
              </a:rPr>
              <a:t>i</a:t>
            </a:r>
            <a:r>
              <a:rPr sz="1600" spc="-4" dirty="0">
                <a:latin typeface="+mn-lt"/>
                <a:cs typeface="Arial"/>
              </a:rPr>
              <a:t>e</a:t>
            </a:r>
            <a:r>
              <a:rPr sz="1600" dirty="0">
                <a:latin typeface="+mn-lt"/>
                <a:cs typeface="Arial"/>
              </a:rPr>
              <a:t>s</a:t>
            </a:r>
            <a:r>
              <a:rPr sz="1600" spc="-13" dirty="0">
                <a:latin typeface="+mn-lt"/>
                <a:cs typeface="Arial"/>
              </a:rPr>
              <a:t> </a:t>
            </a:r>
            <a:r>
              <a:rPr sz="1600" spc="-9" dirty="0">
                <a:latin typeface="+mn-lt"/>
                <a:cs typeface="Arial"/>
              </a:rPr>
              <a:t>m</a:t>
            </a:r>
            <a:r>
              <a:rPr sz="1600" dirty="0">
                <a:latin typeface="+mn-lt"/>
                <a:cs typeface="Arial"/>
              </a:rPr>
              <a:t>it</a:t>
            </a:r>
            <a:r>
              <a:rPr sz="1600" spc="-13" dirty="0">
                <a:latin typeface="+mn-lt"/>
                <a:cs typeface="Arial"/>
              </a:rPr>
              <a:t> </a:t>
            </a:r>
            <a:r>
              <a:rPr sz="1600" spc="-4" dirty="0">
                <a:latin typeface="+mn-lt"/>
                <a:cs typeface="Arial"/>
              </a:rPr>
              <a:t>e</a:t>
            </a:r>
            <a:r>
              <a:rPr sz="1600" dirty="0">
                <a:latin typeface="+mn-lt"/>
                <a:cs typeface="Arial"/>
              </a:rPr>
              <a:t>i</a:t>
            </a:r>
            <a:r>
              <a:rPr sz="1600" spc="-4" dirty="0">
                <a:latin typeface="+mn-lt"/>
                <a:cs typeface="Arial"/>
              </a:rPr>
              <a:t>ne</a:t>
            </a:r>
            <a:r>
              <a:rPr sz="1600" dirty="0">
                <a:latin typeface="+mn-lt"/>
                <a:cs typeface="Arial"/>
              </a:rPr>
              <a:t>r</a:t>
            </a:r>
            <a:r>
              <a:rPr sz="1600" spc="-17" dirty="0">
                <a:latin typeface="+mn-lt"/>
                <a:cs typeface="Arial"/>
              </a:rPr>
              <a:t> </a:t>
            </a:r>
            <a:r>
              <a:rPr sz="1600" spc="4" dirty="0">
                <a:latin typeface="+mn-lt"/>
                <a:cs typeface="Arial"/>
              </a:rPr>
              <a:t>f</a:t>
            </a:r>
            <a:r>
              <a:rPr sz="1600" spc="-4" dirty="0">
                <a:latin typeface="+mn-lt"/>
                <a:cs typeface="Arial"/>
              </a:rPr>
              <a:t>ü</a:t>
            </a:r>
            <a:r>
              <a:rPr sz="1600" dirty="0">
                <a:latin typeface="+mn-lt"/>
                <a:cs typeface="Arial"/>
              </a:rPr>
              <a:t>r</a:t>
            </a:r>
            <a:r>
              <a:rPr sz="1600" spc="-17" dirty="0">
                <a:latin typeface="+mn-lt"/>
                <a:cs typeface="Arial"/>
              </a:rPr>
              <a:t> </a:t>
            </a:r>
            <a:r>
              <a:rPr sz="1600" spc="-4" dirty="0">
                <a:latin typeface="+mn-lt"/>
                <a:cs typeface="Arial"/>
              </a:rPr>
              <a:t>d</a:t>
            </a:r>
            <a:r>
              <a:rPr sz="1600" dirty="0">
                <a:latin typeface="+mn-lt"/>
                <a:cs typeface="Arial"/>
              </a:rPr>
              <a:t>ie</a:t>
            </a:r>
            <a:r>
              <a:rPr sz="1600" spc="-17"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hü</a:t>
            </a:r>
            <a:r>
              <a:rPr sz="1600" spc="4" dirty="0">
                <a:latin typeface="+mn-lt"/>
                <a:cs typeface="Arial"/>
              </a:rPr>
              <a:t>tz</a:t>
            </a:r>
            <a:r>
              <a:rPr sz="1600" spc="-4"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c</a:t>
            </a:r>
            <a:r>
              <a:rPr sz="1600" spc="-4" dirty="0">
                <a:latin typeface="+mn-lt"/>
                <a:cs typeface="Arial"/>
              </a:rPr>
              <a:t>h</a:t>
            </a:r>
            <a:r>
              <a:rPr sz="1600" spc="4" dirty="0">
                <a:latin typeface="+mn-lt"/>
                <a:cs typeface="Arial"/>
              </a:rPr>
              <a:t>t</a:t>
            </a:r>
            <a:r>
              <a:rPr sz="1600" spc="-4" dirty="0">
                <a:latin typeface="+mn-lt"/>
                <a:cs typeface="Arial"/>
              </a:rPr>
              <a:t>ba</a:t>
            </a:r>
            <a:r>
              <a:rPr sz="1600" spc="-13" dirty="0">
                <a:latin typeface="+mn-lt"/>
                <a:cs typeface="Arial"/>
              </a:rPr>
              <a:t>r</a:t>
            </a:r>
            <a:r>
              <a:rPr sz="1600" spc="-4" dirty="0">
                <a:latin typeface="+mn-lt"/>
                <a:cs typeface="Arial"/>
              </a:rPr>
              <a:t>e</a:t>
            </a:r>
            <a:r>
              <a:rPr sz="1600" dirty="0">
                <a:latin typeface="+mn-lt"/>
                <a:cs typeface="Arial"/>
              </a:rPr>
              <a:t>n</a:t>
            </a:r>
            <a:r>
              <a:rPr sz="1600" spc="-38" dirty="0">
                <a:latin typeface="+mn-lt"/>
                <a:cs typeface="Arial"/>
              </a:rPr>
              <a:t> </a:t>
            </a:r>
            <a:r>
              <a:rPr sz="1600" dirty="0">
                <a:latin typeface="+mn-lt"/>
                <a:cs typeface="Arial"/>
              </a:rPr>
              <a:t>r</a:t>
            </a:r>
            <a:r>
              <a:rPr sz="1600" spc="-4" dirty="0">
                <a:latin typeface="+mn-lt"/>
                <a:cs typeface="Arial"/>
              </a:rPr>
              <a:t>o</a:t>
            </a:r>
            <a:r>
              <a:rPr sz="1600" spc="4" dirty="0">
                <a:latin typeface="+mn-lt"/>
                <a:cs typeface="Arial"/>
              </a:rPr>
              <a:t>t</a:t>
            </a:r>
            <a:r>
              <a:rPr sz="1600" spc="-4" dirty="0">
                <a:latin typeface="+mn-lt"/>
                <a:cs typeface="Arial"/>
              </a:rPr>
              <a:t>e</a:t>
            </a:r>
            <a:r>
              <a:rPr sz="1600" dirty="0">
                <a:latin typeface="+mn-lt"/>
                <a:cs typeface="Arial"/>
              </a:rPr>
              <a:t>n</a:t>
            </a:r>
            <a:r>
              <a:rPr sz="1600" spc="-26" dirty="0">
                <a:latin typeface="+mn-lt"/>
                <a:cs typeface="Arial"/>
              </a:rPr>
              <a:t> </a:t>
            </a:r>
            <a:r>
              <a:rPr sz="1600" spc="-9" dirty="0">
                <a:latin typeface="+mn-lt"/>
                <a:cs typeface="Arial"/>
              </a:rPr>
              <a:t>F</a:t>
            </a:r>
            <a:r>
              <a:rPr sz="1600" dirty="0">
                <a:latin typeface="+mn-lt"/>
                <a:cs typeface="Arial"/>
              </a:rPr>
              <a:t>l</a:t>
            </a:r>
            <a:r>
              <a:rPr sz="1600" spc="-4" dirty="0">
                <a:latin typeface="+mn-lt"/>
                <a:cs typeface="Arial"/>
              </a:rPr>
              <a:t>agg</a:t>
            </a:r>
            <a:r>
              <a:rPr sz="1600" dirty="0">
                <a:latin typeface="+mn-lt"/>
                <a:cs typeface="Arial"/>
              </a:rPr>
              <a:t>e</a:t>
            </a:r>
            <a:r>
              <a:rPr sz="1600" spc="-26" dirty="0">
                <a:latin typeface="+mn-lt"/>
                <a:cs typeface="Arial"/>
              </a:rPr>
              <a:t> </a:t>
            </a:r>
            <a:r>
              <a:rPr sz="1600" spc="-4" dirty="0">
                <a:latin typeface="+mn-lt"/>
                <a:cs typeface="Arial"/>
              </a:rPr>
              <a:t>ode</a:t>
            </a:r>
            <a:r>
              <a:rPr sz="1600" dirty="0">
                <a:latin typeface="+mn-lt"/>
                <a:cs typeface="Arial"/>
              </a:rPr>
              <a:t>r</a:t>
            </a:r>
            <a:r>
              <a:rPr sz="1600" spc="-17" dirty="0">
                <a:latin typeface="+mn-lt"/>
                <a:cs typeface="Arial"/>
              </a:rPr>
              <a:t> </a:t>
            </a:r>
            <a:r>
              <a:rPr sz="1600" spc="-4" dirty="0">
                <a:latin typeface="+mn-lt"/>
                <a:cs typeface="Arial"/>
              </a:rPr>
              <a:t>e</a:t>
            </a:r>
            <a:r>
              <a:rPr sz="1600" dirty="0">
                <a:latin typeface="+mn-lt"/>
                <a:cs typeface="Arial"/>
              </a:rPr>
              <a:t>i</a:t>
            </a:r>
            <a:r>
              <a:rPr sz="1600" spc="-4" dirty="0">
                <a:latin typeface="+mn-lt"/>
                <a:cs typeface="Arial"/>
              </a:rPr>
              <a:t>ne</a:t>
            </a:r>
            <a:r>
              <a:rPr sz="1600" dirty="0">
                <a:latin typeface="+mn-lt"/>
                <a:cs typeface="Arial"/>
              </a:rPr>
              <a:t>s</a:t>
            </a:r>
            <a:r>
              <a:rPr sz="1600" spc="-21" dirty="0">
                <a:latin typeface="+mn-lt"/>
                <a:cs typeface="Arial"/>
              </a:rPr>
              <a:t> </a:t>
            </a:r>
            <a:r>
              <a:rPr sz="1600" spc="-4" dirty="0">
                <a:latin typeface="+mn-lt"/>
                <a:cs typeface="Arial"/>
              </a:rPr>
              <a:t>ande</a:t>
            </a:r>
            <a:r>
              <a:rPr sz="1600" dirty="0">
                <a:latin typeface="+mn-lt"/>
                <a:cs typeface="Arial"/>
              </a:rPr>
              <a:t>r</a:t>
            </a:r>
            <a:r>
              <a:rPr sz="1600" spc="-4" dirty="0">
                <a:latin typeface="+mn-lt"/>
                <a:cs typeface="Arial"/>
              </a:rPr>
              <a:t>e</a:t>
            </a:r>
            <a:r>
              <a:rPr sz="1600" dirty="0">
                <a:latin typeface="+mn-lt"/>
                <a:cs typeface="Arial"/>
              </a:rPr>
              <a:t>n </a:t>
            </a:r>
            <a:r>
              <a:rPr sz="1600" spc="-4" dirty="0">
                <a:latin typeface="+mn-lt"/>
                <a:cs typeface="Arial"/>
              </a:rPr>
              <a:t>ange</a:t>
            </a:r>
            <a:r>
              <a:rPr sz="1600" spc="4" dirty="0">
                <a:latin typeface="+mn-lt"/>
                <a:cs typeface="Arial"/>
              </a:rPr>
              <a:t>k</a:t>
            </a:r>
            <a:r>
              <a:rPr sz="1600" spc="-4" dirty="0">
                <a:latin typeface="+mn-lt"/>
                <a:cs typeface="Arial"/>
              </a:rPr>
              <a:t>ün</a:t>
            </a:r>
            <a:r>
              <a:rPr sz="1600" spc="-13" dirty="0">
                <a:latin typeface="+mn-lt"/>
                <a:cs typeface="Arial"/>
              </a:rPr>
              <a:t>d</a:t>
            </a:r>
            <a:r>
              <a:rPr sz="1600" dirty="0">
                <a:latin typeface="+mn-lt"/>
                <a:cs typeface="Arial"/>
              </a:rPr>
              <a:t>i</a:t>
            </a:r>
            <a:r>
              <a:rPr sz="1600" spc="-4" dirty="0">
                <a:latin typeface="+mn-lt"/>
                <a:cs typeface="Arial"/>
              </a:rPr>
              <a:t>g</a:t>
            </a:r>
            <a:r>
              <a:rPr sz="1600" spc="-9" dirty="0">
                <a:latin typeface="+mn-lt"/>
                <a:cs typeface="Arial"/>
              </a:rPr>
              <a:t>t</a:t>
            </a:r>
            <a:r>
              <a:rPr sz="1600" spc="-4"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gna</a:t>
            </a:r>
            <a:r>
              <a:rPr sz="1600" dirty="0">
                <a:latin typeface="+mn-lt"/>
                <a:cs typeface="Arial"/>
              </a:rPr>
              <a:t>l</a:t>
            </a:r>
            <a:r>
              <a:rPr sz="1600" spc="4" dirty="0">
                <a:latin typeface="+mn-lt"/>
                <a:cs typeface="Arial"/>
              </a:rPr>
              <a:t>s</a:t>
            </a:r>
            <a:r>
              <a:rPr sz="1600" dirty="0">
                <a:latin typeface="+mn-lt"/>
                <a:cs typeface="Arial"/>
              </a:rPr>
              <a:t>.</a:t>
            </a:r>
          </a:p>
          <a:p>
            <a:pPr marL="285750" marR="32579" indent="-285750">
              <a:spcBef>
                <a:spcPts val="600"/>
              </a:spcBef>
              <a:buFont typeface="Wingdings" panose="05000000000000000000" pitchFamily="2" charset="2"/>
              <a:buChar char="Ø"/>
            </a:pPr>
            <a:r>
              <a:rPr sz="1600" spc="-9" dirty="0">
                <a:latin typeface="+mn-lt"/>
                <a:cs typeface="Arial"/>
              </a:rPr>
              <a:t>D</a:t>
            </a:r>
            <a:r>
              <a:rPr sz="1600" spc="-4" dirty="0">
                <a:latin typeface="+mn-lt"/>
                <a:cs typeface="Arial"/>
              </a:rPr>
              <a:t>a</a:t>
            </a:r>
            <a:r>
              <a:rPr sz="1600" dirty="0">
                <a:latin typeface="+mn-lt"/>
                <a:cs typeface="Arial"/>
              </a:rPr>
              <a:t>s</a:t>
            </a:r>
            <a:r>
              <a:rPr sz="1600" spc="-13"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e</a:t>
            </a:r>
            <a:r>
              <a:rPr sz="1600" dirty="0">
                <a:latin typeface="+mn-lt"/>
                <a:cs typeface="Arial"/>
              </a:rPr>
              <a:t>n</a:t>
            </a:r>
            <a:r>
              <a:rPr sz="1600" spc="-26" dirty="0">
                <a:latin typeface="+mn-lt"/>
                <a:cs typeface="Arial"/>
              </a:rPr>
              <a:t> </a:t>
            </a:r>
            <a:r>
              <a:rPr sz="1600" spc="-4" dirty="0">
                <a:latin typeface="+mn-lt"/>
                <a:cs typeface="Arial"/>
              </a:rPr>
              <a:t>da</a:t>
            </a:r>
            <a:r>
              <a:rPr sz="1600" dirty="0">
                <a:latin typeface="+mn-lt"/>
                <a:cs typeface="Arial"/>
              </a:rPr>
              <a:t>rf</a:t>
            </a:r>
            <a:r>
              <a:rPr sz="1600" spc="-21" dirty="0">
                <a:latin typeface="+mn-lt"/>
                <a:cs typeface="Arial"/>
              </a:rPr>
              <a:t> </a:t>
            </a:r>
            <a:r>
              <a:rPr sz="1600" spc="-4" dirty="0">
                <a:latin typeface="+mn-lt"/>
                <a:cs typeface="Arial"/>
              </a:rPr>
              <a:t>e</a:t>
            </a:r>
            <a:r>
              <a:rPr sz="1600" dirty="0">
                <a:latin typeface="+mn-lt"/>
                <a:cs typeface="Arial"/>
              </a:rPr>
              <a:t>r</a:t>
            </a:r>
            <a:r>
              <a:rPr sz="1600" spc="4" dirty="0">
                <a:latin typeface="+mn-lt"/>
                <a:cs typeface="Arial"/>
              </a:rPr>
              <a:t>s</a:t>
            </a:r>
            <a:r>
              <a:rPr sz="1600" dirty="0">
                <a:latin typeface="+mn-lt"/>
                <a:cs typeface="Arial"/>
              </a:rPr>
              <a:t>t</a:t>
            </a:r>
            <a:r>
              <a:rPr sz="1600" spc="-21" dirty="0">
                <a:latin typeface="+mn-lt"/>
                <a:cs typeface="Arial"/>
              </a:rPr>
              <a:t> </a:t>
            </a:r>
            <a:r>
              <a:rPr sz="1600" spc="-4" dirty="0">
                <a:latin typeface="+mn-lt"/>
                <a:cs typeface="Arial"/>
              </a:rPr>
              <a:t>au</a:t>
            </a:r>
            <a:r>
              <a:rPr sz="1600" dirty="0">
                <a:latin typeface="+mn-lt"/>
                <a:cs typeface="Arial"/>
              </a:rPr>
              <a:t>f</a:t>
            </a:r>
            <a:r>
              <a:rPr sz="1600" spc="-73" dirty="0">
                <a:latin typeface="+mn-lt"/>
                <a:cs typeface="Arial"/>
              </a:rPr>
              <a:t> </a:t>
            </a:r>
            <a:r>
              <a:rPr sz="1600" spc="-4" dirty="0">
                <a:latin typeface="+mn-lt"/>
                <a:cs typeface="Arial"/>
              </a:rPr>
              <a:t>Ano</a:t>
            </a:r>
            <a:r>
              <a:rPr sz="1600" dirty="0">
                <a:latin typeface="+mn-lt"/>
                <a:cs typeface="Arial"/>
              </a:rPr>
              <a:t>r</a:t>
            </a:r>
            <a:r>
              <a:rPr sz="1600" spc="-4" dirty="0">
                <a:latin typeface="+mn-lt"/>
                <a:cs typeface="Arial"/>
              </a:rPr>
              <a:t>dnun</a:t>
            </a:r>
            <a:r>
              <a:rPr sz="1600" dirty="0">
                <a:latin typeface="+mn-lt"/>
                <a:cs typeface="Arial"/>
              </a:rPr>
              <a:t>g</a:t>
            </a:r>
            <a:r>
              <a:rPr sz="1600" spc="-38" dirty="0">
                <a:latin typeface="+mn-lt"/>
                <a:cs typeface="Arial"/>
              </a:rPr>
              <a:t> </a:t>
            </a:r>
            <a:r>
              <a:rPr sz="1600" spc="-4" dirty="0">
                <a:latin typeface="+mn-lt"/>
                <a:cs typeface="Arial"/>
              </a:rPr>
              <a:t>de</a:t>
            </a:r>
            <a:r>
              <a:rPr sz="1600" dirty="0">
                <a:latin typeface="+mn-lt"/>
                <a:cs typeface="Arial"/>
              </a:rPr>
              <a:t>s</a:t>
            </a:r>
            <a:r>
              <a:rPr sz="1600" spc="-13"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dirty="0">
                <a:latin typeface="+mn-lt"/>
                <a:cs typeface="Arial"/>
              </a:rPr>
              <a:t>l</a:t>
            </a:r>
            <a:r>
              <a:rPr sz="1600" spc="-4" dirty="0">
                <a:latin typeface="+mn-lt"/>
                <a:cs typeface="Arial"/>
              </a:rPr>
              <a:t>e</a:t>
            </a:r>
            <a:r>
              <a:rPr sz="1600" dirty="0">
                <a:latin typeface="+mn-lt"/>
                <a:cs typeface="Arial"/>
              </a:rPr>
              <a:t>i</a:t>
            </a:r>
            <a:r>
              <a:rPr sz="1600" spc="4" dirty="0">
                <a:latin typeface="+mn-lt"/>
                <a:cs typeface="Arial"/>
              </a:rPr>
              <a:t>t</a:t>
            </a:r>
            <a:r>
              <a:rPr sz="1600" spc="-4" dirty="0">
                <a:latin typeface="+mn-lt"/>
                <a:cs typeface="Arial"/>
              </a:rPr>
              <a:t>e</a:t>
            </a:r>
            <a:r>
              <a:rPr sz="1600" spc="-13" dirty="0">
                <a:latin typeface="+mn-lt"/>
                <a:cs typeface="Arial"/>
              </a:rPr>
              <a:t>r</a:t>
            </a:r>
            <a:r>
              <a:rPr sz="1600" dirty="0">
                <a:latin typeface="+mn-lt"/>
                <a:cs typeface="Arial"/>
              </a:rPr>
              <a:t>s</a:t>
            </a:r>
            <a:r>
              <a:rPr sz="1600" spc="-34"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spc="-4" dirty="0">
                <a:latin typeface="+mn-lt"/>
                <a:cs typeface="Arial"/>
              </a:rPr>
              <a:t>na</a:t>
            </a:r>
            <a:r>
              <a:rPr sz="1600" spc="4" dirty="0">
                <a:latin typeface="+mn-lt"/>
                <a:cs typeface="Arial"/>
              </a:rPr>
              <a:t>c</a:t>
            </a:r>
            <a:r>
              <a:rPr sz="1600" dirty="0">
                <a:latin typeface="+mn-lt"/>
                <a:cs typeface="Arial"/>
              </a:rPr>
              <a:t>h</a:t>
            </a:r>
            <a:r>
              <a:rPr sz="1600" spc="-26" dirty="0">
                <a:latin typeface="+mn-lt"/>
                <a:cs typeface="Arial"/>
              </a:rPr>
              <a:t> </a:t>
            </a:r>
            <a:r>
              <a:rPr sz="1600" spc="-4" dirty="0">
                <a:latin typeface="+mn-lt"/>
                <a:cs typeface="Arial"/>
              </a:rPr>
              <a:t>E</a:t>
            </a:r>
            <a:r>
              <a:rPr sz="1600" dirty="0">
                <a:latin typeface="+mn-lt"/>
                <a:cs typeface="Arial"/>
              </a:rPr>
              <a:t>i</a:t>
            </a:r>
            <a:r>
              <a:rPr sz="1600" spc="-4" dirty="0">
                <a:latin typeface="+mn-lt"/>
                <a:cs typeface="Arial"/>
              </a:rPr>
              <a:t>nho</a:t>
            </a:r>
            <a:r>
              <a:rPr sz="1600" dirty="0">
                <a:latin typeface="+mn-lt"/>
                <a:cs typeface="Arial"/>
              </a:rPr>
              <a:t>l</a:t>
            </a:r>
            <a:r>
              <a:rPr sz="1600" spc="-4" dirty="0">
                <a:latin typeface="+mn-lt"/>
                <a:cs typeface="Arial"/>
              </a:rPr>
              <a:t>e</a:t>
            </a:r>
            <a:r>
              <a:rPr sz="1600" dirty="0">
                <a:latin typeface="+mn-lt"/>
                <a:cs typeface="Arial"/>
              </a:rPr>
              <a:t>n</a:t>
            </a:r>
            <a:r>
              <a:rPr sz="1600" spc="-17"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dirty="0">
                <a:latin typeface="+mn-lt"/>
                <a:cs typeface="Arial"/>
              </a:rPr>
              <a:t>r</a:t>
            </a:r>
            <a:r>
              <a:rPr sz="1600" spc="-4" dirty="0">
                <a:latin typeface="+mn-lt"/>
                <a:cs typeface="Arial"/>
              </a:rPr>
              <a:t>o</a:t>
            </a:r>
            <a:r>
              <a:rPr sz="1600" spc="4" dirty="0">
                <a:latin typeface="+mn-lt"/>
                <a:cs typeface="Arial"/>
              </a:rPr>
              <a:t>t</a:t>
            </a:r>
            <a:r>
              <a:rPr sz="1600" spc="-4" dirty="0">
                <a:latin typeface="+mn-lt"/>
                <a:cs typeface="Arial"/>
              </a:rPr>
              <a:t>e</a:t>
            </a:r>
            <a:r>
              <a:rPr sz="1600" dirty="0">
                <a:latin typeface="+mn-lt"/>
                <a:cs typeface="Arial"/>
              </a:rPr>
              <a:t>n </a:t>
            </a:r>
            <a:r>
              <a:rPr sz="1600" spc="-9" dirty="0">
                <a:latin typeface="+mn-lt"/>
                <a:cs typeface="Arial"/>
              </a:rPr>
              <a:t>F</a:t>
            </a:r>
            <a:r>
              <a:rPr sz="1600" dirty="0">
                <a:latin typeface="+mn-lt"/>
                <a:cs typeface="Arial"/>
              </a:rPr>
              <a:t>l</a:t>
            </a:r>
            <a:r>
              <a:rPr sz="1600" spc="-4" dirty="0">
                <a:latin typeface="+mn-lt"/>
                <a:cs typeface="Arial"/>
              </a:rPr>
              <a:t>agg</a:t>
            </a:r>
            <a:r>
              <a:rPr sz="1600" dirty="0">
                <a:latin typeface="+mn-lt"/>
                <a:cs typeface="Arial"/>
              </a:rPr>
              <a:t>e</a:t>
            </a:r>
            <a:r>
              <a:rPr sz="1600" spc="-26" dirty="0">
                <a:latin typeface="+mn-lt"/>
                <a:cs typeface="Arial"/>
              </a:rPr>
              <a:t> </a:t>
            </a:r>
            <a:r>
              <a:rPr sz="1600" spc="-4" dirty="0">
                <a:latin typeface="+mn-lt"/>
                <a:cs typeface="Arial"/>
              </a:rPr>
              <a:t>ode</a:t>
            </a:r>
            <a:r>
              <a:rPr sz="1600" dirty="0">
                <a:latin typeface="+mn-lt"/>
                <a:cs typeface="Arial"/>
              </a:rPr>
              <a:t>r</a:t>
            </a:r>
            <a:r>
              <a:rPr sz="1600" spc="-17" dirty="0">
                <a:latin typeface="+mn-lt"/>
                <a:cs typeface="Arial"/>
              </a:rPr>
              <a:t> </a:t>
            </a:r>
            <a:r>
              <a:rPr sz="1600" spc="-4" dirty="0">
                <a:latin typeface="+mn-lt"/>
                <a:cs typeface="Arial"/>
              </a:rPr>
              <a:t>de</a:t>
            </a:r>
            <a:r>
              <a:rPr sz="1600" dirty="0">
                <a:latin typeface="+mn-lt"/>
                <a:cs typeface="Arial"/>
              </a:rPr>
              <a:t>s</a:t>
            </a:r>
            <a:r>
              <a:rPr sz="1600" spc="-13" dirty="0">
                <a:latin typeface="+mn-lt"/>
                <a:cs typeface="Arial"/>
              </a:rPr>
              <a:t> </a:t>
            </a:r>
            <a:r>
              <a:rPr sz="1600" spc="-4" dirty="0">
                <a:latin typeface="+mn-lt"/>
                <a:cs typeface="Arial"/>
              </a:rPr>
              <a:t>en</a:t>
            </a:r>
            <a:r>
              <a:rPr sz="1600" spc="4" dirty="0">
                <a:latin typeface="+mn-lt"/>
                <a:cs typeface="Arial"/>
              </a:rPr>
              <a:t>ts</a:t>
            </a:r>
            <a:r>
              <a:rPr sz="1600" spc="-4" dirty="0">
                <a:latin typeface="+mn-lt"/>
                <a:cs typeface="Arial"/>
              </a:rPr>
              <a:t>p</a:t>
            </a:r>
            <a:r>
              <a:rPr sz="1600" dirty="0">
                <a:latin typeface="+mn-lt"/>
                <a:cs typeface="Arial"/>
              </a:rPr>
              <a:t>r</a:t>
            </a:r>
            <a:r>
              <a:rPr sz="1600" spc="-13" dirty="0">
                <a:latin typeface="+mn-lt"/>
                <a:cs typeface="Arial"/>
              </a:rPr>
              <a:t>e</a:t>
            </a:r>
            <a:r>
              <a:rPr sz="1600" spc="4" dirty="0">
                <a:latin typeface="+mn-lt"/>
                <a:cs typeface="Arial"/>
              </a:rPr>
              <a:t>c</a:t>
            </a:r>
            <a:r>
              <a:rPr sz="1600" spc="-13" dirty="0">
                <a:latin typeface="+mn-lt"/>
                <a:cs typeface="Arial"/>
              </a:rPr>
              <a:t>h</a:t>
            </a:r>
            <a:r>
              <a:rPr sz="1600" spc="-4" dirty="0">
                <a:latin typeface="+mn-lt"/>
                <a:cs typeface="Arial"/>
              </a:rPr>
              <a:t>e</a:t>
            </a:r>
            <a:r>
              <a:rPr sz="1600" spc="-13" dirty="0">
                <a:latin typeface="+mn-lt"/>
                <a:cs typeface="Arial"/>
              </a:rPr>
              <a:t>n</a:t>
            </a:r>
            <a:r>
              <a:rPr sz="1600" spc="-4" dirty="0">
                <a:latin typeface="+mn-lt"/>
                <a:cs typeface="Arial"/>
              </a:rPr>
              <a:t>de</a:t>
            </a:r>
            <a:r>
              <a:rPr sz="1600" dirty="0">
                <a:latin typeface="+mn-lt"/>
                <a:cs typeface="Arial"/>
              </a:rPr>
              <a:t>n</a:t>
            </a:r>
            <a:r>
              <a:rPr sz="1600" spc="-47"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gna</a:t>
            </a:r>
            <a:r>
              <a:rPr sz="1600" dirty="0">
                <a:latin typeface="+mn-lt"/>
                <a:cs typeface="Arial"/>
              </a:rPr>
              <a:t>ls</a:t>
            </a:r>
            <a:r>
              <a:rPr sz="1600" spc="-13" dirty="0">
                <a:latin typeface="+mn-lt"/>
                <a:cs typeface="Arial"/>
              </a:rPr>
              <a:t> </a:t>
            </a:r>
            <a:r>
              <a:rPr sz="1600" spc="4" dirty="0">
                <a:latin typeface="+mn-lt"/>
                <a:cs typeface="Arial"/>
              </a:rPr>
              <a:t>f</a:t>
            </a:r>
            <a:r>
              <a:rPr sz="1600" spc="-4" dirty="0">
                <a:latin typeface="+mn-lt"/>
                <a:cs typeface="Arial"/>
              </a:rPr>
              <a:t>o</a:t>
            </a:r>
            <a:r>
              <a:rPr sz="1600" dirty="0">
                <a:latin typeface="+mn-lt"/>
                <a:cs typeface="Arial"/>
              </a:rPr>
              <a:t>r</a:t>
            </a:r>
            <a:r>
              <a:rPr sz="1600" spc="4" dirty="0">
                <a:latin typeface="+mn-lt"/>
                <a:cs typeface="Arial"/>
              </a:rPr>
              <a:t>t</a:t>
            </a:r>
            <a:r>
              <a:rPr sz="1600" spc="-4" dirty="0">
                <a:latin typeface="+mn-lt"/>
                <a:cs typeface="Arial"/>
              </a:rPr>
              <a:t>ge</a:t>
            </a:r>
            <a:r>
              <a:rPr sz="1600" spc="-9" dirty="0">
                <a:latin typeface="+mn-lt"/>
                <a:cs typeface="Arial"/>
              </a:rPr>
              <a:t>s</a:t>
            </a:r>
            <a:r>
              <a:rPr sz="1600" spc="-4" dirty="0">
                <a:latin typeface="+mn-lt"/>
                <a:cs typeface="Arial"/>
              </a:rPr>
              <a:t>e</a:t>
            </a:r>
            <a:r>
              <a:rPr sz="1600" spc="-9" dirty="0">
                <a:latin typeface="+mn-lt"/>
                <a:cs typeface="Arial"/>
              </a:rPr>
              <a:t>tz</a:t>
            </a:r>
            <a:r>
              <a:rPr sz="1600" dirty="0">
                <a:latin typeface="+mn-lt"/>
                <a:cs typeface="Arial"/>
              </a:rPr>
              <a:t>t</a:t>
            </a:r>
            <a:r>
              <a:rPr sz="1600" spc="-34" dirty="0">
                <a:latin typeface="+mn-lt"/>
                <a:cs typeface="Arial"/>
              </a:rPr>
              <a:t> </a:t>
            </a:r>
            <a:r>
              <a:rPr sz="1600" spc="-17" dirty="0" err="1">
                <a:latin typeface="+mn-lt"/>
                <a:cs typeface="Arial"/>
              </a:rPr>
              <a:t>w</a:t>
            </a:r>
            <a:r>
              <a:rPr sz="1600" spc="-4" dirty="0" err="1">
                <a:latin typeface="+mn-lt"/>
                <a:cs typeface="Arial"/>
              </a:rPr>
              <a:t>e</a:t>
            </a:r>
            <a:r>
              <a:rPr sz="1600" dirty="0" err="1">
                <a:latin typeface="+mn-lt"/>
                <a:cs typeface="Arial"/>
              </a:rPr>
              <a:t>r</a:t>
            </a:r>
            <a:r>
              <a:rPr sz="1600" spc="-4" dirty="0" err="1">
                <a:latin typeface="+mn-lt"/>
                <a:cs typeface="Arial"/>
              </a:rPr>
              <a:t>den</a:t>
            </a:r>
            <a:r>
              <a:rPr sz="1600" dirty="0">
                <a:latin typeface="+mn-lt"/>
                <a:cs typeface="Arial"/>
              </a:rPr>
              <a:t>.</a:t>
            </a:r>
            <a:endParaRPr lang="de-DE" sz="1600" dirty="0">
              <a:latin typeface="+mn-lt"/>
              <a:cs typeface="Arial"/>
            </a:endParaRPr>
          </a:p>
          <a:p>
            <a:pPr marL="296610" marR="486518" indent="-285750">
              <a:spcBef>
                <a:spcPts val="600"/>
              </a:spcBef>
              <a:buFont typeface="Wingdings" panose="05000000000000000000" pitchFamily="2" charset="2"/>
              <a:buChar char="Ø"/>
            </a:pPr>
            <a:r>
              <a:rPr lang="de-DE" sz="1600" spc="-9" dirty="0">
                <a:latin typeface="Arial"/>
                <a:cs typeface="Arial"/>
              </a:rPr>
              <a:t>D</a:t>
            </a:r>
            <a:r>
              <a:rPr lang="de-DE" sz="1600" spc="-4" dirty="0">
                <a:latin typeface="Arial"/>
                <a:cs typeface="Arial"/>
              </a:rPr>
              <a:t>a</a:t>
            </a:r>
            <a:r>
              <a:rPr lang="de-DE" sz="1600" dirty="0">
                <a:latin typeface="Arial"/>
                <a:cs typeface="Arial"/>
              </a:rPr>
              <a:t>s</a:t>
            </a:r>
            <a:r>
              <a:rPr lang="de-DE" sz="1600" spc="-13"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i</a:t>
            </a:r>
            <a:r>
              <a:rPr lang="de-DE" sz="1600" spc="-4" dirty="0">
                <a:latin typeface="Arial"/>
                <a:cs typeface="Arial"/>
              </a:rPr>
              <a:t>e</a:t>
            </a:r>
            <a:r>
              <a:rPr lang="de-DE" sz="1600" spc="-9" dirty="0">
                <a:latin typeface="Arial"/>
                <a:cs typeface="Arial"/>
              </a:rPr>
              <a:t>ß</a:t>
            </a:r>
            <a:r>
              <a:rPr lang="de-DE" sz="1600" spc="-4" dirty="0">
                <a:latin typeface="Arial"/>
                <a:cs typeface="Arial"/>
              </a:rPr>
              <a:t>e</a:t>
            </a:r>
            <a:r>
              <a:rPr lang="de-DE" sz="1600" dirty="0">
                <a:latin typeface="Arial"/>
                <a:cs typeface="Arial"/>
              </a:rPr>
              <a:t>n</a:t>
            </a:r>
            <a:r>
              <a:rPr lang="de-DE" sz="1600" spc="-26" dirty="0">
                <a:latin typeface="Arial"/>
                <a:cs typeface="Arial"/>
              </a:rPr>
              <a:t> </a:t>
            </a:r>
            <a:r>
              <a:rPr lang="de-DE" sz="1600" dirty="0">
                <a:latin typeface="Arial"/>
                <a:cs typeface="Arial"/>
              </a:rPr>
              <a:t>i</a:t>
            </a:r>
            <a:r>
              <a:rPr lang="de-DE" sz="1600" spc="4" dirty="0">
                <a:latin typeface="Arial"/>
                <a:cs typeface="Arial"/>
              </a:rPr>
              <a:t>s</a:t>
            </a:r>
            <a:r>
              <a:rPr lang="de-DE" sz="1600" dirty="0">
                <a:latin typeface="Arial"/>
                <a:cs typeface="Arial"/>
              </a:rPr>
              <a:t>t</a:t>
            </a:r>
            <a:r>
              <a:rPr lang="de-DE" sz="1600" spc="-13" dirty="0">
                <a:latin typeface="Arial"/>
                <a:cs typeface="Arial"/>
              </a:rPr>
              <a:t> </a:t>
            </a:r>
            <a:r>
              <a:rPr lang="de-DE" sz="1600" spc="-4" dirty="0">
                <a:latin typeface="Arial"/>
                <a:cs typeface="Arial"/>
              </a:rPr>
              <a:t>nu</a:t>
            </a:r>
            <a:r>
              <a:rPr lang="de-DE" sz="1600" dirty="0">
                <a:latin typeface="Arial"/>
                <a:cs typeface="Arial"/>
              </a:rPr>
              <a:t>r</a:t>
            </a:r>
            <a:r>
              <a:rPr lang="de-DE" sz="1600" spc="-17" dirty="0">
                <a:latin typeface="Arial"/>
                <a:cs typeface="Arial"/>
              </a:rPr>
              <a:t> </a:t>
            </a:r>
            <a:r>
              <a:rPr lang="de-DE" sz="1600" spc="-4" dirty="0">
                <a:latin typeface="Arial"/>
                <a:cs typeface="Arial"/>
              </a:rPr>
              <a:t>au</a:t>
            </a:r>
            <a:r>
              <a:rPr lang="de-DE" sz="1600" dirty="0">
                <a:latin typeface="Arial"/>
                <a:cs typeface="Arial"/>
              </a:rPr>
              <a:t>f</a:t>
            </a:r>
            <a:r>
              <a:rPr lang="de-DE" sz="1600" spc="-13" dirty="0">
                <a:latin typeface="Arial"/>
                <a:cs typeface="Arial"/>
              </a:rPr>
              <a:t> </a:t>
            </a:r>
            <a:r>
              <a:rPr lang="de-DE" sz="1600" spc="-4" dirty="0">
                <a:latin typeface="Arial"/>
                <a:cs typeface="Arial"/>
              </a:rPr>
              <a:t>behö</a:t>
            </a:r>
            <a:r>
              <a:rPr lang="de-DE" sz="1600" dirty="0">
                <a:latin typeface="Arial"/>
                <a:cs typeface="Arial"/>
              </a:rPr>
              <a:t>r</a:t>
            </a:r>
            <a:r>
              <a:rPr lang="de-DE" sz="1600" spc="-4" dirty="0">
                <a:latin typeface="Arial"/>
                <a:cs typeface="Arial"/>
              </a:rPr>
              <a:t>d</a:t>
            </a:r>
            <a:r>
              <a:rPr lang="de-DE" sz="1600" dirty="0">
                <a:latin typeface="Arial"/>
                <a:cs typeface="Arial"/>
              </a:rPr>
              <a:t>li</a:t>
            </a:r>
            <a:r>
              <a:rPr lang="de-DE" sz="1600" spc="4" dirty="0">
                <a:latin typeface="Arial"/>
                <a:cs typeface="Arial"/>
              </a:rPr>
              <a:t>c</a:t>
            </a:r>
            <a:r>
              <a:rPr lang="de-DE" sz="1600" dirty="0">
                <a:latin typeface="Arial"/>
                <a:cs typeface="Arial"/>
              </a:rPr>
              <a:t>h</a:t>
            </a:r>
            <a:r>
              <a:rPr lang="de-DE" sz="1600" spc="-38" dirty="0">
                <a:latin typeface="Arial"/>
                <a:cs typeface="Arial"/>
              </a:rPr>
              <a:t> </a:t>
            </a:r>
            <a:r>
              <a:rPr lang="de-DE" sz="1600" spc="-4" dirty="0">
                <a:latin typeface="Arial"/>
                <a:cs typeface="Arial"/>
              </a:rPr>
              <a:t>geneh</a:t>
            </a:r>
            <a:r>
              <a:rPr lang="de-DE" sz="1600" spc="-9" dirty="0">
                <a:latin typeface="Arial"/>
                <a:cs typeface="Arial"/>
              </a:rPr>
              <a:t>m</a:t>
            </a:r>
            <a:r>
              <a:rPr lang="de-DE" sz="1600" dirty="0">
                <a:latin typeface="Arial"/>
                <a:cs typeface="Arial"/>
              </a:rPr>
              <a:t>i</a:t>
            </a:r>
            <a:r>
              <a:rPr lang="de-DE" sz="1600" spc="-4" dirty="0">
                <a:latin typeface="Arial"/>
                <a:cs typeface="Arial"/>
              </a:rPr>
              <a:t>g</a:t>
            </a:r>
            <a:r>
              <a:rPr lang="de-DE" sz="1600" spc="-9" dirty="0">
                <a:latin typeface="Arial"/>
                <a:cs typeface="Arial"/>
              </a:rPr>
              <a:t>t</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i</a:t>
            </a:r>
            <a:r>
              <a:rPr lang="de-DE" sz="1600" spc="-4" dirty="0">
                <a:latin typeface="Arial"/>
                <a:cs typeface="Arial"/>
              </a:rPr>
              <a:t>e</a:t>
            </a:r>
            <a:r>
              <a:rPr lang="de-DE" sz="1600" spc="-9" dirty="0">
                <a:latin typeface="Arial"/>
                <a:cs typeface="Arial"/>
              </a:rPr>
              <a:t>ß</a:t>
            </a:r>
            <a:r>
              <a:rPr lang="de-DE" sz="1600" spc="4" dirty="0">
                <a:latin typeface="Arial"/>
                <a:cs typeface="Arial"/>
              </a:rPr>
              <a:t>st</a:t>
            </a:r>
            <a:r>
              <a:rPr lang="de-DE" sz="1600" spc="-13" dirty="0">
                <a:latin typeface="Arial"/>
                <a:cs typeface="Arial"/>
              </a:rPr>
              <a:t>ä</a:t>
            </a:r>
            <a:r>
              <a:rPr lang="de-DE" sz="1600" spc="-4" dirty="0">
                <a:latin typeface="Arial"/>
                <a:cs typeface="Arial"/>
              </a:rPr>
              <a:t>nd</a:t>
            </a:r>
            <a:r>
              <a:rPr lang="de-DE" sz="1600" spc="-13" dirty="0">
                <a:latin typeface="Arial"/>
                <a:cs typeface="Arial"/>
              </a:rPr>
              <a:t>e</a:t>
            </a:r>
            <a:r>
              <a:rPr lang="de-DE" sz="1600" dirty="0">
                <a:latin typeface="Arial"/>
                <a:cs typeface="Arial"/>
              </a:rPr>
              <a:t>n</a:t>
            </a:r>
            <a:r>
              <a:rPr lang="de-DE" sz="1600" spc="-38" dirty="0">
                <a:latin typeface="Arial"/>
                <a:cs typeface="Arial"/>
              </a:rPr>
              <a:t> </a:t>
            </a:r>
            <a:r>
              <a:rPr lang="de-DE" sz="1600" spc="-9" dirty="0">
                <a:latin typeface="Arial"/>
                <a:cs typeface="Arial"/>
              </a:rPr>
              <a:t>m</a:t>
            </a:r>
            <a:r>
              <a:rPr lang="de-DE" sz="1600" dirty="0">
                <a:latin typeface="Arial"/>
                <a:cs typeface="Arial"/>
              </a:rPr>
              <a:t>it </a:t>
            </a:r>
            <a:r>
              <a:rPr lang="de-DE" sz="1600" spc="-4" dirty="0">
                <a:latin typeface="Arial"/>
                <a:cs typeface="Arial"/>
              </a:rPr>
              <a:t>de</a:t>
            </a:r>
            <a:r>
              <a:rPr lang="de-DE" sz="1600" dirty="0">
                <a:latin typeface="Arial"/>
                <a:cs typeface="Arial"/>
              </a:rPr>
              <a:t>n</a:t>
            </a:r>
            <a:r>
              <a:rPr lang="de-DE" sz="1600" spc="-17" dirty="0">
                <a:latin typeface="Arial"/>
                <a:cs typeface="Arial"/>
              </a:rPr>
              <a:t> </a:t>
            </a:r>
            <a:r>
              <a:rPr lang="de-DE" sz="1600" spc="-4" dirty="0">
                <a:latin typeface="Arial"/>
                <a:cs typeface="Arial"/>
              </a:rPr>
              <a:t>da</a:t>
            </a:r>
            <a:r>
              <a:rPr lang="de-DE" sz="1600" spc="4" dirty="0">
                <a:latin typeface="Arial"/>
                <a:cs typeface="Arial"/>
              </a:rPr>
              <a:t>f</a:t>
            </a:r>
            <a:r>
              <a:rPr lang="de-DE" sz="1600" spc="-4" dirty="0">
                <a:latin typeface="Arial"/>
                <a:cs typeface="Arial"/>
              </a:rPr>
              <a:t>ü</a:t>
            </a:r>
            <a:r>
              <a:rPr lang="de-DE" sz="1600" dirty="0">
                <a:latin typeface="Arial"/>
                <a:cs typeface="Arial"/>
              </a:rPr>
              <a:t>r </a:t>
            </a:r>
            <a:r>
              <a:rPr lang="de-DE" sz="1600" spc="4" dirty="0">
                <a:latin typeface="Arial"/>
                <a:cs typeface="Arial"/>
              </a:rPr>
              <a:t>z</a:t>
            </a:r>
            <a:r>
              <a:rPr lang="de-DE" sz="1600" spc="-4" dirty="0">
                <a:latin typeface="Arial"/>
                <a:cs typeface="Arial"/>
              </a:rPr>
              <a:t>uge</a:t>
            </a:r>
            <a:r>
              <a:rPr lang="de-DE" sz="1600" dirty="0">
                <a:latin typeface="Arial"/>
                <a:cs typeface="Arial"/>
              </a:rPr>
              <a:t>l</a:t>
            </a:r>
            <a:r>
              <a:rPr lang="de-DE" sz="1600" spc="-4" dirty="0">
                <a:latin typeface="Arial"/>
                <a:cs typeface="Arial"/>
              </a:rPr>
              <a:t>a</a:t>
            </a:r>
            <a:r>
              <a:rPr lang="de-DE" sz="1600" spc="4" dirty="0">
                <a:latin typeface="Arial"/>
                <a:cs typeface="Arial"/>
              </a:rPr>
              <a:t>s</a:t>
            </a:r>
            <a:r>
              <a:rPr lang="de-DE" sz="1600" spc="-9" dirty="0">
                <a:latin typeface="Arial"/>
                <a:cs typeface="Arial"/>
              </a:rPr>
              <a:t>s</a:t>
            </a:r>
            <a:r>
              <a:rPr lang="de-DE" sz="1600" spc="-4" dirty="0">
                <a:latin typeface="Arial"/>
                <a:cs typeface="Arial"/>
              </a:rPr>
              <a:t>e</a:t>
            </a:r>
            <a:r>
              <a:rPr lang="de-DE" sz="1600" spc="-13" dirty="0">
                <a:latin typeface="Arial"/>
                <a:cs typeface="Arial"/>
              </a:rPr>
              <a:t>n</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spc="-26" dirty="0">
                <a:latin typeface="Arial"/>
                <a:cs typeface="Arial"/>
              </a:rPr>
              <a:t>W</a:t>
            </a:r>
            <a:r>
              <a:rPr lang="de-DE" sz="1600" spc="-4" dirty="0">
                <a:latin typeface="Arial"/>
                <a:cs typeface="Arial"/>
              </a:rPr>
              <a:t>a</a:t>
            </a:r>
            <a:r>
              <a:rPr lang="de-DE" sz="1600" spc="-17" dirty="0">
                <a:latin typeface="Arial"/>
                <a:cs typeface="Arial"/>
              </a:rPr>
              <a:t>f</a:t>
            </a:r>
            <a:r>
              <a:rPr lang="de-DE" sz="1600" spc="-9" dirty="0">
                <a:latin typeface="Arial"/>
                <a:cs typeface="Arial"/>
              </a:rPr>
              <a:t>f</a:t>
            </a:r>
            <a:r>
              <a:rPr lang="de-DE" sz="1600" spc="-4" dirty="0">
                <a:latin typeface="Arial"/>
                <a:cs typeface="Arial"/>
              </a:rPr>
              <a:t>e</a:t>
            </a:r>
            <a:r>
              <a:rPr lang="de-DE" sz="1600" spc="-13" dirty="0">
                <a:latin typeface="Arial"/>
                <a:cs typeface="Arial"/>
              </a:rPr>
              <a:t>n</a:t>
            </a:r>
            <a:r>
              <a:rPr lang="de-DE" sz="1600" dirty="0">
                <a:latin typeface="Arial"/>
                <a:cs typeface="Arial"/>
              </a:rPr>
              <a:t>-</a:t>
            </a:r>
            <a:r>
              <a:rPr lang="de-DE" sz="1600" spc="-38" dirty="0">
                <a:latin typeface="Arial"/>
                <a:cs typeface="Arial"/>
              </a:rPr>
              <a:t> </a:t>
            </a:r>
            <a:r>
              <a:rPr lang="de-DE" sz="1600" spc="-4" dirty="0">
                <a:latin typeface="Arial"/>
                <a:cs typeface="Arial"/>
              </a:rPr>
              <a:t>un</a:t>
            </a:r>
            <a:r>
              <a:rPr lang="de-DE" sz="1600" dirty="0">
                <a:latin typeface="Arial"/>
                <a:cs typeface="Arial"/>
              </a:rPr>
              <a:t>d</a:t>
            </a:r>
            <a:r>
              <a:rPr lang="de-DE" sz="1600" spc="-17" dirty="0">
                <a:latin typeface="Arial"/>
                <a:cs typeface="Arial"/>
              </a:rPr>
              <a:t> </a:t>
            </a:r>
            <a:r>
              <a:rPr lang="de-DE" sz="1600" spc="-9" dirty="0">
                <a:latin typeface="Arial"/>
                <a:cs typeface="Arial"/>
              </a:rPr>
              <a:t>M</a:t>
            </a:r>
            <a:r>
              <a:rPr lang="de-DE" sz="1600" spc="-4" dirty="0">
                <a:latin typeface="Arial"/>
                <a:cs typeface="Arial"/>
              </a:rPr>
              <a:t>un</a:t>
            </a:r>
            <a:r>
              <a:rPr lang="de-DE" sz="1600" dirty="0">
                <a:latin typeface="Arial"/>
                <a:cs typeface="Arial"/>
              </a:rPr>
              <a:t>i</a:t>
            </a:r>
            <a:r>
              <a:rPr lang="de-DE" sz="1600" spc="4" dirty="0">
                <a:latin typeface="Arial"/>
                <a:cs typeface="Arial"/>
              </a:rPr>
              <a:t>t</a:t>
            </a:r>
            <a:r>
              <a:rPr lang="de-DE" sz="1600" dirty="0">
                <a:latin typeface="Arial"/>
                <a:cs typeface="Arial"/>
              </a:rPr>
              <a:t>i</a:t>
            </a:r>
            <a:r>
              <a:rPr lang="de-DE" sz="1600" spc="-4" dirty="0">
                <a:latin typeface="Arial"/>
                <a:cs typeface="Arial"/>
              </a:rPr>
              <a:t>on</a:t>
            </a:r>
            <a:r>
              <a:rPr lang="de-DE" sz="1600" spc="4" dirty="0">
                <a:latin typeface="Arial"/>
                <a:cs typeface="Arial"/>
              </a:rPr>
              <a:t>s</a:t>
            </a:r>
            <a:r>
              <a:rPr lang="de-DE" sz="1600" spc="-4" dirty="0">
                <a:latin typeface="Arial"/>
                <a:cs typeface="Arial"/>
              </a:rPr>
              <a:t>a</a:t>
            </a:r>
            <a:r>
              <a:rPr lang="de-DE" sz="1600" spc="-13" dirty="0">
                <a:latin typeface="Arial"/>
                <a:cs typeface="Arial"/>
              </a:rPr>
              <a:t>r</a:t>
            </a:r>
            <a:r>
              <a:rPr lang="de-DE" sz="1600" spc="-9" dirty="0">
                <a:latin typeface="Arial"/>
                <a:cs typeface="Arial"/>
              </a:rPr>
              <a:t>t</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spc="-4" dirty="0">
                <a:latin typeface="Arial"/>
                <a:cs typeface="Arial"/>
              </a:rPr>
              <a:t>ge</a:t>
            </a:r>
            <a:r>
              <a:rPr lang="de-DE" sz="1600" spc="4" dirty="0">
                <a:latin typeface="Arial"/>
                <a:cs typeface="Arial"/>
              </a:rPr>
              <a:t>st</a:t>
            </a:r>
            <a:r>
              <a:rPr lang="de-DE" sz="1600" spc="-4" dirty="0">
                <a:latin typeface="Arial"/>
                <a:cs typeface="Arial"/>
              </a:rPr>
              <a:t>a</a:t>
            </a:r>
            <a:r>
              <a:rPr lang="de-DE" sz="1600" spc="4" dirty="0">
                <a:latin typeface="Arial"/>
                <a:cs typeface="Arial"/>
              </a:rPr>
              <a:t>t</a:t>
            </a:r>
            <a:r>
              <a:rPr lang="de-DE" sz="1600" spc="-9" dirty="0">
                <a:latin typeface="Arial"/>
                <a:cs typeface="Arial"/>
              </a:rPr>
              <a:t>t</a:t>
            </a:r>
            <a:r>
              <a:rPr lang="de-DE" sz="1600" spc="-13" dirty="0">
                <a:latin typeface="Arial"/>
                <a:cs typeface="Arial"/>
              </a:rPr>
              <a:t>e</a:t>
            </a:r>
            <a:r>
              <a:rPr lang="de-DE" sz="1600" spc="4" dirty="0">
                <a:latin typeface="Arial"/>
                <a:cs typeface="Arial"/>
              </a:rPr>
              <a:t>t</a:t>
            </a:r>
            <a:r>
              <a:rPr lang="de-DE" sz="1600" dirty="0">
                <a:latin typeface="Arial"/>
                <a:cs typeface="Arial"/>
              </a:rPr>
              <a:t>.</a:t>
            </a:r>
          </a:p>
          <a:p>
            <a:pPr marL="296610" marR="497377" indent="-285750">
              <a:spcBef>
                <a:spcPts val="600"/>
              </a:spcBef>
              <a:buFont typeface="Wingdings" panose="05000000000000000000" pitchFamily="2" charset="2"/>
              <a:buChar char="Ø"/>
            </a:pPr>
            <a:r>
              <a:rPr lang="de-DE" sz="1600" spc="-9" dirty="0">
                <a:latin typeface="Arial"/>
                <a:cs typeface="Arial"/>
              </a:rPr>
              <a:t>D</a:t>
            </a:r>
            <a:r>
              <a:rPr lang="de-DE" sz="1600" dirty="0">
                <a:latin typeface="Arial"/>
                <a:cs typeface="Arial"/>
              </a:rPr>
              <a:t>ie</a:t>
            </a:r>
            <a:r>
              <a:rPr lang="de-DE" sz="1600" spc="-9" dirty="0">
                <a:latin typeface="Arial"/>
                <a:cs typeface="Arial"/>
              </a:rPr>
              <a:t> </a:t>
            </a:r>
            <a:r>
              <a:rPr lang="de-DE" sz="1600" spc="-4" dirty="0">
                <a:latin typeface="Arial"/>
                <a:cs typeface="Arial"/>
              </a:rPr>
              <a:t>En</a:t>
            </a:r>
            <a:r>
              <a:rPr lang="de-DE" sz="1600" spc="4" dirty="0">
                <a:latin typeface="Arial"/>
                <a:cs typeface="Arial"/>
              </a:rPr>
              <a:t>tf</a:t>
            </a:r>
            <a:r>
              <a:rPr lang="de-DE" sz="1600" spc="-4" dirty="0">
                <a:latin typeface="Arial"/>
                <a:cs typeface="Arial"/>
              </a:rPr>
              <a:t>e</a:t>
            </a:r>
            <a:r>
              <a:rPr lang="de-DE" sz="1600" dirty="0">
                <a:latin typeface="Arial"/>
                <a:cs typeface="Arial"/>
              </a:rPr>
              <a:t>r</a:t>
            </a:r>
            <a:r>
              <a:rPr lang="de-DE" sz="1600" spc="-4" dirty="0">
                <a:latin typeface="Arial"/>
                <a:cs typeface="Arial"/>
              </a:rPr>
              <a:t>n</a:t>
            </a:r>
            <a:r>
              <a:rPr lang="de-DE" sz="1600" spc="-13" dirty="0">
                <a:latin typeface="Arial"/>
                <a:cs typeface="Arial"/>
              </a:rPr>
              <a:t>u</a:t>
            </a:r>
            <a:r>
              <a:rPr lang="de-DE" sz="1600" spc="-4" dirty="0">
                <a:latin typeface="Arial"/>
                <a:cs typeface="Arial"/>
              </a:rPr>
              <a:t>ng</a:t>
            </a:r>
            <a:r>
              <a:rPr lang="de-DE" sz="1600" spc="-9" dirty="0">
                <a:latin typeface="Arial"/>
                <a:cs typeface="Arial"/>
              </a:rPr>
              <a:t>sm</a:t>
            </a:r>
            <a:r>
              <a:rPr lang="de-DE" sz="1600" spc="-13" dirty="0">
                <a:latin typeface="Arial"/>
                <a:cs typeface="Arial"/>
              </a:rPr>
              <a:t>a</a:t>
            </a:r>
            <a:r>
              <a:rPr lang="de-DE" sz="1600" dirty="0">
                <a:latin typeface="Arial"/>
                <a:cs typeface="Arial"/>
              </a:rPr>
              <a:t>r</a:t>
            </a:r>
            <a:r>
              <a:rPr lang="de-DE" sz="1600" spc="-9" dirty="0">
                <a:latin typeface="Arial"/>
                <a:cs typeface="Arial"/>
              </a:rPr>
              <a:t>k</a:t>
            </a:r>
            <a:r>
              <a:rPr lang="de-DE" sz="1600" dirty="0">
                <a:latin typeface="Arial"/>
                <a:cs typeface="Arial"/>
              </a:rPr>
              <a:t>i</a:t>
            </a:r>
            <a:r>
              <a:rPr lang="de-DE" sz="1600" spc="-4" dirty="0">
                <a:latin typeface="Arial"/>
                <a:cs typeface="Arial"/>
              </a:rPr>
              <a:t>e</a:t>
            </a:r>
            <a:r>
              <a:rPr lang="de-DE" sz="1600" spc="-13" dirty="0">
                <a:latin typeface="Arial"/>
                <a:cs typeface="Arial"/>
              </a:rPr>
              <a:t>r</a:t>
            </a:r>
            <a:r>
              <a:rPr lang="de-DE" sz="1600" spc="-4" dirty="0">
                <a:latin typeface="Arial"/>
                <a:cs typeface="Arial"/>
              </a:rPr>
              <a:t>un</a:t>
            </a:r>
            <a:r>
              <a:rPr lang="de-DE" sz="1600" dirty="0">
                <a:latin typeface="Arial"/>
                <a:cs typeface="Arial"/>
              </a:rPr>
              <a:t>g</a:t>
            </a:r>
            <a:r>
              <a:rPr lang="de-DE" sz="1600" spc="-38" dirty="0">
                <a:latin typeface="Arial"/>
                <a:cs typeface="Arial"/>
              </a:rPr>
              <a:t> </a:t>
            </a:r>
            <a:r>
              <a:rPr lang="de-DE" sz="1600" dirty="0">
                <a:latin typeface="Arial"/>
                <a:cs typeface="Arial"/>
              </a:rPr>
              <a:t>(</a:t>
            </a:r>
            <a:r>
              <a:rPr lang="de-DE" sz="1600" spc="-9" dirty="0">
                <a:latin typeface="Arial"/>
                <a:cs typeface="Arial"/>
              </a:rPr>
              <a:t>F</a:t>
            </a:r>
            <a:r>
              <a:rPr lang="de-DE" sz="1600" spc="-4" dirty="0">
                <a:latin typeface="Arial"/>
                <a:cs typeface="Arial"/>
              </a:rPr>
              <a:t>eue</a:t>
            </a:r>
            <a:r>
              <a:rPr lang="de-DE" sz="1600" dirty="0">
                <a:latin typeface="Arial"/>
                <a:cs typeface="Arial"/>
              </a:rPr>
              <a:t>rli</a:t>
            </a:r>
            <a:r>
              <a:rPr lang="de-DE" sz="1600" spc="-4" dirty="0">
                <a:latin typeface="Arial"/>
                <a:cs typeface="Arial"/>
              </a:rPr>
              <a:t>n</a:t>
            </a:r>
            <a:r>
              <a:rPr lang="de-DE" sz="1600" dirty="0">
                <a:latin typeface="Arial"/>
                <a:cs typeface="Arial"/>
              </a:rPr>
              <a:t>i</a:t>
            </a:r>
            <a:r>
              <a:rPr lang="de-DE" sz="1600" spc="-13" dirty="0">
                <a:latin typeface="Arial"/>
                <a:cs typeface="Arial"/>
              </a:rPr>
              <a:t>e</a:t>
            </a:r>
            <a:r>
              <a:rPr lang="de-DE" sz="1600" dirty="0">
                <a:latin typeface="Arial"/>
                <a:cs typeface="Arial"/>
              </a:rPr>
              <a:t>)</a:t>
            </a:r>
            <a:r>
              <a:rPr lang="de-DE" sz="1600" spc="-38" dirty="0">
                <a:latin typeface="Arial"/>
                <a:cs typeface="Arial"/>
              </a:rPr>
              <a:t> </a:t>
            </a:r>
            <a:r>
              <a:rPr lang="de-DE" sz="1600" spc="-4" dirty="0">
                <a:latin typeface="Arial"/>
                <a:cs typeface="Arial"/>
              </a:rPr>
              <a:t>da</a:t>
            </a:r>
            <a:r>
              <a:rPr lang="de-DE" sz="1600" dirty="0">
                <a:latin typeface="Arial"/>
                <a:cs typeface="Arial"/>
              </a:rPr>
              <a:t>rf</a:t>
            </a:r>
            <a:r>
              <a:rPr lang="de-DE" sz="1600" spc="-13" dirty="0">
                <a:latin typeface="Arial"/>
                <a:cs typeface="Arial"/>
              </a:rPr>
              <a:t> </a:t>
            </a:r>
            <a:r>
              <a:rPr lang="de-DE" sz="1600" dirty="0">
                <a:latin typeface="Arial"/>
                <a:cs typeface="Arial"/>
              </a:rPr>
              <a:t>im</a:t>
            </a:r>
            <a:r>
              <a:rPr lang="de-DE" sz="1600" spc="-13" dirty="0">
                <a:latin typeface="Arial"/>
                <a:cs typeface="Arial"/>
              </a:rPr>
              <a:t> </a:t>
            </a:r>
            <a:r>
              <a:rPr lang="de-DE" sz="1600" spc="-4" dirty="0" err="1">
                <a:latin typeface="Arial"/>
                <a:cs typeface="Arial"/>
              </a:rPr>
              <a:t>L</a:t>
            </a:r>
            <a:r>
              <a:rPr lang="de-DE" sz="1600" dirty="0" err="1">
                <a:latin typeface="Arial"/>
                <a:cs typeface="Arial"/>
              </a:rPr>
              <a:t>i</a:t>
            </a:r>
            <a:r>
              <a:rPr lang="de-DE" sz="1600" spc="-4" dirty="0" err="1">
                <a:latin typeface="Arial"/>
                <a:cs typeface="Arial"/>
              </a:rPr>
              <a:t>egendan</a:t>
            </a:r>
            <a:r>
              <a:rPr lang="de-DE" sz="1600" spc="-9" dirty="0" err="1">
                <a:latin typeface="Arial"/>
                <a:cs typeface="Arial"/>
              </a:rPr>
              <a:t>sc</a:t>
            </a:r>
            <a:r>
              <a:rPr lang="de-DE" sz="1600" spc="-4" dirty="0" err="1">
                <a:latin typeface="Arial"/>
                <a:cs typeface="Arial"/>
              </a:rPr>
              <a:t>h</a:t>
            </a:r>
            <a:r>
              <a:rPr lang="de-DE" sz="1600" dirty="0" err="1">
                <a:latin typeface="Arial"/>
                <a:cs typeface="Arial"/>
              </a:rPr>
              <a:t>l</a:t>
            </a:r>
            <a:r>
              <a:rPr lang="de-DE" sz="1600" spc="-13" dirty="0" err="1">
                <a:latin typeface="Arial"/>
                <a:cs typeface="Arial"/>
              </a:rPr>
              <a:t>a</a:t>
            </a:r>
            <a:r>
              <a:rPr lang="de-DE" sz="1600" dirty="0" err="1">
                <a:latin typeface="Arial"/>
                <a:cs typeface="Arial"/>
              </a:rPr>
              <a:t>g</a:t>
            </a:r>
            <a:r>
              <a:rPr lang="de-DE" sz="1600" spc="-38" dirty="0">
                <a:latin typeface="Arial"/>
                <a:cs typeface="Arial"/>
              </a:rPr>
              <a:t> </a:t>
            </a:r>
            <a:r>
              <a:rPr lang="de-DE" sz="1600" spc="-4" dirty="0">
                <a:latin typeface="Arial"/>
                <a:cs typeface="Arial"/>
              </a:rPr>
              <a:t>n</a:t>
            </a:r>
            <a:r>
              <a:rPr lang="de-DE" sz="1600" dirty="0">
                <a:latin typeface="Arial"/>
                <a:cs typeface="Arial"/>
              </a:rPr>
              <a:t>i</a:t>
            </a:r>
            <a:r>
              <a:rPr lang="de-DE" sz="1600" spc="4" dirty="0">
                <a:latin typeface="Arial"/>
                <a:cs typeface="Arial"/>
              </a:rPr>
              <a:t>c</a:t>
            </a:r>
            <a:r>
              <a:rPr lang="de-DE" sz="1600" spc="-4" dirty="0">
                <a:latin typeface="Arial"/>
                <a:cs typeface="Arial"/>
              </a:rPr>
              <a:t>h</a:t>
            </a:r>
            <a:r>
              <a:rPr lang="de-DE" sz="1600" dirty="0">
                <a:latin typeface="Arial"/>
                <a:cs typeface="Arial"/>
              </a:rPr>
              <a:t>t</a:t>
            </a:r>
            <a:r>
              <a:rPr lang="de-DE" sz="1600" spc="-21" dirty="0">
                <a:latin typeface="Arial"/>
                <a:cs typeface="Arial"/>
              </a:rPr>
              <a:t> </a:t>
            </a:r>
            <a:r>
              <a:rPr lang="de-DE" sz="1600" spc="-9" dirty="0">
                <a:latin typeface="Arial"/>
                <a:cs typeface="Arial"/>
              </a:rPr>
              <a:t>m</a:t>
            </a:r>
            <a:r>
              <a:rPr lang="de-DE" sz="1600" dirty="0">
                <a:latin typeface="Arial"/>
                <a:cs typeface="Arial"/>
              </a:rPr>
              <a:t>it </a:t>
            </a:r>
            <a:r>
              <a:rPr lang="de-DE" sz="1600" spc="-4" dirty="0">
                <a:latin typeface="Arial"/>
                <a:cs typeface="Arial"/>
              </a:rPr>
              <a:t>de</a:t>
            </a:r>
            <a:r>
              <a:rPr lang="de-DE" sz="1600" dirty="0">
                <a:latin typeface="Arial"/>
                <a:cs typeface="Arial"/>
              </a:rPr>
              <a:t>m </a:t>
            </a:r>
            <a:r>
              <a:rPr lang="de-DE" sz="1600" spc="-4" dirty="0">
                <a:latin typeface="Arial"/>
                <a:cs typeface="Arial"/>
              </a:rPr>
              <a:t>E</a:t>
            </a:r>
            <a:r>
              <a:rPr lang="de-DE" sz="1600" dirty="0">
                <a:latin typeface="Arial"/>
                <a:cs typeface="Arial"/>
              </a:rPr>
              <a:t>ll</a:t>
            </a:r>
            <a:r>
              <a:rPr lang="de-DE" sz="1600" spc="-4" dirty="0">
                <a:latin typeface="Arial"/>
                <a:cs typeface="Arial"/>
              </a:rPr>
              <a:t>enbogen</a:t>
            </a:r>
            <a:r>
              <a:rPr lang="de-DE" sz="1600" dirty="0">
                <a:latin typeface="Arial"/>
                <a:cs typeface="Arial"/>
              </a:rPr>
              <a:t>,</a:t>
            </a:r>
            <a:r>
              <a:rPr lang="de-DE" sz="1600" spc="-34" dirty="0">
                <a:latin typeface="Arial"/>
                <a:cs typeface="Arial"/>
              </a:rPr>
              <a:t> </a:t>
            </a:r>
            <a:r>
              <a:rPr lang="de-DE" sz="1600" dirty="0">
                <a:latin typeface="Arial"/>
                <a:cs typeface="Arial"/>
              </a:rPr>
              <a:t>im</a:t>
            </a:r>
            <a:r>
              <a:rPr lang="de-DE" sz="1600" spc="-13" dirty="0">
                <a:latin typeface="Arial"/>
                <a:cs typeface="Arial"/>
              </a:rPr>
              <a:t> </a:t>
            </a:r>
            <a:r>
              <a:rPr lang="de-DE" sz="1600" spc="-4" dirty="0">
                <a:latin typeface="Arial"/>
                <a:cs typeface="Arial"/>
              </a:rPr>
              <a:t>Kn</a:t>
            </a:r>
            <a:r>
              <a:rPr lang="de-DE" sz="1600" dirty="0">
                <a:latin typeface="Arial"/>
                <a:cs typeface="Arial"/>
              </a:rPr>
              <a:t>i</a:t>
            </a:r>
            <a:r>
              <a:rPr lang="de-DE" sz="1600" spc="-4" dirty="0">
                <a:latin typeface="Arial"/>
                <a:cs typeface="Arial"/>
              </a:rPr>
              <a:t>end</a:t>
            </a:r>
            <a:r>
              <a:rPr lang="de-DE" sz="1600" dirty="0">
                <a:latin typeface="Arial"/>
                <a:cs typeface="Arial"/>
              </a:rPr>
              <a:t>-,</a:t>
            </a:r>
            <a:r>
              <a:rPr lang="de-DE" sz="1600" spc="-21" dirty="0">
                <a:latin typeface="Arial"/>
                <a:cs typeface="Arial"/>
              </a:rPr>
              <a:t> </a:t>
            </a:r>
            <a:r>
              <a:rPr lang="de-DE" sz="1600" spc="-4" dirty="0">
                <a:latin typeface="Arial"/>
                <a:cs typeface="Arial"/>
              </a:rPr>
              <a:t>S</a:t>
            </a:r>
            <a:r>
              <a:rPr lang="de-DE" sz="1600" dirty="0">
                <a:latin typeface="Arial"/>
                <a:cs typeface="Arial"/>
              </a:rPr>
              <a:t>i</a:t>
            </a:r>
            <a:r>
              <a:rPr lang="de-DE" sz="1600" spc="4" dirty="0">
                <a:latin typeface="Arial"/>
                <a:cs typeface="Arial"/>
              </a:rPr>
              <a:t>tz</a:t>
            </a:r>
            <a:r>
              <a:rPr lang="de-DE" sz="1600" spc="-4" dirty="0">
                <a:latin typeface="Arial"/>
                <a:cs typeface="Arial"/>
              </a:rPr>
              <a:t>end</a:t>
            </a:r>
            <a:r>
              <a:rPr lang="de-DE" sz="1600" dirty="0">
                <a:latin typeface="Arial"/>
                <a:cs typeface="Arial"/>
              </a:rPr>
              <a:t>-</a:t>
            </a:r>
            <a:r>
              <a:rPr lang="de-DE" sz="1600" spc="-38" dirty="0">
                <a:latin typeface="Arial"/>
                <a:cs typeface="Arial"/>
              </a:rPr>
              <a:t> </a:t>
            </a:r>
            <a:r>
              <a:rPr lang="de-DE" sz="1600" spc="-4" dirty="0">
                <a:latin typeface="Arial"/>
                <a:cs typeface="Arial"/>
              </a:rPr>
              <a:t>un</a:t>
            </a:r>
            <a:r>
              <a:rPr lang="de-DE" sz="1600" dirty="0">
                <a:latin typeface="Arial"/>
                <a:cs typeface="Arial"/>
              </a:rPr>
              <a:t>d</a:t>
            </a:r>
            <a:r>
              <a:rPr lang="de-DE" sz="1600" spc="-17" dirty="0">
                <a:latin typeface="Arial"/>
                <a:cs typeface="Arial"/>
              </a:rPr>
              <a:t> </a:t>
            </a:r>
            <a:r>
              <a:rPr lang="de-DE" sz="1600" spc="-4" dirty="0">
                <a:latin typeface="Arial"/>
                <a:cs typeface="Arial"/>
              </a:rPr>
              <a:t>S</a:t>
            </a:r>
            <a:r>
              <a:rPr lang="de-DE" sz="1600" spc="4" dirty="0">
                <a:latin typeface="Arial"/>
                <a:cs typeface="Arial"/>
              </a:rPr>
              <a:t>t</a:t>
            </a:r>
            <a:r>
              <a:rPr lang="de-DE" sz="1600" spc="-4" dirty="0">
                <a:latin typeface="Arial"/>
                <a:cs typeface="Arial"/>
              </a:rPr>
              <a:t>ehendan</a:t>
            </a:r>
            <a:r>
              <a:rPr lang="de-DE" sz="1600" spc="-9" dirty="0">
                <a:latin typeface="Arial"/>
                <a:cs typeface="Arial"/>
              </a:rPr>
              <a:t>sc</a:t>
            </a:r>
            <a:r>
              <a:rPr lang="de-DE" sz="1600" spc="-4" dirty="0">
                <a:latin typeface="Arial"/>
                <a:cs typeface="Arial"/>
              </a:rPr>
              <a:t>h</a:t>
            </a:r>
            <a:r>
              <a:rPr lang="de-DE" sz="1600" dirty="0">
                <a:latin typeface="Arial"/>
                <a:cs typeface="Arial"/>
              </a:rPr>
              <a:t>l</a:t>
            </a:r>
            <a:r>
              <a:rPr lang="de-DE" sz="1600" spc="-13" dirty="0">
                <a:latin typeface="Arial"/>
                <a:cs typeface="Arial"/>
              </a:rPr>
              <a:t>a</a:t>
            </a:r>
            <a:r>
              <a:rPr lang="de-DE" sz="1600" dirty="0">
                <a:latin typeface="Arial"/>
                <a:cs typeface="Arial"/>
              </a:rPr>
              <a:t>g</a:t>
            </a:r>
            <a:r>
              <a:rPr lang="de-DE" sz="1600" spc="-38" dirty="0">
                <a:latin typeface="Arial"/>
                <a:cs typeface="Arial"/>
              </a:rPr>
              <a:t> </a:t>
            </a:r>
            <a:r>
              <a:rPr lang="de-DE" sz="1600" spc="-4" dirty="0">
                <a:latin typeface="Arial"/>
                <a:cs typeface="Arial"/>
              </a:rPr>
              <a:t>n</a:t>
            </a:r>
            <a:r>
              <a:rPr lang="de-DE" sz="1600" dirty="0">
                <a:latin typeface="Arial"/>
                <a:cs typeface="Arial"/>
              </a:rPr>
              <a:t>i</a:t>
            </a:r>
            <a:r>
              <a:rPr lang="de-DE" sz="1600" spc="4" dirty="0">
                <a:latin typeface="Arial"/>
                <a:cs typeface="Arial"/>
              </a:rPr>
              <a:t>c</a:t>
            </a:r>
            <a:r>
              <a:rPr lang="de-DE" sz="1600" spc="-4" dirty="0">
                <a:latin typeface="Arial"/>
                <a:cs typeface="Arial"/>
              </a:rPr>
              <a:t>h</a:t>
            </a:r>
            <a:r>
              <a:rPr lang="de-DE" sz="1600" dirty="0">
                <a:latin typeface="Arial"/>
                <a:cs typeface="Arial"/>
              </a:rPr>
              <a:t>t</a:t>
            </a:r>
            <a:r>
              <a:rPr lang="de-DE" sz="1600" spc="-21" dirty="0">
                <a:latin typeface="Arial"/>
                <a:cs typeface="Arial"/>
              </a:rPr>
              <a:t> </a:t>
            </a:r>
            <a:r>
              <a:rPr lang="de-DE" sz="1600" spc="-9" dirty="0">
                <a:latin typeface="Arial"/>
                <a:cs typeface="Arial"/>
              </a:rPr>
              <a:t>m</a:t>
            </a:r>
            <a:r>
              <a:rPr lang="de-DE" sz="1600" dirty="0">
                <a:latin typeface="Arial"/>
                <a:cs typeface="Arial"/>
              </a:rPr>
              <a:t>it </a:t>
            </a:r>
            <a:r>
              <a:rPr lang="de-DE" sz="1600" spc="-4" dirty="0">
                <a:latin typeface="Arial"/>
                <a:cs typeface="Arial"/>
              </a:rPr>
              <a:t>de</a:t>
            </a:r>
            <a:r>
              <a:rPr lang="de-DE" sz="1600" dirty="0">
                <a:latin typeface="Arial"/>
                <a:cs typeface="Arial"/>
              </a:rPr>
              <a:t>n</a:t>
            </a:r>
            <a:r>
              <a:rPr lang="de-DE" sz="1600" spc="-17" dirty="0">
                <a:latin typeface="Arial"/>
                <a:cs typeface="Arial"/>
              </a:rPr>
              <a:t> </a:t>
            </a:r>
            <a:r>
              <a:rPr lang="de-DE" sz="1600" spc="-9" dirty="0">
                <a:latin typeface="Arial"/>
                <a:cs typeface="Arial"/>
              </a:rPr>
              <a:t>F</a:t>
            </a:r>
            <a:r>
              <a:rPr lang="de-DE" sz="1600" spc="-4" dirty="0">
                <a:latin typeface="Arial"/>
                <a:cs typeface="Arial"/>
              </a:rPr>
              <a:t>ü</a:t>
            </a:r>
            <a:r>
              <a:rPr lang="de-DE" sz="1600" spc="-9" dirty="0">
                <a:latin typeface="Arial"/>
                <a:cs typeface="Arial"/>
              </a:rPr>
              <a:t>ß</a:t>
            </a:r>
            <a:r>
              <a:rPr lang="de-DE" sz="1600" spc="-4" dirty="0">
                <a:latin typeface="Arial"/>
                <a:cs typeface="Arial"/>
              </a:rPr>
              <a:t>e</a:t>
            </a:r>
            <a:r>
              <a:rPr lang="de-DE" sz="1600" dirty="0">
                <a:latin typeface="Arial"/>
                <a:cs typeface="Arial"/>
              </a:rPr>
              <a:t>n </a:t>
            </a:r>
            <a:r>
              <a:rPr lang="de-DE" sz="1600" spc="-4" dirty="0">
                <a:latin typeface="Arial"/>
                <a:cs typeface="Arial"/>
              </a:rPr>
              <a:t>be</a:t>
            </a:r>
            <a:r>
              <a:rPr lang="de-DE" sz="1600" dirty="0">
                <a:latin typeface="Arial"/>
                <a:cs typeface="Arial"/>
              </a:rPr>
              <a:t>r</a:t>
            </a:r>
            <a:r>
              <a:rPr lang="de-DE" sz="1600" spc="-4" dirty="0">
                <a:latin typeface="Arial"/>
                <a:cs typeface="Arial"/>
              </a:rPr>
              <a:t>üh</a:t>
            </a:r>
            <a:r>
              <a:rPr lang="de-DE" sz="1600" dirty="0">
                <a:latin typeface="Arial"/>
                <a:cs typeface="Arial"/>
              </a:rPr>
              <a:t>rt</a:t>
            </a:r>
            <a:r>
              <a:rPr lang="de-DE" sz="1600" spc="-34" dirty="0">
                <a:latin typeface="Arial"/>
                <a:cs typeface="Arial"/>
              </a:rPr>
              <a:t> </a:t>
            </a:r>
            <a:r>
              <a:rPr lang="de-DE" sz="1600" spc="-17" dirty="0">
                <a:latin typeface="Arial"/>
                <a:cs typeface="Arial"/>
              </a:rPr>
              <a:t>w</a:t>
            </a:r>
            <a:r>
              <a:rPr lang="de-DE" sz="1600" spc="-4" dirty="0">
                <a:latin typeface="Arial"/>
                <a:cs typeface="Arial"/>
              </a:rPr>
              <a:t>e</a:t>
            </a:r>
            <a:r>
              <a:rPr lang="de-DE" sz="1600" dirty="0">
                <a:latin typeface="Arial"/>
                <a:cs typeface="Arial"/>
              </a:rPr>
              <a:t>r</a:t>
            </a:r>
            <a:r>
              <a:rPr lang="de-DE" sz="1600" spc="-4" dirty="0">
                <a:latin typeface="Arial"/>
                <a:cs typeface="Arial"/>
              </a:rPr>
              <a:t>den</a:t>
            </a:r>
            <a:r>
              <a:rPr lang="de-DE" sz="1600" dirty="0">
                <a:latin typeface="Arial"/>
                <a:cs typeface="Arial"/>
              </a:rPr>
              <a:t>.</a:t>
            </a:r>
          </a:p>
          <a:p>
            <a:pPr marR="32579" indent="11113">
              <a:spcBef>
                <a:spcPts val="718"/>
              </a:spcBef>
            </a:pPr>
            <a:endParaRPr sz="1600" dirty="0">
              <a:latin typeface="+mn-lt"/>
              <a:cs typeface="Arial"/>
            </a:endParaRPr>
          </a:p>
        </p:txBody>
      </p:sp>
    </p:spTree>
    <p:extLst>
      <p:ext uri="{BB962C8B-B14F-4D97-AF65-F5344CB8AC3E}">
        <p14:creationId xmlns:p14="http://schemas.microsoft.com/office/powerpoint/2010/main" val="58335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643456" y="1404598"/>
            <a:ext cx="7972224" cy="2468368"/>
          </a:xfrm>
          <a:prstGeom prst="rect">
            <a:avLst/>
          </a:prstGeom>
        </p:spPr>
        <p:txBody>
          <a:bodyPr vert="horz" wrap="square" lIns="0" tIns="0" rIns="0" bIns="0" rtlCol="0">
            <a:spAutoFit/>
          </a:bodyPr>
          <a:lstStyle/>
          <a:p>
            <a:pPr marR="979008"/>
            <a:r>
              <a:rPr sz="2000" b="1" spc="-60" dirty="0">
                <a:latin typeface="Arial"/>
                <a:cs typeface="Arial"/>
              </a:rPr>
              <a:t>W</a:t>
            </a:r>
            <a:r>
              <a:rPr sz="2000" b="1" spc="-4" dirty="0">
                <a:latin typeface="Arial"/>
                <a:cs typeface="Arial"/>
              </a:rPr>
              <a:t>a</a:t>
            </a:r>
            <a:r>
              <a:rPr sz="2000" b="1" dirty="0">
                <a:latin typeface="Arial"/>
                <a:cs typeface="Arial"/>
              </a:rPr>
              <a:t>ff</a:t>
            </a:r>
            <a:r>
              <a:rPr sz="2000" b="1" spc="-4" dirty="0">
                <a:latin typeface="Arial"/>
                <a:cs typeface="Arial"/>
              </a:rPr>
              <a:t>e</a:t>
            </a:r>
            <a:r>
              <a:rPr sz="2000" b="1" dirty="0">
                <a:latin typeface="Arial"/>
                <a:cs typeface="Arial"/>
              </a:rPr>
              <a:t>n</a:t>
            </a:r>
            <a:endParaRPr sz="2000" dirty="0">
              <a:latin typeface="Arial"/>
              <a:cs typeface="Arial"/>
            </a:endParaRPr>
          </a:p>
          <a:p>
            <a:pPr>
              <a:spcBef>
                <a:spcPts val="14"/>
              </a:spcBef>
            </a:pPr>
            <a:endParaRPr sz="1240" dirty="0">
              <a:latin typeface="Times New Roman"/>
              <a:cs typeface="Times New Roman"/>
            </a:endParaRPr>
          </a:p>
          <a:p>
            <a:pPr marL="296610" marR="4344" indent="-285750">
              <a:buFont typeface="Wingdings" panose="05000000000000000000" pitchFamily="2" charset="2"/>
              <a:buChar char="Ø"/>
            </a:pPr>
            <a:r>
              <a:rPr sz="1600" b="1" spc="-38" dirty="0">
                <a:latin typeface="Arial"/>
                <a:cs typeface="Arial"/>
              </a:rPr>
              <a:t>A</a:t>
            </a:r>
            <a:r>
              <a:rPr sz="1600" b="1" spc="4" dirty="0">
                <a:latin typeface="Arial"/>
                <a:cs typeface="Arial"/>
              </a:rPr>
              <a:t>ll</a:t>
            </a:r>
            <a:r>
              <a:rPr sz="1600" b="1" dirty="0">
                <a:latin typeface="Arial"/>
                <a:cs typeface="Arial"/>
              </a:rPr>
              <a:t>e</a:t>
            </a:r>
            <a:r>
              <a:rPr sz="1600" b="1" spc="4" dirty="0">
                <a:latin typeface="Arial"/>
                <a:cs typeface="Arial"/>
              </a:rPr>
              <a:t> </a:t>
            </a:r>
            <a:r>
              <a:rPr sz="1600" b="1" spc="-47" dirty="0">
                <a:latin typeface="Arial"/>
                <a:cs typeface="Arial"/>
              </a:rPr>
              <a:t>W</a:t>
            </a:r>
            <a:r>
              <a:rPr sz="1600" b="1" spc="-4" dirty="0">
                <a:latin typeface="Arial"/>
                <a:cs typeface="Arial"/>
              </a:rPr>
              <a:t>a</a:t>
            </a:r>
            <a:r>
              <a:rPr sz="1600" b="1" dirty="0">
                <a:latin typeface="Arial"/>
                <a:cs typeface="Arial"/>
              </a:rPr>
              <a:t>ff</a:t>
            </a:r>
            <a:r>
              <a:rPr sz="1600" b="1" spc="-4" dirty="0">
                <a:latin typeface="Arial"/>
                <a:cs typeface="Arial"/>
              </a:rPr>
              <a:t>e</a:t>
            </a:r>
            <a:r>
              <a:rPr sz="1600" b="1" dirty="0">
                <a:latin typeface="Arial"/>
                <a:cs typeface="Arial"/>
              </a:rPr>
              <a:t>n</a:t>
            </a:r>
            <a:r>
              <a:rPr sz="1600" b="1" spc="-21" dirty="0">
                <a:latin typeface="Arial"/>
                <a:cs typeface="Arial"/>
              </a:rPr>
              <a:t> </a:t>
            </a:r>
            <a:r>
              <a:rPr sz="1600" b="1" spc="-4" dirty="0">
                <a:latin typeface="Arial"/>
                <a:cs typeface="Arial"/>
              </a:rPr>
              <a:t>m</a:t>
            </a:r>
            <a:r>
              <a:rPr sz="1600" b="1" spc="-9" dirty="0">
                <a:latin typeface="Arial"/>
                <a:cs typeface="Arial"/>
              </a:rPr>
              <a:t>ü</a:t>
            </a:r>
            <a:r>
              <a:rPr sz="1600" b="1" spc="-4" dirty="0">
                <a:latin typeface="Arial"/>
                <a:cs typeface="Arial"/>
              </a:rPr>
              <a:t>sse</a:t>
            </a:r>
            <a:r>
              <a:rPr sz="1600" b="1" dirty="0">
                <a:latin typeface="Arial"/>
                <a:cs typeface="Arial"/>
              </a:rPr>
              <a:t>n</a:t>
            </a:r>
            <a:r>
              <a:rPr sz="1600" b="1" spc="-21"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n</a:t>
            </a:r>
            <a:r>
              <a:rPr sz="1600" b="1" spc="-21" dirty="0">
                <a:latin typeface="Arial"/>
                <a:cs typeface="Arial"/>
              </a:rPr>
              <a:t> </a:t>
            </a:r>
            <a:r>
              <a:rPr sz="1600" b="1" spc="-9" dirty="0">
                <a:latin typeface="Arial"/>
                <a:cs typeface="Arial"/>
              </a:rPr>
              <a:t>g</a:t>
            </a:r>
            <a:r>
              <a:rPr sz="1600" b="1" spc="-4" dirty="0">
                <a:latin typeface="Arial"/>
                <a:cs typeface="Arial"/>
              </a:rPr>
              <a:t>ese</a:t>
            </a:r>
            <a:r>
              <a:rPr sz="1600" b="1" dirty="0">
                <a:latin typeface="Arial"/>
                <a:cs typeface="Arial"/>
              </a:rPr>
              <a:t>t</a:t>
            </a:r>
            <a:r>
              <a:rPr sz="1600" b="1" spc="4" dirty="0">
                <a:latin typeface="Arial"/>
                <a:cs typeface="Arial"/>
              </a:rPr>
              <a:t>zl</a:t>
            </a:r>
            <a:r>
              <a:rPr sz="1600" b="1" spc="-9" dirty="0">
                <a:latin typeface="Arial"/>
                <a:cs typeface="Arial"/>
              </a:rPr>
              <a:t>i</a:t>
            </a:r>
            <a:r>
              <a:rPr sz="1600" b="1" spc="-4" dirty="0">
                <a:latin typeface="Arial"/>
                <a:cs typeface="Arial"/>
              </a:rPr>
              <a:t>c</a:t>
            </a:r>
            <a:r>
              <a:rPr sz="1600" b="1" spc="-9" dirty="0">
                <a:latin typeface="Arial"/>
                <a:cs typeface="Arial"/>
              </a:rPr>
              <a:t>h</a:t>
            </a:r>
            <a:r>
              <a:rPr sz="1600" b="1" spc="-13" dirty="0">
                <a:latin typeface="Arial"/>
                <a:cs typeface="Arial"/>
              </a:rPr>
              <a:t>e</a:t>
            </a:r>
            <a:r>
              <a:rPr sz="1600" b="1" dirty="0">
                <a:latin typeface="Arial"/>
                <a:cs typeface="Arial"/>
              </a:rPr>
              <a:t>n</a:t>
            </a:r>
            <a:r>
              <a:rPr sz="1600" b="1" spc="-43" dirty="0">
                <a:latin typeface="Arial"/>
                <a:cs typeface="Arial"/>
              </a:rPr>
              <a:t> </a:t>
            </a:r>
            <a:r>
              <a:rPr sz="1600" b="1" spc="-94" dirty="0">
                <a:latin typeface="Arial"/>
                <a:cs typeface="Arial"/>
              </a:rPr>
              <a:t>V</a:t>
            </a:r>
            <a:r>
              <a:rPr sz="1600" b="1" spc="-9" dirty="0">
                <a:latin typeface="Arial"/>
                <a:cs typeface="Arial"/>
              </a:rPr>
              <a:t>o</a:t>
            </a:r>
            <a:r>
              <a:rPr sz="1600" b="1" spc="4" dirty="0">
                <a:latin typeface="Arial"/>
                <a:cs typeface="Arial"/>
              </a:rPr>
              <a:t>r</a:t>
            </a:r>
            <a:r>
              <a:rPr sz="1600" b="1" spc="-4" dirty="0">
                <a:latin typeface="Arial"/>
                <a:cs typeface="Arial"/>
              </a:rPr>
              <a:t>sc</a:t>
            </a:r>
            <a:r>
              <a:rPr sz="1600" b="1" spc="-9" dirty="0">
                <a:latin typeface="Arial"/>
                <a:cs typeface="Arial"/>
              </a:rPr>
              <a:t>h</a:t>
            </a:r>
            <a:r>
              <a:rPr sz="1600" b="1" spc="4" dirty="0">
                <a:latin typeface="Arial"/>
                <a:cs typeface="Arial"/>
              </a:rPr>
              <a:t>ri</a:t>
            </a:r>
            <a:r>
              <a:rPr sz="1600" b="1" dirty="0">
                <a:latin typeface="Arial"/>
                <a:cs typeface="Arial"/>
              </a:rPr>
              <a:t>ft</a:t>
            </a:r>
            <a:r>
              <a:rPr sz="1600" b="1" spc="-4" dirty="0">
                <a:latin typeface="Arial"/>
                <a:cs typeface="Arial"/>
              </a:rPr>
              <a:t>e</a:t>
            </a:r>
            <a:r>
              <a:rPr sz="1600" b="1" dirty="0">
                <a:latin typeface="Arial"/>
                <a:cs typeface="Arial"/>
              </a:rPr>
              <a:t>n</a:t>
            </a:r>
            <a:r>
              <a:rPr sz="1600" b="1" spc="-30" dirty="0">
                <a:latin typeface="Arial"/>
                <a:cs typeface="Arial"/>
              </a:rPr>
              <a:t> </a:t>
            </a:r>
            <a:r>
              <a:rPr sz="1600" b="1" spc="-4" dirty="0">
                <a:latin typeface="Arial"/>
                <a:cs typeface="Arial"/>
              </a:rPr>
              <a:t>e</a:t>
            </a:r>
            <a:r>
              <a:rPr sz="1600" b="1" spc="-9" dirty="0">
                <a:latin typeface="Arial"/>
                <a:cs typeface="Arial"/>
              </a:rPr>
              <a:t>n</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r</a:t>
            </a:r>
            <a:r>
              <a:rPr sz="1600" b="1" spc="-4" dirty="0">
                <a:latin typeface="Arial"/>
                <a:cs typeface="Arial"/>
              </a:rPr>
              <a:t>ec</a:t>
            </a:r>
            <a:r>
              <a:rPr sz="1600" b="1" spc="-9" dirty="0">
                <a:latin typeface="Arial"/>
                <a:cs typeface="Arial"/>
              </a:rPr>
              <a:t>h</a:t>
            </a:r>
            <a:r>
              <a:rPr sz="1600" b="1" spc="-13" dirty="0">
                <a:latin typeface="Arial"/>
                <a:cs typeface="Arial"/>
              </a:rPr>
              <a:t>e</a:t>
            </a:r>
            <a:r>
              <a:rPr sz="1600" b="1" spc="-9" dirty="0">
                <a:latin typeface="Arial"/>
                <a:cs typeface="Arial"/>
              </a:rPr>
              <a:t>n</a:t>
            </a:r>
            <a:r>
              <a:rPr sz="1600" dirty="0">
                <a:latin typeface="Arial"/>
                <a:cs typeface="Arial"/>
              </a:rPr>
              <a:t>.</a:t>
            </a:r>
            <a:r>
              <a:rPr sz="1600" spc="-34"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e</a:t>
            </a:r>
            <a:r>
              <a:rPr sz="1600" dirty="0">
                <a:latin typeface="Arial"/>
                <a:cs typeface="Arial"/>
              </a:rPr>
              <a:t>n</a:t>
            </a:r>
            <a:r>
              <a:rPr sz="1600" spc="-26" dirty="0">
                <a:latin typeface="Arial"/>
                <a:cs typeface="Arial"/>
              </a:rPr>
              <a:t> </a:t>
            </a:r>
            <a:r>
              <a:rPr sz="1600" spc="-4" dirty="0">
                <a:latin typeface="Arial"/>
                <a:cs typeface="Arial"/>
              </a:rPr>
              <a:t>dü</a:t>
            </a:r>
            <a:r>
              <a:rPr sz="1600" dirty="0">
                <a:latin typeface="Arial"/>
                <a:cs typeface="Arial"/>
              </a:rPr>
              <a:t>r</a:t>
            </a:r>
            <a:r>
              <a:rPr sz="1600" spc="4" dirty="0">
                <a:latin typeface="Arial"/>
                <a:cs typeface="Arial"/>
              </a:rPr>
              <a:t>f</a:t>
            </a:r>
            <a:r>
              <a:rPr sz="1600" spc="-4" dirty="0">
                <a:latin typeface="Arial"/>
                <a:cs typeface="Arial"/>
              </a:rPr>
              <a:t>e</a:t>
            </a:r>
            <a:r>
              <a:rPr sz="1600" dirty="0">
                <a:latin typeface="Arial"/>
                <a:cs typeface="Arial"/>
              </a:rPr>
              <a:t>n </a:t>
            </a:r>
            <a:r>
              <a:rPr sz="1600" spc="-4" dirty="0">
                <a:latin typeface="Arial"/>
                <a:cs typeface="Arial"/>
              </a:rPr>
              <a:t>nu</a:t>
            </a:r>
            <a:r>
              <a:rPr sz="1600" dirty="0">
                <a:latin typeface="Arial"/>
                <a:cs typeface="Arial"/>
              </a:rPr>
              <a:t>r</a:t>
            </a:r>
            <a:r>
              <a:rPr sz="1600" spc="-17" dirty="0">
                <a:latin typeface="Arial"/>
                <a:cs typeface="Arial"/>
              </a:rPr>
              <a:t> </a:t>
            </a:r>
            <a:r>
              <a:rPr sz="1600" spc="-9" dirty="0">
                <a:latin typeface="Arial"/>
                <a:cs typeface="Arial"/>
              </a:rPr>
              <a:t>m</a:t>
            </a:r>
            <a:r>
              <a:rPr sz="1600" dirty="0">
                <a:latin typeface="Arial"/>
                <a:cs typeface="Arial"/>
              </a:rPr>
              <a:t>it</a:t>
            </a:r>
            <a:r>
              <a:rPr sz="1600" spc="-13" dirty="0">
                <a:latin typeface="Arial"/>
                <a:cs typeface="Arial"/>
              </a:rPr>
              <a:t> </a:t>
            </a:r>
            <a:r>
              <a:rPr sz="1600" spc="-4" dirty="0">
                <a:latin typeface="Arial"/>
                <a:cs typeface="Arial"/>
              </a:rPr>
              <a:t>na</a:t>
            </a:r>
            <a:r>
              <a:rPr sz="1600" spc="4" dirty="0">
                <a:latin typeface="Arial"/>
                <a:cs typeface="Arial"/>
              </a:rPr>
              <a:t>c</a:t>
            </a:r>
            <a:r>
              <a:rPr sz="1600" dirty="0">
                <a:latin typeface="Arial"/>
                <a:cs typeface="Arial"/>
              </a:rPr>
              <a:t>h</a:t>
            </a:r>
            <a:r>
              <a:rPr sz="1600" spc="-17" dirty="0">
                <a:latin typeface="Arial"/>
                <a:cs typeface="Arial"/>
              </a:rPr>
              <a:t> </a:t>
            </a:r>
            <a:r>
              <a:rPr sz="1600" spc="-4" dirty="0">
                <a:latin typeface="Arial"/>
                <a:cs typeface="Arial"/>
              </a:rPr>
              <a:t>de</a:t>
            </a:r>
            <a:r>
              <a:rPr sz="1600" dirty="0">
                <a:latin typeface="Arial"/>
                <a:cs typeface="Arial"/>
              </a:rPr>
              <a:t>m</a:t>
            </a:r>
            <a:r>
              <a:rPr sz="1600" spc="-21" dirty="0">
                <a:latin typeface="Arial"/>
                <a:cs typeface="Arial"/>
              </a:rPr>
              <a:t> </a:t>
            </a:r>
            <a:r>
              <a:rPr sz="1600" spc="-26" dirty="0">
                <a:latin typeface="Arial"/>
                <a:cs typeface="Arial"/>
              </a:rPr>
              <a:t>W</a:t>
            </a:r>
            <a:r>
              <a:rPr sz="1600" spc="-4" dirty="0">
                <a:latin typeface="Arial"/>
                <a:cs typeface="Arial"/>
              </a:rPr>
              <a:t>a</a:t>
            </a:r>
            <a:r>
              <a:rPr sz="1600" spc="-17" dirty="0">
                <a:latin typeface="Arial"/>
                <a:cs typeface="Arial"/>
              </a:rPr>
              <a:t>f</a:t>
            </a:r>
            <a:r>
              <a:rPr sz="1600" spc="-9" dirty="0">
                <a:latin typeface="Arial"/>
                <a:cs typeface="Arial"/>
              </a:rPr>
              <a:t>f</a:t>
            </a:r>
            <a:r>
              <a:rPr sz="1600" spc="-4" dirty="0">
                <a:latin typeface="Arial"/>
                <a:cs typeface="Arial"/>
              </a:rPr>
              <a:t>e</a:t>
            </a:r>
            <a:r>
              <a:rPr sz="1600" spc="-13" dirty="0">
                <a:latin typeface="Arial"/>
                <a:cs typeface="Arial"/>
              </a:rPr>
              <a:t>n</a:t>
            </a:r>
            <a:r>
              <a:rPr sz="1600" spc="-4" dirty="0">
                <a:latin typeface="Arial"/>
                <a:cs typeface="Arial"/>
              </a:rPr>
              <a:t>ge</a:t>
            </a:r>
            <a:r>
              <a:rPr sz="1600" spc="-9" dirty="0">
                <a:latin typeface="Arial"/>
                <a:cs typeface="Arial"/>
              </a:rPr>
              <a:t>s</a:t>
            </a:r>
            <a:r>
              <a:rPr sz="1600" spc="-13" dirty="0">
                <a:latin typeface="Arial"/>
                <a:cs typeface="Arial"/>
              </a:rPr>
              <a:t>e</a:t>
            </a:r>
            <a:r>
              <a:rPr sz="1600" spc="4" dirty="0">
                <a:latin typeface="Arial"/>
                <a:cs typeface="Arial"/>
              </a:rPr>
              <a:t>t</a:t>
            </a:r>
            <a:r>
              <a:rPr sz="1600" dirty="0">
                <a:latin typeface="Arial"/>
                <a:cs typeface="Arial"/>
              </a:rPr>
              <a:t>z</a:t>
            </a:r>
            <a:r>
              <a:rPr sz="1600" spc="-43"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4" dirty="0">
                <a:latin typeface="Arial"/>
                <a:cs typeface="Arial"/>
              </a:rPr>
              <a:t>de</a:t>
            </a:r>
            <a:r>
              <a:rPr sz="1600" dirty="0">
                <a:latin typeface="Arial"/>
                <a:cs typeface="Arial"/>
              </a:rPr>
              <a:t>n</a:t>
            </a:r>
            <a:r>
              <a:rPr sz="1600" spc="-17" dirty="0">
                <a:latin typeface="Arial"/>
                <a:cs typeface="Arial"/>
              </a:rPr>
              <a:t> </a:t>
            </a:r>
            <a:r>
              <a:rPr sz="1600" spc="-4" dirty="0">
                <a:latin typeface="Arial"/>
                <a:cs typeface="Arial"/>
              </a:rPr>
              <a:t>h</a:t>
            </a:r>
            <a:r>
              <a:rPr sz="1600" dirty="0">
                <a:latin typeface="Arial"/>
                <a:cs typeface="Arial"/>
              </a:rPr>
              <a:t>i</a:t>
            </a:r>
            <a:r>
              <a:rPr sz="1600" spc="-4" dirty="0">
                <a:latin typeface="Arial"/>
                <a:cs typeface="Arial"/>
              </a:rPr>
              <a:t>e</a:t>
            </a:r>
            <a:r>
              <a:rPr sz="1600" dirty="0">
                <a:latin typeface="Arial"/>
                <a:cs typeface="Arial"/>
              </a:rPr>
              <a:t>r</a:t>
            </a:r>
            <a:r>
              <a:rPr sz="1600" spc="4" dirty="0">
                <a:latin typeface="Arial"/>
                <a:cs typeface="Arial"/>
              </a:rPr>
              <a:t>z</a:t>
            </a:r>
            <a:r>
              <a:rPr sz="1600" dirty="0">
                <a:latin typeface="Arial"/>
                <a:cs typeface="Arial"/>
              </a:rPr>
              <a:t>u</a:t>
            </a:r>
            <a:r>
              <a:rPr sz="1600" spc="-26"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gangene</a:t>
            </a:r>
            <a:r>
              <a:rPr sz="1600" dirty="0">
                <a:latin typeface="Arial"/>
                <a:cs typeface="Arial"/>
              </a:rPr>
              <a:t>n</a:t>
            </a:r>
            <a:r>
              <a:rPr sz="1600" spc="-38" dirty="0">
                <a:latin typeface="Arial"/>
                <a:cs typeface="Arial"/>
              </a:rPr>
              <a:t> </a:t>
            </a:r>
            <a:r>
              <a:rPr sz="1600" spc="-9" dirty="0">
                <a:latin typeface="Arial"/>
                <a:cs typeface="Arial"/>
              </a:rPr>
              <a:t>R</a:t>
            </a:r>
            <a:r>
              <a:rPr sz="1600" spc="-4" dirty="0">
                <a:latin typeface="Arial"/>
                <a:cs typeface="Arial"/>
              </a:rPr>
              <a:t>e</a:t>
            </a:r>
            <a:r>
              <a:rPr sz="1600" spc="4" dirty="0">
                <a:latin typeface="Arial"/>
                <a:cs typeface="Arial"/>
              </a:rPr>
              <a:t>c</a:t>
            </a:r>
            <a:r>
              <a:rPr sz="1600" spc="-4" dirty="0">
                <a:latin typeface="Arial"/>
                <a:cs typeface="Arial"/>
              </a:rPr>
              <a:t>h</a:t>
            </a:r>
            <a:r>
              <a:rPr sz="1600" spc="4" dirty="0">
                <a:latin typeface="Arial"/>
                <a:cs typeface="Arial"/>
              </a:rPr>
              <a:t>ts</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o</a:t>
            </a:r>
            <a:r>
              <a:rPr sz="1600" dirty="0">
                <a:latin typeface="Arial"/>
                <a:cs typeface="Arial"/>
              </a:rPr>
              <a:t>r</a:t>
            </a:r>
            <a:r>
              <a:rPr sz="1600" spc="-13" dirty="0">
                <a:latin typeface="Arial"/>
                <a:cs typeface="Arial"/>
              </a:rPr>
              <a:t>d</a:t>
            </a:r>
            <a:r>
              <a:rPr sz="1600" spc="-4" dirty="0">
                <a:latin typeface="Arial"/>
                <a:cs typeface="Arial"/>
              </a:rPr>
              <a:t>n</a:t>
            </a:r>
            <a:r>
              <a:rPr sz="1600" spc="-13" dirty="0">
                <a:latin typeface="Arial"/>
                <a:cs typeface="Arial"/>
              </a:rPr>
              <a:t>u</a:t>
            </a:r>
            <a:r>
              <a:rPr sz="1600" spc="-4" dirty="0">
                <a:latin typeface="Arial"/>
                <a:cs typeface="Arial"/>
              </a:rPr>
              <a:t>ng</a:t>
            </a:r>
            <a:r>
              <a:rPr sz="1600" spc="-13" dirty="0">
                <a:latin typeface="Arial"/>
                <a:cs typeface="Arial"/>
              </a:rPr>
              <a:t>e</a:t>
            </a:r>
            <a:r>
              <a:rPr sz="1600" dirty="0">
                <a:latin typeface="Arial"/>
                <a:cs typeface="Arial"/>
              </a:rPr>
              <a:t>n </a:t>
            </a:r>
            <a:r>
              <a:rPr sz="1600" spc="4" dirty="0">
                <a:latin typeface="Arial"/>
                <a:cs typeface="Arial"/>
              </a:rPr>
              <a:t>z</a:t>
            </a:r>
            <a:r>
              <a:rPr sz="1600" spc="-4" dirty="0">
                <a:latin typeface="Arial"/>
                <a:cs typeface="Arial"/>
              </a:rPr>
              <a:t>uge</a:t>
            </a:r>
            <a:r>
              <a:rPr sz="1600" dirty="0">
                <a:latin typeface="Arial"/>
                <a:cs typeface="Arial"/>
              </a:rPr>
              <a:t>l</a:t>
            </a:r>
            <a:r>
              <a:rPr sz="1600" spc="-4" dirty="0">
                <a:latin typeface="Arial"/>
                <a:cs typeface="Arial"/>
              </a:rPr>
              <a:t>a</a:t>
            </a:r>
            <a:r>
              <a:rPr sz="1600" spc="4" dirty="0">
                <a:latin typeface="Arial"/>
                <a:cs typeface="Arial"/>
              </a:rPr>
              <a:t>s</a:t>
            </a:r>
            <a:r>
              <a:rPr sz="1600" spc="-9" dirty="0">
                <a:latin typeface="Arial"/>
                <a:cs typeface="Arial"/>
              </a:rPr>
              <a:t>s</a:t>
            </a:r>
            <a:r>
              <a:rPr sz="1600" spc="-4" dirty="0">
                <a:latin typeface="Arial"/>
                <a:cs typeface="Arial"/>
              </a:rPr>
              <a:t>e</a:t>
            </a:r>
            <a:r>
              <a:rPr sz="1600" spc="-13" dirty="0">
                <a:latin typeface="Arial"/>
                <a:cs typeface="Arial"/>
              </a:rPr>
              <a:t>n</a:t>
            </a:r>
            <a:r>
              <a:rPr sz="1600" spc="-4" dirty="0">
                <a:latin typeface="Arial"/>
                <a:cs typeface="Arial"/>
              </a:rPr>
              <a:t>e</a:t>
            </a:r>
            <a:r>
              <a:rPr sz="1600" dirty="0">
                <a:latin typeface="Arial"/>
                <a:cs typeface="Arial"/>
              </a:rPr>
              <a:t>n</a:t>
            </a:r>
            <a:r>
              <a:rPr sz="1600" spc="-38" dirty="0">
                <a:latin typeface="Arial"/>
                <a:cs typeface="Arial"/>
              </a:rPr>
              <a:t> </a:t>
            </a:r>
            <a:r>
              <a:rPr sz="1600" spc="-26" dirty="0">
                <a:latin typeface="Arial"/>
                <a:cs typeface="Arial"/>
              </a:rPr>
              <a:t>W</a:t>
            </a:r>
            <a:r>
              <a:rPr sz="1600" spc="-4" dirty="0">
                <a:latin typeface="Arial"/>
                <a:cs typeface="Arial"/>
              </a:rPr>
              <a:t>a</a:t>
            </a:r>
            <a:r>
              <a:rPr sz="1600" spc="-17" dirty="0">
                <a:latin typeface="Arial"/>
                <a:cs typeface="Arial"/>
              </a:rPr>
              <a:t>f</a:t>
            </a:r>
            <a:r>
              <a:rPr sz="1600" spc="-9" dirty="0">
                <a:latin typeface="Arial"/>
                <a:cs typeface="Arial"/>
              </a:rPr>
              <a:t>f</a:t>
            </a:r>
            <a:r>
              <a:rPr sz="1600" spc="-4" dirty="0">
                <a:latin typeface="Arial"/>
                <a:cs typeface="Arial"/>
              </a:rPr>
              <a:t>e</a:t>
            </a:r>
            <a:r>
              <a:rPr sz="1600" dirty="0">
                <a:latin typeface="Arial"/>
                <a:cs typeface="Arial"/>
              </a:rPr>
              <a:t>n</a:t>
            </a:r>
            <a:r>
              <a:rPr sz="1600" spc="-47" dirty="0">
                <a:latin typeface="Arial"/>
                <a:cs typeface="Arial"/>
              </a:rPr>
              <a:t> </a:t>
            </a:r>
            <a:r>
              <a:rPr sz="1600" spc="-4" dirty="0">
                <a:latin typeface="Arial"/>
                <a:cs typeface="Arial"/>
              </a:rPr>
              <a:t>du</a:t>
            </a:r>
            <a:r>
              <a:rPr sz="1600" dirty="0">
                <a:latin typeface="Arial"/>
                <a:cs typeface="Arial"/>
              </a:rPr>
              <a:t>r</a:t>
            </a:r>
            <a:r>
              <a:rPr sz="1600" spc="4" dirty="0">
                <a:latin typeface="Arial"/>
                <a:cs typeface="Arial"/>
              </a:rPr>
              <a:t>c</a:t>
            </a:r>
            <a:r>
              <a:rPr sz="1600" spc="-4" dirty="0">
                <a:latin typeface="Arial"/>
                <a:cs typeface="Arial"/>
              </a:rPr>
              <a:t>hge</a:t>
            </a:r>
            <a:r>
              <a:rPr sz="1600" spc="4" dirty="0">
                <a:latin typeface="Arial"/>
                <a:cs typeface="Arial"/>
              </a:rPr>
              <a:t>f</a:t>
            </a:r>
            <a:r>
              <a:rPr sz="1600" spc="-13" dirty="0">
                <a:latin typeface="Arial"/>
                <a:cs typeface="Arial"/>
              </a:rPr>
              <a:t>ü</a:t>
            </a:r>
            <a:r>
              <a:rPr sz="1600" spc="-4" dirty="0">
                <a:latin typeface="Arial"/>
                <a:cs typeface="Arial"/>
              </a:rPr>
              <a:t>h</a:t>
            </a:r>
            <a:r>
              <a:rPr sz="1600" spc="-13" dirty="0">
                <a:latin typeface="Arial"/>
                <a:cs typeface="Arial"/>
              </a:rPr>
              <a:t>r</a:t>
            </a:r>
            <a:r>
              <a:rPr sz="1600" dirty="0">
                <a:latin typeface="Arial"/>
                <a:cs typeface="Arial"/>
              </a:rPr>
              <a:t>t</a:t>
            </a:r>
            <a:r>
              <a:rPr sz="1600" spc="-34" dirty="0">
                <a:latin typeface="Arial"/>
                <a:cs typeface="Arial"/>
              </a:rPr>
              <a:t> </a:t>
            </a:r>
            <a:r>
              <a:rPr sz="1600" spc="-17" dirty="0" err="1">
                <a:latin typeface="Arial"/>
                <a:cs typeface="Arial"/>
              </a:rPr>
              <a:t>w</a:t>
            </a:r>
            <a:r>
              <a:rPr sz="1600" spc="-4" dirty="0" err="1">
                <a:latin typeface="Arial"/>
                <a:cs typeface="Arial"/>
              </a:rPr>
              <a:t>e</a:t>
            </a:r>
            <a:r>
              <a:rPr sz="1600" dirty="0" err="1">
                <a:latin typeface="Arial"/>
                <a:cs typeface="Arial"/>
              </a:rPr>
              <a:t>r</a:t>
            </a:r>
            <a:r>
              <a:rPr sz="1600" spc="-4" dirty="0" err="1">
                <a:latin typeface="Arial"/>
                <a:cs typeface="Arial"/>
              </a:rPr>
              <a:t>den</a:t>
            </a:r>
            <a:r>
              <a:rPr sz="1600" dirty="0">
                <a:latin typeface="Arial"/>
                <a:cs typeface="Arial"/>
              </a:rPr>
              <a:t>.</a:t>
            </a:r>
            <a:endParaRPr lang="de-DE" sz="1600" dirty="0">
              <a:latin typeface="Arial"/>
              <a:cs typeface="Arial"/>
            </a:endParaRPr>
          </a:p>
          <a:p>
            <a:pPr marL="305298" marR="4344" indent="-285750">
              <a:buFont typeface="Wingdings" panose="05000000000000000000" pitchFamily="2" charset="2"/>
              <a:buChar char="Ø"/>
            </a:pPr>
            <a:r>
              <a:rPr lang="de-DE" sz="1600" b="1" spc="-38" dirty="0">
                <a:latin typeface="Arial"/>
                <a:cs typeface="Arial"/>
              </a:rPr>
              <a:t>A</a:t>
            </a:r>
            <a:r>
              <a:rPr lang="de-DE" sz="1600" b="1" spc="-9" dirty="0">
                <a:latin typeface="Arial"/>
                <a:cs typeface="Arial"/>
              </a:rPr>
              <a:t>u</a:t>
            </a:r>
            <a:r>
              <a:rPr lang="de-DE" sz="1600" b="1" dirty="0">
                <a:latin typeface="Arial"/>
                <a:cs typeface="Arial"/>
              </a:rPr>
              <a:t>f</a:t>
            </a:r>
            <a:r>
              <a:rPr lang="de-DE" sz="1600" b="1" spc="26" dirty="0">
                <a:latin typeface="Arial"/>
                <a:cs typeface="Arial"/>
              </a:rPr>
              <a:t> </a:t>
            </a:r>
            <a:r>
              <a:rPr lang="de-DE" sz="1600" b="1" spc="4" dirty="0">
                <a:latin typeface="Arial"/>
                <a:cs typeface="Arial"/>
              </a:rPr>
              <a:t>j</a:t>
            </a:r>
            <a:r>
              <a:rPr lang="de-DE" sz="1600" b="1" spc="-4" dirty="0">
                <a:latin typeface="Arial"/>
                <a:cs typeface="Arial"/>
              </a:rPr>
              <a:t>e</a:t>
            </a:r>
            <a:r>
              <a:rPr lang="de-DE" sz="1600" b="1" spc="-9" dirty="0">
                <a:latin typeface="Arial"/>
                <a:cs typeface="Arial"/>
              </a:rPr>
              <a:t>d</a:t>
            </a:r>
            <a:r>
              <a:rPr lang="de-DE" sz="1600" b="1" spc="-4" dirty="0">
                <a:latin typeface="Arial"/>
                <a:cs typeface="Arial"/>
              </a:rPr>
              <a:t>e</a:t>
            </a:r>
            <a:r>
              <a:rPr lang="de-DE" sz="1600" b="1" dirty="0">
                <a:latin typeface="Arial"/>
                <a:cs typeface="Arial"/>
              </a:rPr>
              <a:t>r</a:t>
            </a:r>
            <a:r>
              <a:rPr lang="de-DE" sz="1600" b="1" spc="-21" dirty="0">
                <a:latin typeface="Arial"/>
                <a:cs typeface="Arial"/>
              </a:rPr>
              <a:t> </a:t>
            </a:r>
            <a:r>
              <a:rPr lang="de-DE" sz="1600" b="1" spc="-9" dirty="0">
                <a:latin typeface="Arial"/>
                <a:cs typeface="Arial"/>
              </a:rPr>
              <a:t>F</a:t>
            </a:r>
            <a:r>
              <a:rPr lang="de-DE" sz="1600" b="1" spc="-4" dirty="0">
                <a:latin typeface="Arial"/>
                <a:cs typeface="Arial"/>
              </a:rPr>
              <a:t>e</a:t>
            </a:r>
            <a:r>
              <a:rPr lang="de-DE" sz="1600" b="1" spc="-9" dirty="0">
                <a:latin typeface="Arial"/>
                <a:cs typeface="Arial"/>
              </a:rPr>
              <a:t>u</a:t>
            </a:r>
            <a:r>
              <a:rPr lang="de-DE" sz="1600" b="1" spc="-4" dirty="0">
                <a:latin typeface="Arial"/>
                <a:cs typeface="Arial"/>
              </a:rPr>
              <a:t>e</a:t>
            </a:r>
            <a:r>
              <a:rPr lang="de-DE" sz="1600" b="1" spc="-9" dirty="0">
                <a:latin typeface="Arial"/>
                <a:cs typeface="Arial"/>
              </a:rPr>
              <a:t>r</a:t>
            </a:r>
            <a:r>
              <a:rPr lang="de-DE" sz="1600" b="1" spc="17" dirty="0">
                <a:latin typeface="Arial"/>
                <a:cs typeface="Arial"/>
              </a:rPr>
              <a:t>w</a:t>
            </a:r>
            <a:r>
              <a:rPr lang="de-DE" sz="1600" b="1" spc="-4" dirty="0">
                <a:latin typeface="Arial"/>
                <a:cs typeface="Arial"/>
              </a:rPr>
              <a:t>a</a:t>
            </a:r>
            <a:r>
              <a:rPr lang="de-DE" sz="1600" b="1" spc="-13" dirty="0">
                <a:latin typeface="Arial"/>
                <a:cs typeface="Arial"/>
              </a:rPr>
              <a:t>f</a:t>
            </a:r>
            <a:r>
              <a:rPr lang="de-DE" sz="1600" b="1" dirty="0">
                <a:latin typeface="Arial"/>
                <a:cs typeface="Arial"/>
              </a:rPr>
              <a:t>fe</a:t>
            </a:r>
            <a:r>
              <a:rPr lang="de-DE" sz="1600" b="1" spc="-38" dirty="0">
                <a:latin typeface="Arial"/>
                <a:cs typeface="Arial"/>
              </a:rPr>
              <a:t> </a:t>
            </a:r>
            <a:r>
              <a:rPr lang="de-DE" sz="1600" b="1" spc="-4" dirty="0">
                <a:latin typeface="Arial"/>
                <a:cs typeface="Arial"/>
              </a:rPr>
              <a:t>m</a:t>
            </a:r>
            <a:r>
              <a:rPr lang="de-DE" sz="1600" b="1" spc="-9" dirty="0">
                <a:latin typeface="Arial"/>
                <a:cs typeface="Arial"/>
              </a:rPr>
              <a:t>ü</a:t>
            </a:r>
            <a:r>
              <a:rPr lang="de-DE" sz="1600" b="1" spc="-4" dirty="0">
                <a:latin typeface="Arial"/>
                <a:cs typeface="Arial"/>
              </a:rPr>
              <a:t>sse</a:t>
            </a:r>
            <a:r>
              <a:rPr lang="de-DE" sz="1600" b="1" dirty="0">
                <a:latin typeface="Arial"/>
                <a:cs typeface="Arial"/>
              </a:rPr>
              <a:t>n</a:t>
            </a:r>
            <a:r>
              <a:rPr lang="de-DE" sz="1600" b="1" spc="-21" dirty="0">
                <a:latin typeface="Arial"/>
                <a:cs typeface="Arial"/>
              </a:rPr>
              <a:t> </a:t>
            </a:r>
            <a:r>
              <a:rPr lang="de-DE" sz="1600" dirty="0">
                <a:latin typeface="Arial"/>
                <a:cs typeface="Arial"/>
              </a:rPr>
              <a:t>in</a:t>
            </a:r>
            <a:r>
              <a:rPr lang="de-DE" sz="1600" spc="-9" dirty="0">
                <a:latin typeface="Arial"/>
                <a:cs typeface="Arial"/>
              </a:rPr>
              <a:t> D</a:t>
            </a:r>
            <a:r>
              <a:rPr lang="de-DE" sz="1600" spc="-4" dirty="0">
                <a:latin typeface="Arial"/>
                <a:cs typeface="Arial"/>
              </a:rPr>
              <a:t>eu</a:t>
            </a:r>
            <a:r>
              <a:rPr lang="de-DE" sz="1600" spc="4" dirty="0">
                <a:latin typeface="Arial"/>
                <a:cs typeface="Arial"/>
              </a:rPr>
              <a:t>tsc</a:t>
            </a:r>
            <a:r>
              <a:rPr lang="de-DE" sz="1600" spc="-4" dirty="0">
                <a:latin typeface="Arial"/>
                <a:cs typeface="Arial"/>
              </a:rPr>
              <a:t>h</a:t>
            </a:r>
            <a:r>
              <a:rPr lang="de-DE" sz="1600" dirty="0">
                <a:latin typeface="Arial"/>
                <a:cs typeface="Arial"/>
              </a:rPr>
              <a:t>l</a:t>
            </a:r>
            <a:r>
              <a:rPr lang="de-DE" sz="1600" spc="-13" dirty="0">
                <a:latin typeface="Arial"/>
                <a:cs typeface="Arial"/>
              </a:rPr>
              <a:t>a</a:t>
            </a:r>
            <a:r>
              <a:rPr lang="de-DE" sz="1600" spc="-4" dirty="0">
                <a:latin typeface="Arial"/>
                <a:cs typeface="Arial"/>
              </a:rPr>
              <a:t>n</a:t>
            </a:r>
            <a:r>
              <a:rPr lang="de-DE" sz="1600" dirty="0">
                <a:latin typeface="Arial"/>
                <a:cs typeface="Arial"/>
              </a:rPr>
              <a:t>d</a:t>
            </a:r>
            <a:r>
              <a:rPr lang="de-DE" sz="1600" spc="-38" dirty="0">
                <a:latin typeface="Arial"/>
                <a:cs typeface="Arial"/>
              </a:rPr>
              <a:t> </a:t>
            </a:r>
            <a:r>
              <a:rPr lang="de-DE" sz="1600" b="1" spc="-9" dirty="0">
                <a:latin typeface="Arial"/>
                <a:cs typeface="Arial"/>
              </a:rPr>
              <a:t>gü</a:t>
            </a:r>
            <a:r>
              <a:rPr lang="de-DE" sz="1600" b="1" spc="4" dirty="0">
                <a:latin typeface="Arial"/>
                <a:cs typeface="Arial"/>
              </a:rPr>
              <a:t>l</a:t>
            </a:r>
            <a:r>
              <a:rPr lang="de-DE" sz="1600" b="1" dirty="0">
                <a:latin typeface="Arial"/>
                <a:cs typeface="Arial"/>
              </a:rPr>
              <a:t>t</a:t>
            </a:r>
            <a:r>
              <a:rPr lang="de-DE" sz="1600" b="1" spc="4" dirty="0">
                <a:latin typeface="Arial"/>
                <a:cs typeface="Arial"/>
              </a:rPr>
              <a:t>i</a:t>
            </a:r>
            <a:r>
              <a:rPr lang="de-DE" sz="1600" b="1" spc="-9" dirty="0">
                <a:latin typeface="Arial"/>
                <a:cs typeface="Arial"/>
              </a:rPr>
              <a:t>g</a:t>
            </a:r>
            <a:r>
              <a:rPr lang="de-DE" sz="1600" b="1" dirty="0">
                <a:latin typeface="Arial"/>
                <a:cs typeface="Arial"/>
              </a:rPr>
              <a:t>e</a:t>
            </a:r>
            <a:r>
              <a:rPr lang="de-DE" sz="1600" b="1" spc="-38" dirty="0">
                <a:latin typeface="Arial"/>
                <a:cs typeface="Arial"/>
              </a:rPr>
              <a:t> </a:t>
            </a:r>
            <a:r>
              <a:rPr lang="de-DE" sz="1600" b="1" spc="-9" dirty="0">
                <a:latin typeface="Arial"/>
                <a:cs typeface="Arial"/>
              </a:rPr>
              <a:t>B</a:t>
            </a:r>
            <a:r>
              <a:rPr lang="de-DE" sz="1600" b="1" spc="-4" dirty="0">
                <a:latin typeface="Arial"/>
                <a:cs typeface="Arial"/>
              </a:rPr>
              <a:t>esc</a:t>
            </a:r>
            <a:r>
              <a:rPr lang="de-DE" sz="1600" b="1" spc="-9" dirty="0">
                <a:latin typeface="Arial"/>
                <a:cs typeface="Arial"/>
              </a:rPr>
              <a:t>hu</a:t>
            </a:r>
            <a:r>
              <a:rPr lang="de-DE" sz="1600" b="1" spc="-4" dirty="0">
                <a:latin typeface="Arial"/>
                <a:cs typeface="Arial"/>
              </a:rPr>
              <a:t>ss</a:t>
            </a:r>
            <a:r>
              <a:rPr lang="de-DE" sz="1600" b="1" spc="4" dirty="0">
                <a:latin typeface="Arial"/>
                <a:cs typeface="Arial"/>
              </a:rPr>
              <a:t>z</a:t>
            </a:r>
            <a:r>
              <a:rPr lang="de-DE" sz="1600" b="1" spc="-4" dirty="0">
                <a:latin typeface="Arial"/>
                <a:cs typeface="Arial"/>
              </a:rPr>
              <a:t>e</a:t>
            </a:r>
            <a:r>
              <a:rPr lang="de-DE" sz="1600" b="1" spc="4" dirty="0">
                <a:latin typeface="Arial"/>
                <a:cs typeface="Arial"/>
              </a:rPr>
              <a:t>i</a:t>
            </a:r>
            <a:r>
              <a:rPr lang="de-DE" sz="1600" b="1" spc="-13" dirty="0">
                <a:latin typeface="Arial"/>
                <a:cs typeface="Arial"/>
              </a:rPr>
              <a:t>c</a:t>
            </a:r>
            <a:r>
              <a:rPr lang="de-DE" sz="1600" b="1" spc="-9" dirty="0">
                <a:latin typeface="Arial"/>
                <a:cs typeface="Arial"/>
              </a:rPr>
              <a:t>h</a:t>
            </a:r>
            <a:r>
              <a:rPr lang="de-DE" sz="1600" b="1" spc="-4" dirty="0">
                <a:latin typeface="Arial"/>
                <a:cs typeface="Arial"/>
              </a:rPr>
              <a:t>e</a:t>
            </a:r>
            <a:r>
              <a:rPr lang="de-DE" sz="1600" b="1" dirty="0">
                <a:latin typeface="Arial"/>
                <a:cs typeface="Arial"/>
              </a:rPr>
              <a:t>n</a:t>
            </a:r>
            <a:r>
              <a:rPr lang="de-DE" sz="1600" b="1" spc="-43" dirty="0">
                <a:latin typeface="Arial"/>
                <a:cs typeface="Arial"/>
              </a:rPr>
              <a:t> </a:t>
            </a:r>
            <a:r>
              <a:rPr lang="de-DE" sz="1600" spc="-4" dirty="0">
                <a:latin typeface="Arial"/>
                <a:cs typeface="Arial"/>
              </a:rPr>
              <a:t>na</a:t>
            </a:r>
            <a:r>
              <a:rPr lang="de-DE" sz="1600" spc="4" dirty="0">
                <a:latin typeface="Arial"/>
                <a:cs typeface="Arial"/>
              </a:rPr>
              <a:t>c</a:t>
            </a:r>
            <a:r>
              <a:rPr lang="de-DE" sz="1600" dirty="0">
                <a:latin typeface="Arial"/>
                <a:cs typeface="Arial"/>
              </a:rPr>
              <a:t>h</a:t>
            </a:r>
            <a:r>
              <a:rPr lang="de-DE" sz="1600" spc="-26" dirty="0">
                <a:latin typeface="Arial"/>
                <a:cs typeface="Arial"/>
              </a:rPr>
              <a:t> </a:t>
            </a:r>
            <a:r>
              <a:rPr lang="de-DE" sz="1600" spc="-4" dirty="0">
                <a:latin typeface="Arial"/>
                <a:cs typeface="Arial"/>
              </a:rPr>
              <a:t>de</a:t>
            </a:r>
            <a:r>
              <a:rPr lang="de-DE" sz="1600" dirty="0">
                <a:latin typeface="Arial"/>
                <a:cs typeface="Arial"/>
              </a:rPr>
              <a:t>n </a:t>
            </a:r>
            <a:r>
              <a:rPr lang="de-DE" sz="1600" spc="-4" dirty="0">
                <a:latin typeface="Arial"/>
                <a:cs typeface="Arial"/>
              </a:rPr>
              <a:t>ge</a:t>
            </a:r>
            <a:r>
              <a:rPr lang="de-DE" sz="1600" spc="4" dirty="0">
                <a:latin typeface="Arial"/>
                <a:cs typeface="Arial"/>
              </a:rPr>
              <a:t>s</a:t>
            </a:r>
            <a:r>
              <a:rPr lang="de-DE" sz="1600" spc="-4" dirty="0">
                <a:latin typeface="Arial"/>
                <a:cs typeface="Arial"/>
              </a:rPr>
              <a:t>e</a:t>
            </a:r>
            <a:r>
              <a:rPr lang="de-DE" sz="1600" spc="4" dirty="0">
                <a:latin typeface="Arial"/>
                <a:cs typeface="Arial"/>
              </a:rPr>
              <a:t>tz</a:t>
            </a:r>
            <a:r>
              <a:rPr lang="de-DE" sz="1600" dirty="0">
                <a:latin typeface="Arial"/>
                <a:cs typeface="Arial"/>
              </a:rPr>
              <a:t>li</a:t>
            </a:r>
            <a:r>
              <a:rPr lang="de-DE" sz="1600" spc="-9" dirty="0">
                <a:latin typeface="Arial"/>
                <a:cs typeface="Arial"/>
              </a:rPr>
              <a:t>c</a:t>
            </a:r>
            <a:r>
              <a:rPr lang="de-DE" sz="1600" spc="-4" dirty="0">
                <a:latin typeface="Arial"/>
                <a:cs typeface="Arial"/>
              </a:rPr>
              <a:t>h</a:t>
            </a:r>
            <a:r>
              <a:rPr lang="de-DE" sz="1600" spc="-13" dirty="0">
                <a:latin typeface="Arial"/>
                <a:cs typeface="Arial"/>
              </a:rPr>
              <a:t>e</a:t>
            </a:r>
            <a:r>
              <a:rPr lang="de-DE" sz="1600" dirty="0">
                <a:latin typeface="Arial"/>
                <a:cs typeface="Arial"/>
              </a:rPr>
              <a:t>n</a:t>
            </a:r>
            <a:r>
              <a:rPr lang="de-DE" sz="1600" spc="-38" dirty="0">
                <a:latin typeface="Arial"/>
                <a:cs typeface="Arial"/>
              </a:rPr>
              <a:t> </a:t>
            </a:r>
            <a:r>
              <a:rPr lang="de-DE" sz="1600" spc="-64" dirty="0">
                <a:latin typeface="Arial"/>
                <a:cs typeface="Arial"/>
              </a:rPr>
              <a:t>V</a:t>
            </a:r>
            <a:r>
              <a:rPr lang="de-DE" sz="1600" spc="-4" dirty="0">
                <a:latin typeface="Arial"/>
                <a:cs typeface="Arial"/>
              </a:rPr>
              <a:t>o</a:t>
            </a:r>
            <a:r>
              <a:rPr lang="de-DE" sz="1600" dirty="0">
                <a:latin typeface="Arial"/>
                <a:cs typeface="Arial"/>
              </a:rPr>
              <a:t>r</a:t>
            </a:r>
            <a:r>
              <a:rPr lang="de-DE" sz="1600" spc="4" dirty="0">
                <a:latin typeface="Arial"/>
                <a:cs typeface="Arial"/>
              </a:rPr>
              <a:t>sc</a:t>
            </a:r>
            <a:r>
              <a:rPr lang="de-DE" sz="1600" spc="-4" dirty="0">
                <a:latin typeface="Arial"/>
                <a:cs typeface="Arial"/>
              </a:rPr>
              <a:t>h</a:t>
            </a:r>
            <a:r>
              <a:rPr lang="de-DE" sz="1600" dirty="0">
                <a:latin typeface="Arial"/>
                <a:cs typeface="Arial"/>
              </a:rPr>
              <a:t>ri</a:t>
            </a:r>
            <a:r>
              <a:rPr lang="de-DE" sz="1600" spc="-9" dirty="0">
                <a:latin typeface="Arial"/>
                <a:cs typeface="Arial"/>
              </a:rPr>
              <a:t>ft</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b="1" spc="-13" dirty="0">
                <a:latin typeface="Arial"/>
                <a:cs typeface="Arial"/>
              </a:rPr>
              <a:t>v</a:t>
            </a:r>
            <a:r>
              <a:rPr lang="de-DE" sz="1600" b="1" spc="-9" dirty="0">
                <a:latin typeface="Arial"/>
                <a:cs typeface="Arial"/>
              </a:rPr>
              <a:t>o</a:t>
            </a:r>
            <a:r>
              <a:rPr lang="de-DE" sz="1600" b="1" spc="4" dirty="0">
                <a:latin typeface="Arial"/>
                <a:cs typeface="Arial"/>
              </a:rPr>
              <a:t>r</a:t>
            </a:r>
            <a:r>
              <a:rPr lang="de-DE" sz="1600" b="1" spc="-9" dirty="0">
                <a:latin typeface="Arial"/>
                <a:cs typeface="Arial"/>
              </a:rPr>
              <a:t>h</a:t>
            </a:r>
            <a:r>
              <a:rPr lang="de-DE" sz="1600" b="1" spc="-4" dirty="0">
                <a:latin typeface="Arial"/>
                <a:cs typeface="Arial"/>
              </a:rPr>
              <a:t>a</a:t>
            </a:r>
            <a:r>
              <a:rPr lang="de-DE" sz="1600" b="1" spc="-9" dirty="0">
                <a:latin typeface="Arial"/>
                <a:cs typeface="Arial"/>
              </a:rPr>
              <a:t>nd</a:t>
            </a:r>
            <a:r>
              <a:rPr lang="de-DE" sz="1600" b="1" spc="-4" dirty="0">
                <a:latin typeface="Arial"/>
                <a:cs typeface="Arial"/>
              </a:rPr>
              <a:t>e</a:t>
            </a:r>
            <a:r>
              <a:rPr lang="de-DE" sz="1600" b="1" dirty="0">
                <a:latin typeface="Arial"/>
                <a:cs typeface="Arial"/>
              </a:rPr>
              <a:t>n</a:t>
            </a:r>
            <a:r>
              <a:rPr lang="de-DE" sz="1600" b="1" spc="-21" dirty="0">
                <a:latin typeface="Arial"/>
                <a:cs typeface="Arial"/>
              </a:rPr>
              <a:t> </a:t>
            </a:r>
            <a:r>
              <a:rPr lang="de-DE" sz="1600" b="1" spc="-4" dirty="0">
                <a:latin typeface="Arial"/>
                <a:cs typeface="Arial"/>
              </a:rPr>
              <a:t>se</a:t>
            </a:r>
            <a:r>
              <a:rPr lang="de-DE" sz="1600" b="1" spc="4" dirty="0">
                <a:latin typeface="Arial"/>
                <a:cs typeface="Arial"/>
              </a:rPr>
              <a:t>i</a:t>
            </a:r>
            <a:r>
              <a:rPr lang="de-DE" sz="1600" b="1" spc="-9" dirty="0">
                <a:latin typeface="Arial"/>
                <a:cs typeface="Arial"/>
              </a:rPr>
              <a:t>n</a:t>
            </a:r>
            <a:r>
              <a:rPr lang="de-DE" sz="1600" dirty="0">
                <a:latin typeface="Arial"/>
                <a:cs typeface="Arial"/>
              </a:rPr>
              <a:t>.</a:t>
            </a:r>
            <a:br>
              <a:rPr lang="de-DE" sz="1600" dirty="0">
                <a:latin typeface="Arial"/>
                <a:cs typeface="Arial"/>
              </a:rPr>
            </a:br>
            <a:r>
              <a:rPr lang="de-DE" sz="1600" i="1" spc="-4" dirty="0">
                <a:solidFill>
                  <a:srgbClr val="FF0000"/>
                </a:solidFill>
                <a:latin typeface="Arial"/>
                <a:cs typeface="Arial"/>
              </a:rPr>
              <a:t>Au</a:t>
            </a:r>
            <a:r>
              <a:rPr lang="de-DE" sz="1600" i="1" spc="4" dirty="0">
                <a:solidFill>
                  <a:srgbClr val="FF0000"/>
                </a:solidFill>
                <a:latin typeface="Arial"/>
                <a:cs typeface="Arial"/>
              </a:rPr>
              <a:t>s</a:t>
            </a:r>
            <a:r>
              <a:rPr lang="de-DE" sz="1600" i="1" spc="-4" dirty="0">
                <a:solidFill>
                  <a:srgbClr val="FF0000"/>
                </a:solidFill>
                <a:latin typeface="Arial"/>
                <a:cs typeface="Arial"/>
              </a:rPr>
              <a:t>geno</a:t>
            </a:r>
            <a:r>
              <a:rPr lang="de-DE" sz="1600" i="1" spc="-9" dirty="0">
                <a:solidFill>
                  <a:srgbClr val="FF0000"/>
                </a:solidFill>
                <a:latin typeface="Arial"/>
                <a:cs typeface="Arial"/>
              </a:rPr>
              <a:t>mm</a:t>
            </a:r>
            <a:r>
              <a:rPr lang="de-DE" sz="1600" i="1" spc="-4" dirty="0">
                <a:solidFill>
                  <a:srgbClr val="FF0000"/>
                </a:solidFill>
                <a:latin typeface="Arial"/>
                <a:cs typeface="Arial"/>
              </a:rPr>
              <a:t>e</a:t>
            </a:r>
            <a:r>
              <a:rPr lang="de-DE" sz="1600" i="1" dirty="0">
                <a:solidFill>
                  <a:srgbClr val="FF0000"/>
                </a:solidFill>
                <a:latin typeface="Arial"/>
                <a:cs typeface="Arial"/>
              </a:rPr>
              <a:t>n</a:t>
            </a:r>
            <a:r>
              <a:rPr lang="de-DE" sz="1600" i="1" spc="-47" dirty="0">
                <a:solidFill>
                  <a:srgbClr val="FF0000"/>
                </a:solidFill>
                <a:latin typeface="Arial"/>
                <a:cs typeface="Arial"/>
              </a:rPr>
              <a:t> </a:t>
            </a:r>
            <a:r>
              <a:rPr lang="de-DE" sz="1600" i="1" spc="4" dirty="0">
                <a:solidFill>
                  <a:srgbClr val="FF0000"/>
                </a:solidFill>
                <a:latin typeface="Arial"/>
                <a:cs typeface="Arial"/>
              </a:rPr>
              <a:t>s</a:t>
            </a:r>
            <a:r>
              <a:rPr lang="de-DE" sz="1600" i="1" dirty="0">
                <a:solidFill>
                  <a:srgbClr val="FF0000"/>
                </a:solidFill>
                <a:latin typeface="Arial"/>
                <a:cs typeface="Arial"/>
              </a:rPr>
              <a:t>i</a:t>
            </a:r>
            <a:r>
              <a:rPr lang="de-DE" sz="1600" i="1" spc="-4" dirty="0">
                <a:solidFill>
                  <a:srgbClr val="FF0000"/>
                </a:solidFill>
                <a:latin typeface="Arial"/>
                <a:cs typeface="Arial"/>
              </a:rPr>
              <a:t>n</a:t>
            </a:r>
            <a:r>
              <a:rPr lang="de-DE" sz="1600" i="1" dirty="0">
                <a:solidFill>
                  <a:srgbClr val="FF0000"/>
                </a:solidFill>
                <a:latin typeface="Arial"/>
                <a:cs typeface="Arial"/>
              </a:rPr>
              <a:t>d</a:t>
            </a:r>
            <a:r>
              <a:rPr lang="de-DE" sz="1600" i="1" spc="-17" dirty="0">
                <a:solidFill>
                  <a:srgbClr val="FF0000"/>
                </a:solidFill>
                <a:latin typeface="Arial"/>
                <a:cs typeface="Arial"/>
              </a:rPr>
              <a:t> </a:t>
            </a:r>
            <a:r>
              <a:rPr lang="de-DE" sz="1600" i="1" spc="-9" dirty="0">
                <a:solidFill>
                  <a:srgbClr val="FF0000"/>
                </a:solidFill>
                <a:latin typeface="Arial"/>
                <a:cs typeface="Arial"/>
              </a:rPr>
              <a:t>F</a:t>
            </a:r>
            <a:r>
              <a:rPr lang="de-DE" sz="1600" i="1" spc="-4" dirty="0">
                <a:solidFill>
                  <a:srgbClr val="FF0000"/>
                </a:solidFill>
                <a:latin typeface="Arial"/>
                <a:cs typeface="Arial"/>
              </a:rPr>
              <a:t>eue</a:t>
            </a:r>
            <a:r>
              <a:rPr lang="de-DE" sz="1600" i="1" dirty="0">
                <a:solidFill>
                  <a:srgbClr val="FF0000"/>
                </a:solidFill>
                <a:latin typeface="Arial"/>
                <a:cs typeface="Arial"/>
              </a:rPr>
              <a:t>r</a:t>
            </a:r>
            <a:r>
              <a:rPr lang="de-DE" sz="1600" i="1" spc="-9" dirty="0">
                <a:solidFill>
                  <a:srgbClr val="FF0000"/>
                </a:solidFill>
                <a:latin typeface="Arial"/>
                <a:cs typeface="Arial"/>
              </a:rPr>
              <a:t>w</a:t>
            </a:r>
            <a:r>
              <a:rPr lang="de-DE" sz="1600" i="1" spc="-4" dirty="0">
                <a:solidFill>
                  <a:srgbClr val="FF0000"/>
                </a:solidFill>
                <a:latin typeface="Arial"/>
                <a:cs typeface="Arial"/>
              </a:rPr>
              <a:t>a</a:t>
            </a:r>
            <a:r>
              <a:rPr lang="de-DE" sz="1600" i="1" spc="4" dirty="0">
                <a:solidFill>
                  <a:srgbClr val="FF0000"/>
                </a:solidFill>
                <a:latin typeface="Arial"/>
                <a:cs typeface="Arial"/>
              </a:rPr>
              <a:t>ff</a:t>
            </a:r>
            <a:r>
              <a:rPr lang="de-DE" sz="1600" i="1" spc="-4" dirty="0">
                <a:solidFill>
                  <a:srgbClr val="FF0000"/>
                </a:solidFill>
                <a:latin typeface="Arial"/>
                <a:cs typeface="Arial"/>
              </a:rPr>
              <a:t>e</a:t>
            </a:r>
            <a:r>
              <a:rPr lang="de-DE" sz="1600" i="1" spc="-13" dirty="0">
                <a:solidFill>
                  <a:srgbClr val="FF0000"/>
                </a:solidFill>
                <a:latin typeface="Arial"/>
                <a:cs typeface="Arial"/>
              </a:rPr>
              <a:t>n</a:t>
            </a:r>
            <a:r>
              <a:rPr lang="de-DE" sz="1600" i="1" dirty="0">
                <a:solidFill>
                  <a:srgbClr val="FF0000"/>
                </a:solidFill>
                <a:latin typeface="Arial"/>
                <a:cs typeface="Arial"/>
              </a:rPr>
              <a:t>,</a:t>
            </a:r>
            <a:r>
              <a:rPr lang="de-DE" sz="1600" i="1" spc="-34" dirty="0">
                <a:solidFill>
                  <a:srgbClr val="FF0000"/>
                </a:solidFill>
                <a:latin typeface="Arial"/>
                <a:cs typeface="Arial"/>
              </a:rPr>
              <a:t> </a:t>
            </a:r>
            <a:r>
              <a:rPr lang="de-DE" sz="1600" i="1" spc="-4" dirty="0">
                <a:solidFill>
                  <a:srgbClr val="FF0000"/>
                </a:solidFill>
                <a:latin typeface="Arial"/>
                <a:cs typeface="Arial"/>
              </a:rPr>
              <a:t>d</a:t>
            </a:r>
            <a:r>
              <a:rPr lang="de-DE" sz="1600" i="1" dirty="0">
                <a:solidFill>
                  <a:srgbClr val="FF0000"/>
                </a:solidFill>
                <a:latin typeface="Arial"/>
                <a:cs typeface="Arial"/>
              </a:rPr>
              <a:t>ie</a:t>
            </a:r>
            <a:r>
              <a:rPr lang="de-DE" sz="1600" i="1" spc="-17" dirty="0">
                <a:solidFill>
                  <a:srgbClr val="FF0000"/>
                </a:solidFill>
                <a:latin typeface="Arial"/>
                <a:cs typeface="Arial"/>
              </a:rPr>
              <a:t> </a:t>
            </a:r>
            <a:r>
              <a:rPr lang="de-DE" sz="1600" i="1" spc="4" dirty="0">
                <a:solidFill>
                  <a:srgbClr val="FF0000"/>
                </a:solidFill>
                <a:latin typeface="Arial"/>
                <a:cs typeface="Arial"/>
              </a:rPr>
              <a:t>v</a:t>
            </a:r>
            <a:r>
              <a:rPr lang="de-DE" sz="1600" i="1" spc="-4" dirty="0">
                <a:solidFill>
                  <a:srgbClr val="FF0000"/>
                </a:solidFill>
                <a:latin typeface="Arial"/>
                <a:cs typeface="Arial"/>
              </a:rPr>
              <a:t>o</a:t>
            </a:r>
            <a:r>
              <a:rPr lang="de-DE" sz="1600" i="1" dirty="0">
                <a:solidFill>
                  <a:srgbClr val="FF0000"/>
                </a:solidFill>
                <a:latin typeface="Arial"/>
                <a:cs typeface="Arial"/>
              </a:rPr>
              <a:t>r</a:t>
            </a:r>
            <a:r>
              <a:rPr lang="de-DE" sz="1600" i="1" spc="-17" dirty="0">
                <a:solidFill>
                  <a:srgbClr val="FF0000"/>
                </a:solidFill>
                <a:latin typeface="Arial"/>
                <a:cs typeface="Arial"/>
              </a:rPr>
              <a:t> </a:t>
            </a:r>
            <a:r>
              <a:rPr lang="de-DE" sz="1600" i="1" spc="-4" dirty="0">
                <a:solidFill>
                  <a:srgbClr val="FF0000"/>
                </a:solidFill>
                <a:latin typeface="Arial"/>
                <a:cs typeface="Arial"/>
              </a:rPr>
              <a:t>de</a:t>
            </a:r>
            <a:r>
              <a:rPr lang="de-DE" sz="1600" i="1" dirty="0">
                <a:solidFill>
                  <a:srgbClr val="FF0000"/>
                </a:solidFill>
                <a:latin typeface="Arial"/>
                <a:cs typeface="Arial"/>
              </a:rPr>
              <a:t>m</a:t>
            </a:r>
            <a:r>
              <a:rPr lang="de-DE" sz="1600" i="1" spc="-21" dirty="0">
                <a:solidFill>
                  <a:srgbClr val="FF0000"/>
                </a:solidFill>
                <a:latin typeface="Arial"/>
                <a:cs typeface="Arial"/>
              </a:rPr>
              <a:t> </a:t>
            </a:r>
            <a:r>
              <a:rPr lang="de-DE" sz="1600" i="1" spc="-4" dirty="0">
                <a:solidFill>
                  <a:srgbClr val="FF0000"/>
                </a:solidFill>
                <a:latin typeface="Arial"/>
                <a:cs typeface="Arial"/>
              </a:rPr>
              <a:t>01</a:t>
            </a:r>
            <a:r>
              <a:rPr lang="de-DE" sz="1600" i="1" spc="4" dirty="0">
                <a:solidFill>
                  <a:srgbClr val="FF0000"/>
                </a:solidFill>
                <a:latin typeface="Arial"/>
                <a:cs typeface="Arial"/>
              </a:rPr>
              <a:t>.</a:t>
            </a:r>
            <a:r>
              <a:rPr lang="de-DE" sz="1600" i="1" spc="-4" dirty="0">
                <a:solidFill>
                  <a:srgbClr val="FF0000"/>
                </a:solidFill>
                <a:latin typeface="Arial"/>
                <a:cs typeface="Arial"/>
              </a:rPr>
              <a:t>01</a:t>
            </a:r>
            <a:r>
              <a:rPr lang="de-DE" sz="1600" i="1" spc="4" dirty="0">
                <a:solidFill>
                  <a:srgbClr val="FF0000"/>
                </a:solidFill>
                <a:latin typeface="Arial"/>
                <a:cs typeface="Arial"/>
              </a:rPr>
              <a:t>.</a:t>
            </a:r>
            <a:r>
              <a:rPr lang="de-DE" sz="1600" i="1" spc="-4" dirty="0">
                <a:solidFill>
                  <a:srgbClr val="FF0000"/>
                </a:solidFill>
                <a:latin typeface="Arial"/>
                <a:cs typeface="Arial"/>
              </a:rPr>
              <a:t>1</a:t>
            </a:r>
            <a:r>
              <a:rPr lang="de-DE" sz="1600" i="1" spc="-13" dirty="0">
                <a:solidFill>
                  <a:srgbClr val="FF0000"/>
                </a:solidFill>
                <a:latin typeface="Arial"/>
                <a:cs typeface="Arial"/>
              </a:rPr>
              <a:t>8</a:t>
            </a:r>
            <a:r>
              <a:rPr lang="de-DE" sz="1600" i="1" spc="-4" dirty="0">
                <a:solidFill>
                  <a:srgbClr val="FF0000"/>
                </a:solidFill>
                <a:latin typeface="Arial"/>
                <a:cs typeface="Arial"/>
              </a:rPr>
              <a:t>9</a:t>
            </a:r>
            <a:r>
              <a:rPr lang="de-DE" sz="1600" i="1" dirty="0">
                <a:solidFill>
                  <a:srgbClr val="FF0000"/>
                </a:solidFill>
                <a:latin typeface="Arial"/>
                <a:cs typeface="Arial"/>
              </a:rPr>
              <a:t>1</a:t>
            </a:r>
            <a:r>
              <a:rPr lang="de-DE" sz="1600" i="1" spc="-38" dirty="0">
                <a:solidFill>
                  <a:srgbClr val="FF0000"/>
                </a:solidFill>
                <a:latin typeface="Arial"/>
                <a:cs typeface="Arial"/>
              </a:rPr>
              <a:t> </a:t>
            </a:r>
            <a:r>
              <a:rPr lang="de-DE" sz="1600" i="1" spc="-4" dirty="0">
                <a:solidFill>
                  <a:srgbClr val="FF0000"/>
                </a:solidFill>
                <a:latin typeface="Arial"/>
                <a:cs typeface="Arial"/>
              </a:rPr>
              <a:t>he</a:t>
            </a:r>
            <a:r>
              <a:rPr lang="de-DE" sz="1600" i="1" dirty="0">
                <a:solidFill>
                  <a:srgbClr val="FF0000"/>
                </a:solidFill>
                <a:latin typeface="Arial"/>
                <a:cs typeface="Arial"/>
              </a:rPr>
              <a:t>r</a:t>
            </a:r>
            <a:r>
              <a:rPr lang="de-DE" sz="1600" i="1" spc="-4" dirty="0">
                <a:solidFill>
                  <a:srgbClr val="FF0000"/>
                </a:solidFill>
                <a:latin typeface="Arial"/>
                <a:cs typeface="Arial"/>
              </a:rPr>
              <a:t>ge</a:t>
            </a:r>
            <a:r>
              <a:rPr lang="de-DE" sz="1600" i="1" spc="4" dirty="0">
                <a:solidFill>
                  <a:srgbClr val="FF0000"/>
                </a:solidFill>
                <a:latin typeface="Arial"/>
                <a:cs typeface="Arial"/>
              </a:rPr>
              <a:t>s</a:t>
            </a:r>
            <a:r>
              <a:rPr lang="de-DE" sz="1600" i="1" spc="-9" dirty="0">
                <a:solidFill>
                  <a:srgbClr val="FF0000"/>
                </a:solidFill>
                <a:latin typeface="Arial"/>
                <a:cs typeface="Arial"/>
              </a:rPr>
              <a:t>t</a:t>
            </a:r>
            <a:r>
              <a:rPr lang="de-DE" sz="1600" i="1" spc="-4" dirty="0">
                <a:solidFill>
                  <a:srgbClr val="FF0000"/>
                </a:solidFill>
                <a:latin typeface="Arial"/>
                <a:cs typeface="Arial"/>
              </a:rPr>
              <a:t>e</a:t>
            </a:r>
            <a:r>
              <a:rPr lang="de-DE" sz="1600" i="1" dirty="0">
                <a:solidFill>
                  <a:srgbClr val="FF0000"/>
                </a:solidFill>
                <a:latin typeface="Arial"/>
                <a:cs typeface="Arial"/>
              </a:rPr>
              <a:t>llt</a:t>
            </a:r>
            <a:r>
              <a:rPr lang="de-DE" sz="1600" i="1" spc="-34" dirty="0">
                <a:solidFill>
                  <a:srgbClr val="FF0000"/>
                </a:solidFill>
                <a:latin typeface="Arial"/>
                <a:cs typeface="Arial"/>
              </a:rPr>
              <a:t> </a:t>
            </a:r>
            <a:r>
              <a:rPr lang="de-DE" sz="1600" i="1" spc="-4" dirty="0">
                <a:solidFill>
                  <a:srgbClr val="FF0000"/>
                </a:solidFill>
                <a:latin typeface="Arial"/>
                <a:cs typeface="Arial"/>
              </a:rPr>
              <a:t>un</a:t>
            </a:r>
            <a:r>
              <a:rPr lang="de-DE" sz="1600" i="1" dirty="0">
                <a:solidFill>
                  <a:srgbClr val="FF0000"/>
                </a:solidFill>
                <a:latin typeface="Arial"/>
                <a:cs typeface="Arial"/>
              </a:rPr>
              <a:t>d</a:t>
            </a:r>
            <a:r>
              <a:rPr lang="de-DE" sz="1600" i="1" spc="-17" dirty="0">
                <a:solidFill>
                  <a:srgbClr val="FF0000"/>
                </a:solidFill>
                <a:latin typeface="Arial"/>
                <a:cs typeface="Arial"/>
              </a:rPr>
              <a:t> </a:t>
            </a:r>
            <a:r>
              <a:rPr lang="de-DE" sz="1600" i="1" spc="-4" dirty="0">
                <a:solidFill>
                  <a:srgbClr val="FF0000"/>
                </a:solidFill>
                <a:latin typeface="Arial"/>
                <a:cs typeface="Arial"/>
              </a:rPr>
              <a:t>n</a:t>
            </a:r>
            <a:r>
              <a:rPr lang="de-DE" sz="1600" i="1" dirty="0">
                <a:solidFill>
                  <a:srgbClr val="FF0000"/>
                </a:solidFill>
                <a:latin typeface="Arial"/>
                <a:cs typeface="Arial"/>
              </a:rPr>
              <a:t>i</a:t>
            </a:r>
            <a:r>
              <a:rPr lang="de-DE" sz="1600" i="1" spc="4" dirty="0">
                <a:solidFill>
                  <a:srgbClr val="FF0000"/>
                </a:solidFill>
                <a:latin typeface="Arial"/>
                <a:cs typeface="Arial"/>
              </a:rPr>
              <a:t>c</a:t>
            </a:r>
            <a:r>
              <a:rPr lang="de-DE" sz="1600" i="1" spc="-4" dirty="0">
                <a:solidFill>
                  <a:srgbClr val="FF0000"/>
                </a:solidFill>
                <a:latin typeface="Arial"/>
                <a:cs typeface="Arial"/>
              </a:rPr>
              <a:t>h</a:t>
            </a:r>
            <a:r>
              <a:rPr lang="de-DE" sz="1600" i="1" dirty="0">
                <a:solidFill>
                  <a:srgbClr val="FF0000"/>
                </a:solidFill>
                <a:latin typeface="Arial"/>
                <a:cs typeface="Arial"/>
              </a:rPr>
              <a:t>t </a:t>
            </a:r>
            <a:r>
              <a:rPr lang="de-DE" sz="1600" i="1" spc="4" dirty="0">
                <a:solidFill>
                  <a:srgbClr val="FF0000"/>
                </a:solidFill>
                <a:latin typeface="Arial"/>
                <a:cs typeface="Arial"/>
              </a:rPr>
              <a:t>v</a:t>
            </a:r>
            <a:r>
              <a:rPr lang="de-DE" sz="1600" i="1" spc="-4" dirty="0">
                <a:solidFill>
                  <a:srgbClr val="FF0000"/>
                </a:solidFill>
                <a:latin typeface="Arial"/>
                <a:cs typeface="Arial"/>
              </a:rPr>
              <a:t>e</a:t>
            </a:r>
            <a:r>
              <a:rPr lang="de-DE" sz="1600" i="1" dirty="0">
                <a:solidFill>
                  <a:srgbClr val="FF0000"/>
                </a:solidFill>
                <a:latin typeface="Arial"/>
                <a:cs typeface="Arial"/>
              </a:rPr>
              <a:t>r</a:t>
            </a:r>
            <a:r>
              <a:rPr lang="de-DE" sz="1600" i="1" spc="-4" dirty="0">
                <a:solidFill>
                  <a:srgbClr val="FF0000"/>
                </a:solidFill>
                <a:latin typeface="Arial"/>
                <a:cs typeface="Arial"/>
              </a:rPr>
              <a:t>ände</a:t>
            </a:r>
            <a:r>
              <a:rPr lang="de-DE" sz="1600" i="1" spc="-13" dirty="0">
                <a:solidFill>
                  <a:srgbClr val="FF0000"/>
                </a:solidFill>
                <a:latin typeface="Arial"/>
                <a:cs typeface="Arial"/>
              </a:rPr>
              <a:t>r</a:t>
            </a:r>
            <a:r>
              <a:rPr lang="de-DE" sz="1600" i="1" dirty="0">
                <a:solidFill>
                  <a:srgbClr val="FF0000"/>
                </a:solidFill>
                <a:latin typeface="Arial"/>
                <a:cs typeface="Arial"/>
              </a:rPr>
              <a:t>t</a:t>
            </a:r>
            <a:r>
              <a:rPr lang="de-DE" sz="1600" i="1" spc="-34" dirty="0">
                <a:solidFill>
                  <a:srgbClr val="FF0000"/>
                </a:solidFill>
                <a:latin typeface="Arial"/>
                <a:cs typeface="Arial"/>
              </a:rPr>
              <a:t> </a:t>
            </a:r>
            <a:r>
              <a:rPr lang="de-DE" sz="1600" i="1" spc="-9" dirty="0">
                <a:solidFill>
                  <a:srgbClr val="FF0000"/>
                </a:solidFill>
                <a:latin typeface="Arial"/>
                <a:cs typeface="Arial"/>
              </a:rPr>
              <a:t>w</a:t>
            </a:r>
            <a:r>
              <a:rPr lang="de-DE" sz="1600" i="1" spc="-4" dirty="0">
                <a:solidFill>
                  <a:srgbClr val="FF0000"/>
                </a:solidFill>
                <a:latin typeface="Arial"/>
                <a:cs typeface="Arial"/>
              </a:rPr>
              <a:t>o</a:t>
            </a:r>
            <a:r>
              <a:rPr lang="de-DE" sz="1600" i="1" dirty="0">
                <a:solidFill>
                  <a:srgbClr val="FF0000"/>
                </a:solidFill>
                <a:latin typeface="Arial"/>
                <a:cs typeface="Arial"/>
              </a:rPr>
              <a:t>r</a:t>
            </a:r>
            <a:r>
              <a:rPr lang="de-DE" sz="1600" i="1" spc="-4" dirty="0">
                <a:solidFill>
                  <a:srgbClr val="FF0000"/>
                </a:solidFill>
                <a:latin typeface="Arial"/>
                <a:cs typeface="Arial"/>
              </a:rPr>
              <a:t>de</a:t>
            </a:r>
            <a:r>
              <a:rPr lang="de-DE" sz="1600" i="1" dirty="0">
                <a:solidFill>
                  <a:srgbClr val="FF0000"/>
                </a:solidFill>
                <a:latin typeface="Arial"/>
                <a:cs typeface="Arial"/>
              </a:rPr>
              <a:t>n</a:t>
            </a:r>
            <a:r>
              <a:rPr lang="de-DE" sz="1600" i="1" spc="-26" dirty="0">
                <a:solidFill>
                  <a:srgbClr val="FF0000"/>
                </a:solidFill>
                <a:latin typeface="Arial"/>
                <a:cs typeface="Arial"/>
              </a:rPr>
              <a:t> </a:t>
            </a:r>
            <a:r>
              <a:rPr lang="de-DE" sz="1600" i="1" spc="4" dirty="0">
                <a:solidFill>
                  <a:srgbClr val="FF0000"/>
                </a:solidFill>
                <a:latin typeface="Arial"/>
                <a:cs typeface="Arial"/>
              </a:rPr>
              <a:t>s</a:t>
            </a:r>
            <a:r>
              <a:rPr lang="de-DE" sz="1600" i="1" dirty="0">
                <a:solidFill>
                  <a:srgbClr val="FF0000"/>
                </a:solidFill>
                <a:latin typeface="Arial"/>
                <a:cs typeface="Arial"/>
              </a:rPr>
              <a:t>i</a:t>
            </a:r>
            <a:r>
              <a:rPr lang="de-DE" sz="1600" i="1" spc="-4" dirty="0">
                <a:solidFill>
                  <a:srgbClr val="FF0000"/>
                </a:solidFill>
                <a:latin typeface="Arial"/>
                <a:cs typeface="Arial"/>
              </a:rPr>
              <a:t>nd</a:t>
            </a:r>
            <a:r>
              <a:rPr lang="de-DE" sz="1600" i="1" dirty="0">
                <a:solidFill>
                  <a:srgbClr val="FF0000"/>
                </a:solidFill>
                <a:latin typeface="Arial"/>
                <a:cs typeface="Arial"/>
              </a:rPr>
              <a:t>.</a:t>
            </a:r>
            <a:endParaRPr lang="de-DE" sz="1600" dirty="0">
              <a:latin typeface="Arial"/>
              <a:cs typeface="Arial"/>
            </a:endParaRPr>
          </a:p>
          <a:p>
            <a:pPr marL="10860" marR="4344" indent="11403"/>
            <a:endParaRPr sz="1600" dirty="0">
              <a:latin typeface="Arial"/>
              <a:cs typeface="Arial"/>
            </a:endParaRPr>
          </a:p>
        </p:txBody>
      </p:sp>
      <p:sp>
        <p:nvSpPr>
          <p:cNvPr id="15" name="object 15"/>
          <p:cNvSpPr txBox="1"/>
          <p:nvPr/>
        </p:nvSpPr>
        <p:spPr>
          <a:xfrm>
            <a:off x="643456" y="3957039"/>
            <a:ext cx="7972224" cy="1926681"/>
          </a:xfrm>
          <a:prstGeom prst="rect">
            <a:avLst/>
          </a:prstGeom>
        </p:spPr>
        <p:txBody>
          <a:bodyPr vert="horz" wrap="square" lIns="0" tIns="0" rIns="0" bIns="0" rtlCol="0">
            <a:spAutoFit/>
          </a:bodyPr>
          <a:lstStyle/>
          <a:p>
            <a:pPr marL="52669"/>
            <a:r>
              <a:rPr sz="2000" b="1" dirty="0">
                <a:latin typeface="Arial"/>
                <a:cs typeface="Arial"/>
              </a:rPr>
              <a:t>Luftg</a:t>
            </a:r>
            <a:r>
              <a:rPr sz="2000" b="1" spc="-17" dirty="0">
                <a:latin typeface="Arial"/>
                <a:cs typeface="Arial"/>
              </a:rPr>
              <a:t>e</a:t>
            </a:r>
            <a:r>
              <a:rPr sz="2000" b="1" spc="30" dirty="0">
                <a:latin typeface="Arial"/>
                <a:cs typeface="Arial"/>
              </a:rPr>
              <a:t>w</a:t>
            </a:r>
            <a:r>
              <a:rPr sz="2000" b="1" spc="-4" dirty="0">
                <a:latin typeface="Arial"/>
                <a:cs typeface="Arial"/>
              </a:rPr>
              <a:t>e</a:t>
            </a:r>
            <a:r>
              <a:rPr sz="2000" b="1" dirty="0">
                <a:latin typeface="Arial"/>
                <a:cs typeface="Arial"/>
              </a:rPr>
              <a:t>hr</a:t>
            </a:r>
            <a:r>
              <a:rPr sz="2000" b="1" spc="-34" dirty="0">
                <a:latin typeface="Arial"/>
                <a:cs typeface="Arial"/>
              </a:rPr>
              <a:t> </a:t>
            </a:r>
            <a:r>
              <a:rPr sz="2000" b="1" dirty="0">
                <a:latin typeface="Arial"/>
                <a:cs typeface="Arial"/>
              </a:rPr>
              <a:t>und</a:t>
            </a:r>
            <a:r>
              <a:rPr sz="2000" b="1" spc="-4" dirty="0">
                <a:latin typeface="Arial"/>
                <a:cs typeface="Arial"/>
              </a:rPr>
              <a:t> </a:t>
            </a:r>
            <a:r>
              <a:rPr sz="2000" b="1" dirty="0">
                <a:latin typeface="Arial"/>
                <a:cs typeface="Arial"/>
              </a:rPr>
              <a:t>Luftpi</a:t>
            </a:r>
            <a:r>
              <a:rPr sz="2000" b="1" spc="-4" dirty="0">
                <a:latin typeface="Arial"/>
                <a:cs typeface="Arial"/>
              </a:rPr>
              <a:t>s</a:t>
            </a:r>
            <a:r>
              <a:rPr sz="2000" b="1" dirty="0">
                <a:latin typeface="Arial"/>
                <a:cs typeface="Arial"/>
              </a:rPr>
              <a:t>tole</a:t>
            </a:r>
            <a:endParaRPr sz="2000" dirty="0">
              <a:latin typeface="Arial"/>
              <a:cs typeface="Arial"/>
            </a:endParaRPr>
          </a:p>
          <a:p>
            <a:pPr>
              <a:spcBef>
                <a:spcPts val="14"/>
              </a:spcBef>
            </a:pPr>
            <a:endParaRPr sz="1240" dirty="0">
              <a:latin typeface="Times New Roman"/>
              <a:cs typeface="Times New Roman"/>
            </a:endParaRPr>
          </a:p>
          <a:p>
            <a:pPr marL="296610" marR="4344" indent="-285750">
              <a:buFont typeface="Wingdings" panose="05000000000000000000" pitchFamily="2" charset="2"/>
              <a:buChar char="Ø"/>
            </a:pPr>
            <a:r>
              <a:rPr sz="1600" spc="-9" dirty="0">
                <a:latin typeface="Arial"/>
                <a:cs typeface="Arial"/>
              </a:rPr>
              <a:t>Z</a:t>
            </a:r>
            <a:r>
              <a:rPr sz="1600" spc="-4" dirty="0">
                <a:latin typeface="Arial"/>
                <a:cs typeface="Arial"/>
              </a:rPr>
              <a:t>uge</a:t>
            </a:r>
            <a:r>
              <a:rPr sz="1600" dirty="0">
                <a:latin typeface="Arial"/>
                <a:cs typeface="Arial"/>
              </a:rPr>
              <a:t>l</a:t>
            </a:r>
            <a:r>
              <a:rPr sz="1600" spc="-4" dirty="0">
                <a:latin typeface="Arial"/>
                <a:cs typeface="Arial"/>
              </a:rPr>
              <a:t>a</a:t>
            </a:r>
            <a:r>
              <a:rPr sz="1600" spc="4" dirty="0">
                <a:latin typeface="Arial"/>
                <a:cs typeface="Arial"/>
              </a:rPr>
              <a:t>s</a:t>
            </a:r>
            <a:r>
              <a:rPr sz="1600" spc="-9" dirty="0">
                <a:latin typeface="Arial"/>
                <a:cs typeface="Arial"/>
              </a:rPr>
              <a:t>s</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a:t>
            </a:r>
            <a:r>
              <a:rPr sz="1600" dirty="0">
                <a:latin typeface="Arial"/>
                <a:cs typeface="Arial"/>
              </a:rPr>
              <a:t>d</a:t>
            </a:r>
            <a:r>
              <a:rPr sz="1600" spc="-17" dirty="0">
                <a:latin typeface="Arial"/>
                <a:cs typeface="Arial"/>
              </a:rPr>
              <a:t> </a:t>
            </a:r>
            <a:r>
              <a:rPr sz="1600" spc="-4" dirty="0">
                <a:latin typeface="Arial"/>
                <a:cs typeface="Arial"/>
              </a:rPr>
              <a:t>Lu</a:t>
            </a:r>
            <a:r>
              <a:rPr sz="1600" spc="4" dirty="0">
                <a:latin typeface="Arial"/>
                <a:cs typeface="Arial"/>
              </a:rPr>
              <a:t>ft</a:t>
            </a:r>
            <a:r>
              <a:rPr sz="1600" spc="-4" dirty="0">
                <a:latin typeface="Arial"/>
                <a:cs typeface="Arial"/>
              </a:rPr>
              <a:t>d</a:t>
            </a:r>
            <a:r>
              <a:rPr sz="1600" dirty="0">
                <a:latin typeface="Arial"/>
                <a:cs typeface="Arial"/>
              </a:rPr>
              <a:t>r</a:t>
            </a:r>
            <a:r>
              <a:rPr sz="1600" spc="-13" dirty="0">
                <a:latin typeface="Arial"/>
                <a:cs typeface="Arial"/>
              </a:rPr>
              <a:t>u</a:t>
            </a:r>
            <a:r>
              <a:rPr sz="1600" spc="4" dirty="0">
                <a:latin typeface="Arial"/>
                <a:cs typeface="Arial"/>
              </a:rPr>
              <a:t>c</a:t>
            </a:r>
            <a:r>
              <a:rPr sz="1600" spc="-9" dirty="0">
                <a:latin typeface="Arial"/>
                <a:cs typeface="Arial"/>
              </a:rPr>
              <a:t>k</a:t>
            </a:r>
            <a:r>
              <a:rPr sz="1600" spc="-13" dirty="0">
                <a:latin typeface="Arial"/>
                <a:cs typeface="Arial"/>
              </a:rPr>
              <a:t>-</a:t>
            </a:r>
            <a:r>
              <a:rPr sz="1600" dirty="0">
                <a:latin typeface="Arial"/>
                <a:cs typeface="Arial"/>
              </a:rPr>
              <a:t>,</a:t>
            </a:r>
            <a:r>
              <a:rPr sz="1600" spc="-34" dirty="0">
                <a:latin typeface="Arial"/>
                <a:cs typeface="Arial"/>
              </a:rPr>
              <a:t> </a:t>
            </a:r>
            <a:r>
              <a:rPr sz="1600" spc="-9" dirty="0">
                <a:latin typeface="Arial"/>
                <a:cs typeface="Arial"/>
              </a:rPr>
              <a:t>F</a:t>
            </a:r>
            <a:r>
              <a:rPr sz="1600" spc="-4" dirty="0">
                <a:latin typeface="Arial"/>
                <a:cs typeface="Arial"/>
              </a:rPr>
              <a:t>ede</a:t>
            </a:r>
            <a:r>
              <a:rPr sz="1600" dirty="0">
                <a:latin typeface="Arial"/>
                <a:cs typeface="Arial"/>
              </a:rPr>
              <a:t>r</a:t>
            </a:r>
            <a:r>
              <a:rPr sz="1600" spc="-4" dirty="0">
                <a:latin typeface="Arial"/>
                <a:cs typeface="Arial"/>
              </a:rPr>
              <a:t>d</a:t>
            </a:r>
            <a:r>
              <a:rPr sz="1600" dirty="0">
                <a:latin typeface="Arial"/>
                <a:cs typeface="Arial"/>
              </a:rPr>
              <a:t>r</a:t>
            </a:r>
            <a:r>
              <a:rPr sz="1600" spc="-4" dirty="0">
                <a:latin typeface="Arial"/>
                <a:cs typeface="Arial"/>
              </a:rPr>
              <a:t>u</a:t>
            </a:r>
            <a:r>
              <a:rPr sz="1600" spc="-9" dirty="0">
                <a:latin typeface="Arial"/>
                <a:cs typeface="Arial"/>
              </a:rPr>
              <a:t>c</a:t>
            </a:r>
            <a:r>
              <a:rPr sz="1600" dirty="0">
                <a:latin typeface="Arial"/>
                <a:cs typeface="Arial"/>
              </a:rPr>
              <a:t>k</a:t>
            </a:r>
            <a:r>
              <a:rPr sz="1600" spc="-34"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4" dirty="0">
                <a:latin typeface="Arial"/>
                <a:cs typeface="Arial"/>
              </a:rPr>
              <a:t>Ga</a:t>
            </a:r>
            <a:r>
              <a:rPr sz="1600" spc="4" dirty="0">
                <a:latin typeface="Arial"/>
                <a:cs typeface="Arial"/>
              </a:rPr>
              <a:t>s</a:t>
            </a:r>
            <a:r>
              <a:rPr sz="1600" spc="-4" dirty="0">
                <a:latin typeface="Arial"/>
                <a:cs typeface="Arial"/>
              </a:rPr>
              <a:t>d</a:t>
            </a:r>
            <a:r>
              <a:rPr sz="1600" dirty="0">
                <a:latin typeface="Arial"/>
                <a:cs typeface="Arial"/>
              </a:rPr>
              <a:t>r</a:t>
            </a:r>
            <a:r>
              <a:rPr sz="1600" spc="-4" dirty="0">
                <a:latin typeface="Arial"/>
                <a:cs typeface="Arial"/>
              </a:rPr>
              <a:t>u</a:t>
            </a:r>
            <a:r>
              <a:rPr sz="1600" spc="-9" dirty="0">
                <a:latin typeface="Arial"/>
                <a:cs typeface="Arial"/>
              </a:rPr>
              <a:t>c</a:t>
            </a:r>
            <a:r>
              <a:rPr sz="1600" spc="4" dirty="0">
                <a:latin typeface="Arial"/>
                <a:cs typeface="Arial"/>
              </a:rPr>
              <a:t>k</a:t>
            </a:r>
            <a:r>
              <a:rPr sz="1600" spc="-17" dirty="0">
                <a:latin typeface="Arial"/>
                <a:cs typeface="Arial"/>
              </a:rPr>
              <a:t>w</a:t>
            </a:r>
            <a:r>
              <a:rPr sz="1600" spc="-4" dirty="0">
                <a:latin typeface="Arial"/>
                <a:cs typeface="Arial"/>
              </a:rPr>
              <a:t>a</a:t>
            </a:r>
            <a:r>
              <a:rPr sz="1600" spc="-17" dirty="0">
                <a:latin typeface="Arial"/>
                <a:cs typeface="Arial"/>
              </a:rPr>
              <a:t>f</a:t>
            </a:r>
            <a:r>
              <a:rPr sz="1600" spc="-9" dirty="0">
                <a:latin typeface="Arial"/>
                <a:cs typeface="Arial"/>
              </a:rPr>
              <a:t>f</a:t>
            </a:r>
            <a:r>
              <a:rPr sz="1600" spc="-4" dirty="0">
                <a:latin typeface="Arial"/>
                <a:cs typeface="Arial"/>
              </a:rPr>
              <a:t>e</a:t>
            </a:r>
            <a:r>
              <a:rPr sz="1600" dirty="0">
                <a:latin typeface="Arial"/>
                <a:cs typeface="Arial"/>
              </a:rPr>
              <a:t>n</a:t>
            </a:r>
            <a:r>
              <a:rPr sz="1600" spc="-38" dirty="0">
                <a:latin typeface="Arial"/>
                <a:cs typeface="Arial"/>
              </a:rPr>
              <a:t> </a:t>
            </a:r>
            <a:r>
              <a:rPr sz="1600" spc="-9" dirty="0">
                <a:latin typeface="Arial"/>
                <a:cs typeface="Arial"/>
              </a:rPr>
              <a:t>m</a:t>
            </a:r>
            <a:r>
              <a:rPr sz="1600" dirty="0">
                <a:latin typeface="Arial"/>
                <a:cs typeface="Arial"/>
              </a:rPr>
              <a:t>it</a:t>
            </a:r>
            <a:r>
              <a:rPr sz="1600" spc="-13"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ne</a:t>
            </a:r>
            <a:r>
              <a:rPr sz="1600" dirty="0">
                <a:latin typeface="Arial"/>
                <a:cs typeface="Arial"/>
              </a:rPr>
              <a:t>r </a:t>
            </a:r>
            <a:r>
              <a:rPr sz="1600" spc="-4" dirty="0">
                <a:latin typeface="Arial"/>
                <a:cs typeface="Arial"/>
              </a:rPr>
              <a:t>Ge</a:t>
            </a:r>
            <a:r>
              <a:rPr sz="1600" spc="4" dirty="0">
                <a:latin typeface="Arial"/>
                <a:cs typeface="Arial"/>
              </a:rPr>
              <a:t>sc</a:t>
            </a:r>
            <a:r>
              <a:rPr sz="1600" spc="-4" dirty="0">
                <a:latin typeface="Arial"/>
                <a:cs typeface="Arial"/>
              </a:rPr>
              <a:t>ho</a:t>
            </a:r>
            <a:r>
              <a:rPr sz="1600" spc="-9" dirty="0">
                <a:latin typeface="Arial"/>
                <a:cs typeface="Arial"/>
              </a:rPr>
              <a:t>s</a:t>
            </a:r>
            <a:r>
              <a:rPr sz="1600" spc="4" dirty="0">
                <a:latin typeface="Arial"/>
                <a:cs typeface="Arial"/>
              </a:rPr>
              <a:t>s</a:t>
            </a:r>
            <a:r>
              <a:rPr sz="1600" spc="-13" dirty="0">
                <a:latin typeface="Arial"/>
                <a:cs typeface="Arial"/>
              </a:rPr>
              <a:t>e</a:t>
            </a:r>
            <a:r>
              <a:rPr sz="1600" spc="-4" dirty="0">
                <a:latin typeface="Arial"/>
                <a:cs typeface="Arial"/>
              </a:rPr>
              <a:t>n</a:t>
            </a:r>
            <a:r>
              <a:rPr sz="1600" spc="-13" dirty="0">
                <a:latin typeface="Arial"/>
                <a:cs typeface="Arial"/>
              </a:rPr>
              <a:t>e</a:t>
            </a:r>
            <a:r>
              <a:rPr sz="1600" dirty="0">
                <a:latin typeface="Arial"/>
                <a:cs typeface="Arial"/>
              </a:rPr>
              <a:t>r</a:t>
            </a:r>
            <a:r>
              <a:rPr sz="1600" spc="-13" dirty="0">
                <a:latin typeface="Arial"/>
                <a:cs typeface="Arial"/>
              </a:rPr>
              <a:t>g</a:t>
            </a:r>
            <a:r>
              <a:rPr sz="1600" dirty="0">
                <a:latin typeface="Arial"/>
                <a:cs typeface="Arial"/>
              </a:rPr>
              <a:t>ie</a:t>
            </a:r>
            <a:r>
              <a:rPr sz="1600" spc="-38" dirty="0">
                <a:latin typeface="Arial"/>
                <a:cs typeface="Arial"/>
              </a:rPr>
              <a:t> </a:t>
            </a:r>
            <a:r>
              <a:rPr sz="1600" spc="-4" dirty="0">
                <a:latin typeface="Arial"/>
                <a:cs typeface="Arial"/>
              </a:rPr>
              <a:t>b</a:t>
            </a:r>
            <a:r>
              <a:rPr sz="1600" dirty="0">
                <a:latin typeface="Arial"/>
                <a:cs typeface="Arial"/>
              </a:rPr>
              <a:t>is </a:t>
            </a:r>
            <a:r>
              <a:rPr lang="de-DE" sz="1600" dirty="0">
                <a:latin typeface="Arial"/>
                <a:cs typeface="Arial"/>
              </a:rPr>
              <a:t>maximal </a:t>
            </a:r>
            <a:r>
              <a:rPr sz="1600" spc="-4" dirty="0">
                <a:latin typeface="Arial"/>
                <a:cs typeface="Arial"/>
              </a:rPr>
              <a:t>7</a:t>
            </a:r>
            <a:r>
              <a:rPr sz="1600" spc="4" dirty="0">
                <a:latin typeface="Arial"/>
                <a:cs typeface="Arial"/>
              </a:rPr>
              <a:t>.</a:t>
            </a:r>
            <a:r>
              <a:rPr sz="1600" dirty="0">
                <a:latin typeface="Arial"/>
                <a:cs typeface="Arial"/>
              </a:rPr>
              <a:t>5</a:t>
            </a:r>
            <a:r>
              <a:rPr sz="1600" spc="-26" dirty="0">
                <a:latin typeface="Arial"/>
                <a:cs typeface="Arial"/>
              </a:rPr>
              <a:t> </a:t>
            </a:r>
            <a:r>
              <a:rPr sz="1600" spc="4" dirty="0">
                <a:latin typeface="Arial"/>
                <a:cs typeface="Arial"/>
              </a:rPr>
              <a:t>J</a:t>
            </a:r>
            <a:r>
              <a:rPr sz="1600" spc="-4" dirty="0">
                <a:latin typeface="Arial"/>
                <a:cs typeface="Arial"/>
              </a:rPr>
              <a:t>ou</a:t>
            </a:r>
            <a:r>
              <a:rPr sz="1600" dirty="0">
                <a:latin typeface="Arial"/>
                <a:cs typeface="Arial"/>
              </a:rPr>
              <a:t>l</a:t>
            </a:r>
            <a:r>
              <a:rPr sz="1600" spc="-4" dirty="0">
                <a:latin typeface="Arial"/>
                <a:cs typeface="Arial"/>
              </a:rPr>
              <a:t>e</a:t>
            </a:r>
            <a:r>
              <a:rPr sz="1600" dirty="0">
                <a:latin typeface="Arial"/>
                <a:cs typeface="Arial"/>
              </a:rPr>
              <a:t>.</a:t>
            </a:r>
          </a:p>
          <a:p>
            <a:pPr>
              <a:spcBef>
                <a:spcPts val="7"/>
              </a:spcBef>
            </a:pPr>
            <a:endParaRPr sz="1240" dirty="0">
              <a:latin typeface="Times New Roman"/>
              <a:cs typeface="Times New Roman"/>
            </a:endParaRPr>
          </a:p>
          <a:p>
            <a:pPr marL="51584"/>
            <a:r>
              <a:rPr sz="2000" b="1" dirty="0">
                <a:latin typeface="Arial"/>
                <a:cs typeface="Arial"/>
              </a:rPr>
              <a:t>Munition</a:t>
            </a:r>
            <a:endParaRPr sz="2000" dirty="0">
              <a:latin typeface="Arial"/>
              <a:cs typeface="Arial"/>
            </a:endParaRPr>
          </a:p>
          <a:p>
            <a:pPr>
              <a:spcBef>
                <a:spcPts val="14"/>
              </a:spcBef>
            </a:pPr>
            <a:endParaRPr sz="1240" dirty="0">
              <a:latin typeface="Times New Roman"/>
              <a:cs typeface="Times New Roman"/>
            </a:endParaRPr>
          </a:p>
          <a:p>
            <a:pPr marL="308012" indent="-285750">
              <a:buFont typeface="Wingdings" panose="05000000000000000000" pitchFamily="2" charset="2"/>
              <a:buChar char="Ø"/>
            </a:pPr>
            <a:r>
              <a:rPr sz="1600" spc="-4" dirty="0">
                <a:latin typeface="Arial"/>
                <a:cs typeface="Arial"/>
              </a:rPr>
              <a:t>Spe</a:t>
            </a:r>
            <a:r>
              <a:rPr sz="1600" spc="4" dirty="0">
                <a:latin typeface="Arial"/>
                <a:cs typeface="Arial"/>
              </a:rPr>
              <a:t>z</a:t>
            </a:r>
            <a:r>
              <a:rPr sz="1600" dirty="0">
                <a:latin typeface="Arial"/>
                <a:cs typeface="Arial"/>
              </a:rPr>
              <a:t>i</a:t>
            </a:r>
            <a:r>
              <a:rPr sz="1600" spc="-4" dirty="0">
                <a:latin typeface="Arial"/>
                <a:cs typeface="Arial"/>
              </a:rPr>
              <a:t>a</a:t>
            </a:r>
            <a:r>
              <a:rPr sz="1600" dirty="0">
                <a:latin typeface="Arial"/>
                <a:cs typeface="Arial"/>
              </a:rPr>
              <a:t>l</a:t>
            </a:r>
            <a:r>
              <a:rPr sz="1600" spc="-9" dirty="0">
                <a:latin typeface="Arial"/>
                <a:cs typeface="Arial"/>
              </a:rPr>
              <a:t>m</a:t>
            </a:r>
            <a:r>
              <a:rPr sz="1600" spc="-4" dirty="0">
                <a:latin typeface="Arial"/>
                <a:cs typeface="Arial"/>
              </a:rPr>
              <a:t>un</a:t>
            </a:r>
            <a:r>
              <a:rPr sz="1600" dirty="0">
                <a:latin typeface="Arial"/>
                <a:cs typeface="Arial"/>
              </a:rPr>
              <a:t>i</a:t>
            </a:r>
            <a:r>
              <a:rPr sz="1600" spc="-9" dirty="0">
                <a:latin typeface="Arial"/>
                <a:cs typeface="Arial"/>
              </a:rPr>
              <a:t>t</a:t>
            </a:r>
            <a:r>
              <a:rPr sz="1600" dirty="0">
                <a:latin typeface="Arial"/>
                <a:cs typeface="Arial"/>
              </a:rPr>
              <a:t>i</a:t>
            </a:r>
            <a:r>
              <a:rPr sz="1600" spc="-4" dirty="0">
                <a:latin typeface="Arial"/>
                <a:cs typeface="Arial"/>
              </a:rPr>
              <a:t>o</a:t>
            </a:r>
            <a:r>
              <a:rPr sz="1600" dirty="0">
                <a:latin typeface="Arial"/>
                <a:cs typeface="Arial"/>
              </a:rPr>
              <a:t>n</a:t>
            </a:r>
            <a:r>
              <a:rPr sz="1600" spc="-38" dirty="0">
                <a:latin typeface="Arial"/>
                <a:cs typeface="Arial"/>
              </a:rPr>
              <a:t> </a:t>
            </a:r>
            <a:r>
              <a:rPr sz="1600" spc="-17" dirty="0">
                <a:latin typeface="Arial"/>
                <a:cs typeface="Arial"/>
              </a:rPr>
              <a:t>w</a:t>
            </a:r>
            <a:r>
              <a:rPr sz="1600" dirty="0">
                <a:latin typeface="Arial"/>
                <a:cs typeface="Arial"/>
              </a:rPr>
              <a:t>ie</a:t>
            </a:r>
            <a:r>
              <a:rPr sz="1600" spc="4" dirty="0">
                <a:latin typeface="Arial"/>
                <a:cs typeface="Arial"/>
              </a:rPr>
              <a:t> </a:t>
            </a:r>
            <a:r>
              <a:rPr sz="1600" spc="-4" dirty="0">
                <a:latin typeface="Arial"/>
                <a:cs typeface="Arial"/>
              </a:rPr>
              <a:t>Leu</a:t>
            </a:r>
            <a:r>
              <a:rPr sz="1600" spc="4" dirty="0">
                <a:latin typeface="Arial"/>
                <a:cs typeface="Arial"/>
              </a:rPr>
              <a:t>c</a:t>
            </a:r>
            <a:r>
              <a:rPr sz="1600" spc="-4" dirty="0">
                <a:latin typeface="Arial"/>
                <a:cs typeface="Arial"/>
              </a:rPr>
              <a:t>h</a:t>
            </a:r>
            <a:r>
              <a:rPr sz="1600" spc="4" dirty="0">
                <a:latin typeface="Arial"/>
                <a:cs typeface="Arial"/>
              </a:rPr>
              <a:t>t</a:t>
            </a:r>
            <a:r>
              <a:rPr sz="1600" spc="-9" dirty="0">
                <a:latin typeface="Arial"/>
                <a:cs typeface="Arial"/>
              </a:rPr>
              <a:t>s</a:t>
            </a:r>
            <a:r>
              <a:rPr sz="1600" spc="-4" dirty="0">
                <a:latin typeface="Arial"/>
                <a:cs typeface="Arial"/>
              </a:rPr>
              <a:t>pu</a:t>
            </a:r>
            <a:r>
              <a:rPr sz="1600" spc="-13" dirty="0">
                <a:latin typeface="Arial"/>
                <a:cs typeface="Arial"/>
              </a:rPr>
              <a:t>r</a:t>
            </a:r>
            <a:r>
              <a:rPr sz="1600" dirty="0">
                <a:latin typeface="Arial"/>
                <a:cs typeface="Arial"/>
              </a:rPr>
              <a:t>-,</a:t>
            </a:r>
            <a:r>
              <a:rPr sz="1600" spc="-43" dirty="0">
                <a:latin typeface="Arial"/>
                <a:cs typeface="Arial"/>
              </a:rPr>
              <a:t> </a:t>
            </a:r>
            <a:r>
              <a:rPr sz="1600" spc="-4" dirty="0">
                <a:latin typeface="Arial"/>
                <a:cs typeface="Arial"/>
              </a:rPr>
              <a:t>B</a:t>
            </a:r>
            <a:r>
              <a:rPr sz="1600" dirty="0">
                <a:latin typeface="Arial"/>
                <a:cs typeface="Arial"/>
              </a:rPr>
              <a:t>r</a:t>
            </a:r>
            <a:r>
              <a:rPr sz="1600" spc="-4" dirty="0">
                <a:latin typeface="Arial"/>
                <a:cs typeface="Arial"/>
              </a:rPr>
              <a:t>and</a:t>
            </a:r>
            <a:r>
              <a:rPr sz="1600" spc="-9" dirty="0">
                <a:latin typeface="Arial"/>
                <a:cs typeface="Arial"/>
              </a:rPr>
              <a:t>m</a:t>
            </a:r>
            <a:r>
              <a:rPr sz="1600" spc="-4" dirty="0">
                <a:latin typeface="Arial"/>
                <a:cs typeface="Arial"/>
              </a:rPr>
              <a:t>un</a:t>
            </a:r>
            <a:r>
              <a:rPr sz="1600" dirty="0">
                <a:latin typeface="Arial"/>
                <a:cs typeface="Arial"/>
              </a:rPr>
              <a:t>i</a:t>
            </a:r>
            <a:r>
              <a:rPr sz="1600" spc="4" dirty="0">
                <a:latin typeface="Arial"/>
                <a:cs typeface="Arial"/>
              </a:rPr>
              <a:t>t</a:t>
            </a:r>
            <a:r>
              <a:rPr sz="1600" dirty="0">
                <a:latin typeface="Arial"/>
                <a:cs typeface="Arial"/>
              </a:rPr>
              <a:t>i</a:t>
            </a:r>
            <a:r>
              <a:rPr sz="1600" spc="-4" dirty="0">
                <a:latin typeface="Arial"/>
                <a:cs typeface="Arial"/>
              </a:rPr>
              <a:t>o</a:t>
            </a:r>
            <a:r>
              <a:rPr sz="1600" dirty="0">
                <a:latin typeface="Arial"/>
                <a:cs typeface="Arial"/>
              </a:rPr>
              <a:t>n</a:t>
            </a:r>
            <a:r>
              <a:rPr sz="1600" spc="-47" dirty="0">
                <a:latin typeface="Arial"/>
                <a:cs typeface="Arial"/>
              </a:rPr>
              <a:t> </a:t>
            </a:r>
            <a:r>
              <a:rPr sz="1600" spc="-4" dirty="0">
                <a:latin typeface="Arial"/>
                <a:cs typeface="Arial"/>
              </a:rPr>
              <a:t>u</a:t>
            </a:r>
            <a:r>
              <a:rPr sz="1600" spc="4" dirty="0">
                <a:latin typeface="Arial"/>
                <a:cs typeface="Arial"/>
              </a:rPr>
              <a:t>s</a:t>
            </a:r>
            <a:r>
              <a:rPr sz="1600" spc="-77" dirty="0">
                <a:latin typeface="Arial"/>
                <a:cs typeface="Arial"/>
              </a:rPr>
              <a:t>w</a:t>
            </a:r>
            <a:r>
              <a:rPr sz="1600" dirty="0">
                <a:latin typeface="Arial"/>
                <a:cs typeface="Arial"/>
              </a:rPr>
              <a:t>. i</a:t>
            </a:r>
            <a:r>
              <a:rPr sz="1600" spc="4" dirty="0">
                <a:latin typeface="Arial"/>
                <a:cs typeface="Arial"/>
              </a:rPr>
              <a:t>s</a:t>
            </a:r>
            <a:r>
              <a:rPr sz="1600" dirty="0">
                <a:latin typeface="Arial"/>
                <a:cs typeface="Arial"/>
              </a:rPr>
              <a:t>t</a:t>
            </a:r>
            <a:r>
              <a:rPr sz="1600" spc="-13" dirty="0">
                <a:latin typeface="Arial"/>
                <a:cs typeface="Arial"/>
              </a:rPr>
              <a:t> </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bo</a:t>
            </a:r>
            <a:r>
              <a:rPr sz="1600" spc="4" dirty="0">
                <a:latin typeface="Arial"/>
                <a:cs typeface="Arial"/>
              </a:rPr>
              <a:t>t</a:t>
            </a:r>
            <a:r>
              <a:rPr sz="1600" spc="-4" dirty="0">
                <a:latin typeface="Arial"/>
                <a:cs typeface="Arial"/>
              </a:rPr>
              <a:t>en</a:t>
            </a:r>
            <a:r>
              <a:rPr sz="1600" dirty="0">
                <a:latin typeface="Arial"/>
                <a:cs typeface="Arial"/>
              </a:rPr>
              <a:t>.</a:t>
            </a:r>
          </a:p>
        </p:txBody>
      </p:sp>
    </p:spTree>
    <p:extLst>
      <p:ext uri="{BB962C8B-B14F-4D97-AF65-F5344CB8AC3E}">
        <p14:creationId xmlns:p14="http://schemas.microsoft.com/office/powerpoint/2010/main" val="1260189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538480" y="1070826"/>
            <a:ext cx="8219440" cy="4662815"/>
          </a:xfrm>
          <a:prstGeom prst="rect">
            <a:avLst/>
          </a:prstGeom>
        </p:spPr>
        <p:txBody>
          <a:bodyPr vert="horz" wrap="square" lIns="0" tIns="0" rIns="0" bIns="0" rtlCol="0">
            <a:spAutoFit/>
          </a:bodyPr>
          <a:lstStyle/>
          <a:p>
            <a:pPr marL="19548"/>
            <a:r>
              <a:rPr sz="2000" b="1" spc="-111" dirty="0">
                <a:latin typeface="Arial"/>
                <a:cs typeface="Arial"/>
              </a:rPr>
              <a:t>W</a:t>
            </a:r>
            <a:r>
              <a:rPr sz="2000" b="1" spc="-13" dirty="0">
                <a:latin typeface="Arial"/>
                <a:cs typeface="Arial"/>
              </a:rPr>
              <a:t>affe</a:t>
            </a:r>
            <a:r>
              <a:rPr sz="2000" b="1" spc="-21" dirty="0">
                <a:latin typeface="Arial"/>
                <a:cs typeface="Arial"/>
              </a:rPr>
              <a:t>n</a:t>
            </a:r>
            <a:r>
              <a:rPr sz="2000" b="1" spc="-13" dirty="0">
                <a:latin typeface="Arial"/>
                <a:cs typeface="Arial"/>
              </a:rPr>
              <a:t>rec</a:t>
            </a:r>
            <a:r>
              <a:rPr sz="2000" b="1" spc="-17" dirty="0">
                <a:latin typeface="Arial"/>
                <a:cs typeface="Arial"/>
              </a:rPr>
              <a:t>ht</a:t>
            </a:r>
            <a:r>
              <a:rPr sz="2000" b="1" spc="-9" dirty="0">
                <a:latin typeface="Arial"/>
                <a:cs typeface="Arial"/>
              </a:rPr>
              <a:t>lic</a:t>
            </a:r>
            <a:r>
              <a:rPr sz="2000" b="1" spc="-21" dirty="0">
                <a:latin typeface="Arial"/>
                <a:cs typeface="Arial"/>
              </a:rPr>
              <a:t>h</a:t>
            </a:r>
            <a:r>
              <a:rPr sz="2000" b="1" spc="-13" dirty="0">
                <a:latin typeface="Arial"/>
                <a:cs typeface="Arial"/>
              </a:rPr>
              <a:t>e</a:t>
            </a:r>
            <a:r>
              <a:rPr sz="2000" b="1" spc="34" dirty="0">
                <a:latin typeface="Arial"/>
                <a:cs typeface="Arial"/>
              </a:rPr>
              <a:t> </a:t>
            </a:r>
            <a:r>
              <a:rPr sz="2000" b="1" spc="-21" dirty="0">
                <a:latin typeface="Arial"/>
                <a:cs typeface="Arial"/>
              </a:rPr>
              <a:t>B</a:t>
            </a:r>
            <a:r>
              <a:rPr sz="2000" b="1" spc="-13" dirty="0">
                <a:latin typeface="Arial"/>
                <a:cs typeface="Arial"/>
              </a:rPr>
              <a:t>est</a:t>
            </a:r>
            <a:r>
              <a:rPr sz="2000" b="1" spc="-17" dirty="0">
                <a:latin typeface="Arial"/>
                <a:cs typeface="Arial"/>
              </a:rPr>
              <a:t>imm</a:t>
            </a:r>
            <a:r>
              <a:rPr sz="2000" b="1" spc="-21" dirty="0">
                <a:latin typeface="Arial"/>
                <a:cs typeface="Arial"/>
              </a:rPr>
              <a:t>ung</a:t>
            </a:r>
            <a:r>
              <a:rPr sz="2000" b="1" spc="-13" dirty="0">
                <a:latin typeface="Arial"/>
                <a:cs typeface="Arial"/>
              </a:rPr>
              <a:t>en</a:t>
            </a:r>
            <a:endParaRPr sz="2000" dirty="0">
              <a:latin typeface="Arial"/>
              <a:cs typeface="Arial"/>
            </a:endParaRPr>
          </a:p>
          <a:p>
            <a:pPr>
              <a:spcBef>
                <a:spcPts val="23"/>
              </a:spcBef>
            </a:pPr>
            <a:endParaRPr sz="2000" dirty="0">
              <a:latin typeface="Times New Roman"/>
              <a:cs typeface="Times New Roman"/>
            </a:endParaRPr>
          </a:p>
          <a:p>
            <a:pPr marL="10860"/>
            <a:r>
              <a:rPr sz="2000" b="1" spc="-4" dirty="0">
                <a:latin typeface="Arial"/>
                <a:cs typeface="Arial"/>
              </a:rPr>
              <a:t>Re</a:t>
            </a:r>
            <a:r>
              <a:rPr sz="2000" b="1" dirty="0">
                <a:latin typeface="Arial"/>
                <a:cs typeface="Arial"/>
              </a:rPr>
              <a:t>g</a:t>
            </a:r>
            <a:r>
              <a:rPr sz="2000" b="1" spc="-4" dirty="0">
                <a:latin typeface="Arial"/>
                <a:cs typeface="Arial"/>
              </a:rPr>
              <a:t>e</a:t>
            </a:r>
            <a:r>
              <a:rPr sz="2000" b="1" dirty="0">
                <a:latin typeface="Arial"/>
                <a:cs typeface="Arial"/>
              </a:rPr>
              <a:t>lung</a:t>
            </a:r>
            <a:r>
              <a:rPr sz="2000" b="1" spc="-4" dirty="0">
                <a:latin typeface="Arial"/>
                <a:cs typeface="Arial"/>
              </a:rPr>
              <a:t>e</a:t>
            </a:r>
            <a:r>
              <a:rPr sz="2000" b="1" dirty="0">
                <a:latin typeface="Arial"/>
                <a:cs typeface="Arial"/>
              </a:rPr>
              <a:t>n</a:t>
            </a:r>
            <a:r>
              <a:rPr sz="2000" b="1" spc="-4" dirty="0">
                <a:latin typeface="Arial"/>
                <a:cs typeface="Arial"/>
              </a:rPr>
              <a:t> </a:t>
            </a:r>
            <a:r>
              <a:rPr sz="2000" b="1" dirty="0">
                <a:latin typeface="Arial"/>
                <a:cs typeface="Arial"/>
              </a:rPr>
              <a:t>zur</a:t>
            </a:r>
            <a:r>
              <a:rPr sz="2000" b="1" spc="-4" dirty="0">
                <a:latin typeface="Arial"/>
                <a:cs typeface="Arial"/>
              </a:rPr>
              <a:t> Be</a:t>
            </a:r>
            <a:r>
              <a:rPr sz="2000" b="1" dirty="0">
                <a:latin typeface="Arial"/>
                <a:cs typeface="Arial"/>
              </a:rPr>
              <a:t>nutzung</a:t>
            </a:r>
            <a:r>
              <a:rPr sz="2000" b="1" spc="-17" dirty="0">
                <a:latin typeface="Arial"/>
                <a:cs typeface="Arial"/>
              </a:rPr>
              <a:t> </a:t>
            </a:r>
            <a:r>
              <a:rPr sz="2000" b="1" spc="-38" dirty="0">
                <a:latin typeface="Arial"/>
                <a:cs typeface="Arial"/>
              </a:rPr>
              <a:t>v</a:t>
            </a:r>
            <a:r>
              <a:rPr sz="2000" b="1" dirty="0">
                <a:latin typeface="Arial"/>
                <a:cs typeface="Arial"/>
              </a:rPr>
              <a:t>on</a:t>
            </a:r>
            <a:r>
              <a:rPr sz="2000" b="1" spc="34" dirty="0">
                <a:latin typeface="Arial"/>
                <a:cs typeface="Arial"/>
              </a:rPr>
              <a:t> </a:t>
            </a:r>
            <a:r>
              <a:rPr sz="2000" b="1" spc="-4" dirty="0">
                <a:latin typeface="Arial"/>
                <a:cs typeface="Arial"/>
              </a:rPr>
              <a:t>Sc</a:t>
            </a:r>
            <a:r>
              <a:rPr sz="2000" b="1" dirty="0">
                <a:latin typeface="Arial"/>
                <a:cs typeface="Arial"/>
              </a:rPr>
              <a:t>hi</a:t>
            </a:r>
            <a:r>
              <a:rPr sz="2000" b="1" spc="-4" dirty="0">
                <a:latin typeface="Arial"/>
                <a:cs typeface="Arial"/>
              </a:rPr>
              <a:t>e</a:t>
            </a:r>
            <a:r>
              <a:rPr sz="2000" b="1" dirty="0">
                <a:latin typeface="Arial"/>
                <a:cs typeface="Arial"/>
              </a:rPr>
              <a:t>ß</a:t>
            </a:r>
            <a:r>
              <a:rPr sz="2000" b="1" spc="-4" dirty="0">
                <a:latin typeface="Arial"/>
                <a:cs typeface="Arial"/>
              </a:rPr>
              <a:t>s</a:t>
            </a:r>
            <a:r>
              <a:rPr sz="2000" b="1" dirty="0">
                <a:latin typeface="Arial"/>
                <a:cs typeface="Arial"/>
              </a:rPr>
              <a:t>t</a:t>
            </a:r>
            <a:r>
              <a:rPr sz="2000" b="1" spc="-4" dirty="0">
                <a:latin typeface="Arial"/>
                <a:cs typeface="Arial"/>
              </a:rPr>
              <a:t>ä</a:t>
            </a:r>
            <a:r>
              <a:rPr sz="2000" b="1" dirty="0">
                <a:latin typeface="Arial"/>
                <a:cs typeface="Arial"/>
              </a:rPr>
              <a:t>tt</a:t>
            </a:r>
            <a:r>
              <a:rPr sz="2000" b="1" spc="-4" dirty="0">
                <a:latin typeface="Arial"/>
                <a:cs typeface="Arial"/>
              </a:rPr>
              <a:t>e</a:t>
            </a:r>
            <a:r>
              <a:rPr sz="2000" b="1" dirty="0">
                <a:latin typeface="Arial"/>
                <a:cs typeface="Arial"/>
              </a:rPr>
              <a:t>n</a:t>
            </a:r>
            <a:endParaRPr lang="de-DE" sz="2000" b="1" dirty="0">
              <a:latin typeface="Arial"/>
              <a:cs typeface="Arial"/>
            </a:endParaRPr>
          </a:p>
          <a:p>
            <a:pPr marL="10860"/>
            <a:endParaRPr lang="de-DE" sz="1600" b="1" dirty="0">
              <a:latin typeface="Arial"/>
              <a:cs typeface="Arial"/>
            </a:endParaRPr>
          </a:p>
          <a:p>
            <a:pPr marL="10860"/>
            <a:r>
              <a:rPr lang="de-DE" sz="1600" spc="-4" dirty="0">
                <a:latin typeface="Arial"/>
                <a:cs typeface="Arial"/>
              </a:rPr>
              <a:t>Ge</a:t>
            </a:r>
            <a:r>
              <a:rPr lang="de-DE" sz="1600" spc="-9" dirty="0">
                <a:latin typeface="Arial"/>
                <a:cs typeface="Arial"/>
              </a:rPr>
              <a:t>m</a:t>
            </a:r>
            <a:r>
              <a:rPr lang="de-DE" sz="1600" spc="-4" dirty="0">
                <a:latin typeface="Arial"/>
                <a:cs typeface="Arial"/>
              </a:rPr>
              <a:t>ä</a:t>
            </a:r>
            <a:r>
              <a:rPr lang="de-DE" sz="1600" dirty="0">
                <a:latin typeface="Arial"/>
                <a:cs typeface="Arial"/>
              </a:rPr>
              <a:t>ß</a:t>
            </a:r>
            <a:r>
              <a:rPr lang="de-DE" sz="1600" spc="-21" dirty="0">
                <a:latin typeface="Arial"/>
                <a:cs typeface="Arial"/>
              </a:rPr>
              <a:t> </a:t>
            </a:r>
            <a:r>
              <a:rPr lang="de-DE" sz="1600" dirty="0">
                <a:latin typeface="Arial"/>
                <a:cs typeface="Arial"/>
              </a:rPr>
              <a:t>§</a:t>
            </a:r>
            <a:r>
              <a:rPr lang="de-DE" sz="1600" spc="-9" dirty="0">
                <a:latin typeface="Arial"/>
                <a:cs typeface="Arial"/>
              </a:rPr>
              <a:t> </a:t>
            </a:r>
            <a:r>
              <a:rPr lang="de-DE" sz="1600" spc="-4" dirty="0">
                <a:latin typeface="Arial"/>
                <a:cs typeface="Arial"/>
              </a:rPr>
              <a:t>2</a:t>
            </a:r>
            <a:r>
              <a:rPr lang="de-DE" sz="1600" dirty="0">
                <a:latin typeface="Arial"/>
                <a:cs typeface="Arial"/>
              </a:rPr>
              <a:t>7</a:t>
            </a:r>
            <a:r>
              <a:rPr lang="de-DE" sz="1600" spc="-77" dirty="0">
                <a:latin typeface="Arial"/>
                <a:cs typeface="Arial"/>
              </a:rPr>
              <a:t> </a:t>
            </a:r>
            <a:r>
              <a:rPr lang="de-DE" sz="1600" spc="-4" dirty="0">
                <a:latin typeface="Arial"/>
                <a:cs typeface="Arial"/>
              </a:rPr>
              <a:t>Ab</a:t>
            </a:r>
            <a:r>
              <a:rPr lang="de-DE" sz="1600" spc="4" dirty="0">
                <a:latin typeface="Arial"/>
                <a:cs typeface="Arial"/>
              </a:rPr>
              <a:t>s</a:t>
            </a:r>
            <a:r>
              <a:rPr lang="de-DE" sz="1600" dirty="0">
                <a:latin typeface="Arial"/>
                <a:cs typeface="Arial"/>
              </a:rPr>
              <a:t>.</a:t>
            </a:r>
            <a:r>
              <a:rPr lang="de-DE" sz="1600" spc="-21" dirty="0">
                <a:latin typeface="Arial"/>
                <a:cs typeface="Arial"/>
              </a:rPr>
              <a:t> </a:t>
            </a:r>
            <a:r>
              <a:rPr lang="de-DE" sz="1600" dirty="0">
                <a:latin typeface="Arial"/>
                <a:cs typeface="Arial"/>
              </a:rPr>
              <a:t>7</a:t>
            </a:r>
            <a:r>
              <a:rPr lang="de-DE" sz="1600" spc="-9" dirty="0">
                <a:latin typeface="Arial"/>
                <a:cs typeface="Arial"/>
              </a:rPr>
              <a:t> </a:t>
            </a:r>
            <a:r>
              <a:rPr lang="de-DE" sz="1600" spc="-26" dirty="0">
                <a:latin typeface="Arial"/>
                <a:cs typeface="Arial"/>
              </a:rPr>
              <a:t>W</a:t>
            </a:r>
            <a:r>
              <a:rPr lang="de-DE" sz="1600" spc="-4" dirty="0">
                <a:latin typeface="Arial"/>
                <a:cs typeface="Arial"/>
              </a:rPr>
              <a:t>a</a:t>
            </a:r>
            <a:r>
              <a:rPr lang="de-DE" sz="1600" spc="-17" dirty="0">
                <a:latin typeface="Arial"/>
                <a:cs typeface="Arial"/>
              </a:rPr>
              <a:t>f</a:t>
            </a:r>
            <a:r>
              <a:rPr lang="de-DE" sz="1600" spc="-9" dirty="0">
                <a:latin typeface="Arial"/>
                <a:cs typeface="Arial"/>
              </a:rPr>
              <a:t>f</a:t>
            </a:r>
            <a:r>
              <a:rPr lang="de-DE" sz="1600" dirty="0">
                <a:latin typeface="Arial"/>
                <a:cs typeface="Arial"/>
              </a:rPr>
              <a:t>G</a:t>
            </a:r>
            <a:r>
              <a:rPr lang="de-DE" sz="1600" spc="-38" dirty="0">
                <a:latin typeface="Arial"/>
                <a:cs typeface="Arial"/>
              </a:rPr>
              <a:t> </a:t>
            </a:r>
            <a:r>
              <a:rPr lang="de-DE" sz="1600" dirty="0">
                <a:latin typeface="Arial"/>
                <a:cs typeface="Arial"/>
              </a:rPr>
              <a:t>i</a:t>
            </a:r>
            <a:r>
              <a:rPr lang="de-DE" sz="1600" spc="4" dirty="0">
                <a:latin typeface="Arial"/>
                <a:cs typeface="Arial"/>
              </a:rPr>
              <a:t>s</a:t>
            </a:r>
            <a:r>
              <a:rPr lang="de-DE" sz="1600" dirty="0">
                <a:latin typeface="Arial"/>
                <a:cs typeface="Arial"/>
              </a:rPr>
              <a:t>t</a:t>
            </a:r>
            <a:r>
              <a:rPr lang="de-DE" sz="1600" spc="-13" dirty="0">
                <a:latin typeface="Arial"/>
                <a:cs typeface="Arial"/>
              </a:rPr>
              <a:t> </a:t>
            </a:r>
            <a:r>
              <a:rPr lang="de-DE" sz="1600" spc="-4" dirty="0">
                <a:latin typeface="Arial"/>
                <a:cs typeface="Arial"/>
              </a:rPr>
              <a:t>da</a:t>
            </a:r>
            <a:r>
              <a:rPr lang="de-DE" sz="1600" dirty="0">
                <a:latin typeface="Arial"/>
                <a:cs typeface="Arial"/>
              </a:rPr>
              <a:t>s</a:t>
            </a:r>
            <a:r>
              <a:rPr lang="de-DE" sz="1600" spc="-13" dirty="0">
                <a:latin typeface="Arial"/>
                <a:cs typeface="Arial"/>
              </a:rPr>
              <a:t> </a:t>
            </a:r>
            <a:r>
              <a:rPr lang="de-DE" sz="1600" b="1" spc="-4" dirty="0">
                <a:latin typeface="Arial"/>
                <a:cs typeface="Arial"/>
              </a:rPr>
              <a:t>kam</a:t>
            </a:r>
            <a:r>
              <a:rPr lang="de-DE" sz="1600" b="1" spc="-9" dirty="0">
                <a:latin typeface="Arial"/>
                <a:cs typeface="Arial"/>
              </a:rPr>
              <a:t>p</a:t>
            </a:r>
            <a:r>
              <a:rPr lang="de-DE" sz="1600" b="1" dirty="0">
                <a:latin typeface="Arial"/>
                <a:cs typeface="Arial"/>
              </a:rPr>
              <a:t>f</a:t>
            </a:r>
            <a:r>
              <a:rPr lang="de-DE" sz="1600" b="1" spc="-4" dirty="0">
                <a:latin typeface="Arial"/>
                <a:cs typeface="Arial"/>
              </a:rPr>
              <a:t>mä</a:t>
            </a:r>
            <a:r>
              <a:rPr lang="de-DE" sz="1600" b="1" spc="-9" dirty="0">
                <a:latin typeface="Arial"/>
                <a:cs typeface="Arial"/>
              </a:rPr>
              <a:t>ß</a:t>
            </a:r>
            <a:r>
              <a:rPr lang="de-DE" sz="1600" b="1" spc="4" dirty="0">
                <a:latin typeface="Arial"/>
                <a:cs typeface="Arial"/>
              </a:rPr>
              <a:t>i</a:t>
            </a:r>
            <a:r>
              <a:rPr lang="de-DE" sz="1600" b="1" spc="-9" dirty="0">
                <a:latin typeface="Arial"/>
                <a:cs typeface="Arial"/>
              </a:rPr>
              <a:t>g</a:t>
            </a:r>
            <a:r>
              <a:rPr lang="de-DE" sz="1600" b="1" dirty="0">
                <a:latin typeface="Arial"/>
                <a:cs typeface="Arial"/>
              </a:rPr>
              <a:t>e</a:t>
            </a:r>
            <a:r>
              <a:rPr lang="de-DE" sz="1600" b="1" spc="-38" dirty="0">
                <a:latin typeface="Arial"/>
                <a:cs typeface="Arial"/>
              </a:rPr>
              <a:t> </a:t>
            </a:r>
            <a:r>
              <a:rPr lang="de-DE" sz="1600" b="1" spc="-4" dirty="0">
                <a:latin typeface="Arial"/>
                <a:cs typeface="Arial"/>
              </a:rPr>
              <a:t>Sc</a:t>
            </a:r>
            <a:r>
              <a:rPr lang="de-DE" sz="1600" b="1" spc="-9" dirty="0">
                <a:latin typeface="Arial"/>
                <a:cs typeface="Arial"/>
              </a:rPr>
              <a:t>h</a:t>
            </a:r>
            <a:r>
              <a:rPr lang="de-DE" sz="1600" b="1" spc="4" dirty="0">
                <a:latin typeface="Arial"/>
                <a:cs typeface="Arial"/>
              </a:rPr>
              <a:t>i</a:t>
            </a:r>
            <a:r>
              <a:rPr lang="de-DE" sz="1600" b="1" spc="-4" dirty="0">
                <a:latin typeface="Arial"/>
                <a:cs typeface="Arial"/>
              </a:rPr>
              <a:t>e</a:t>
            </a:r>
            <a:r>
              <a:rPr lang="de-DE" sz="1600" b="1" spc="-9" dirty="0">
                <a:latin typeface="Arial"/>
                <a:cs typeface="Arial"/>
              </a:rPr>
              <a:t>ß</a:t>
            </a:r>
            <a:r>
              <a:rPr lang="de-DE" sz="1600" b="1" spc="-4" dirty="0">
                <a:latin typeface="Arial"/>
                <a:cs typeface="Arial"/>
              </a:rPr>
              <a:t>e</a:t>
            </a:r>
            <a:r>
              <a:rPr lang="de-DE" sz="1600" b="1" dirty="0">
                <a:latin typeface="Arial"/>
                <a:cs typeface="Arial"/>
              </a:rPr>
              <a:t>n</a:t>
            </a:r>
            <a:r>
              <a:rPr lang="de-DE" sz="1600" b="1" spc="-30" dirty="0">
                <a:latin typeface="Arial"/>
                <a:cs typeface="Arial"/>
              </a:rPr>
              <a:t> </a:t>
            </a:r>
            <a:r>
              <a:rPr lang="de-DE" sz="1600" spc="-4" dirty="0">
                <a:latin typeface="Arial"/>
                <a:cs typeface="Arial"/>
              </a:rPr>
              <a:t>au</a:t>
            </a:r>
            <a:r>
              <a:rPr lang="de-DE" sz="1600" dirty="0">
                <a:latin typeface="Arial"/>
                <a:cs typeface="Arial"/>
              </a:rPr>
              <a:t>f</a:t>
            </a:r>
            <a:r>
              <a:rPr lang="de-DE" sz="1600" spc="-13"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i</a:t>
            </a:r>
            <a:r>
              <a:rPr lang="de-DE" sz="1600" spc="-4" dirty="0">
                <a:latin typeface="Arial"/>
                <a:cs typeface="Arial"/>
              </a:rPr>
              <a:t>e</a:t>
            </a:r>
            <a:r>
              <a:rPr lang="de-DE" sz="1600" spc="-9" dirty="0">
                <a:latin typeface="Arial"/>
                <a:cs typeface="Arial"/>
              </a:rPr>
              <a:t>ß</a:t>
            </a:r>
            <a:r>
              <a:rPr lang="de-DE" sz="1600" spc="4" dirty="0">
                <a:latin typeface="Arial"/>
                <a:cs typeface="Arial"/>
              </a:rPr>
              <a:t>st</a:t>
            </a:r>
            <a:r>
              <a:rPr lang="de-DE" sz="1600" spc="-4" dirty="0">
                <a:latin typeface="Arial"/>
                <a:cs typeface="Arial"/>
              </a:rPr>
              <a:t>ä</a:t>
            </a:r>
            <a:r>
              <a:rPr lang="de-DE" sz="1600" spc="-9" dirty="0">
                <a:latin typeface="Arial"/>
                <a:cs typeface="Arial"/>
              </a:rPr>
              <a:t>tt</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b="1" spc="-9" dirty="0">
                <a:latin typeface="Arial"/>
                <a:cs typeface="Arial"/>
              </a:rPr>
              <a:t>n</a:t>
            </a:r>
            <a:r>
              <a:rPr lang="de-DE" sz="1600" b="1" spc="4" dirty="0">
                <a:latin typeface="Arial"/>
                <a:cs typeface="Arial"/>
              </a:rPr>
              <a:t>i</a:t>
            </a:r>
            <a:r>
              <a:rPr lang="de-DE" sz="1600" b="1" spc="-4" dirty="0">
                <a:latin typeface="Arial"/>
                <a:cs typeface="Arial"/>
              </a:rPr>
              <a:t>c</a:t>
            </a:r>
            <a:r>
              <a:rPr lang="de-DE" sz="1600" b="1" spc="-9" dirty="0">
                <a:latin typeface="Arial"/>
                <a:cs typeface="Arial"/>
              </a:rPr>
              <a:t>h</a:t>
            </a:r>
            <a:r>
              <a:rPr lang="de-DE" sz="1600" b="1" dirty="0">
                <a:latin typeface="Arial"/>
                <a:cs typeface="Arial"/>
              </a:rPr>
              <a:t>t</a:t>
            </a:r>
            <a:r>
              <a:rPr lang="de-DE" sz="1600" b="1" spc="-26" dirty="0">
                <a:latin typeface="Arial"/>
                <a:cs typeface="Arial"/>
              </a:rPr>
              <a:t> </a:t>
            </a:r>
            <a:r>
              <a:rPr lang="de-DE" sz="1600" b="1" spc="4" dirty="0">
                <a:latin typeface="Arial"/>
                <a:cs typeface="Arial"/>
              </a:rPr>
              <a:t>z</a:t>
            </a:r>
            <a:r>
              <a:rPr lang="de-DE" sz="1600" b="1" spc="-9" dirty="0">
                <a:latin typeface="Arial"/>
                <a:cs typeface="Arial"/>
              </a:rPr>
              <a:t>u</a:t>
            </a:r>
            <a:r>
              <a:rPr lang="de-DE" sz="1600" b="1" spc="4" dirty="0">
                <a:latin typeface="Arial"/>
                <a:cs typeface="Arial"/>
              </a:rPr>
              <a:t>l</a:t>
            </a:r>
            <a:r>
              <a:rPr lang="de-DE" sz="1600" b="1" spc="-4" dirty="0">
                <a:latin typeface="Arial"/>
                <a:cs typeface="Arial"/>
              </a:rPr>
              <a:t>äss</a:t>
            </a:r>
            <a:r>
              <a:rPr lang="de-DE" sz="1600" b="1" spc="4" dirty="0">
                <a:latin typeface="Arial"/>
                <a:cs typeface="Arial"/>
              </a:rPr>
              <a:t>i</a:t>
            </a:r>
            <a:r>
              <a:rPr lang="de-DE" sz="1600" b="1" spc="-17" dirty="0">
                <a:latin typeface="Arial"/>
                <a:cs typeface="Arial"/>
              </a:rPr>
              <a:t>g</a:t>
            </a:r>
            <a:r>
              <a:rPr lang="de-DE" sz="1600" dirty="0">
                <a:latin typeface="Arial"/>
                <a:cs typeface="Arial"/>
              </a:rPr>
              <a:t>.</a:t>
            </a:r>
          </a:p>
          <a:p>
            <a:pPr marL="285750" marR="1714215" indent="-285750">
              <a:spcBef>
                <a:spcPts val="600"/>
              </a:spcBef>
              <a:buFont typeface="Wingdings" panose="05000000000000000000" pitchFamily="2" charset="2"/>
              <a:buChar char="Ø"/>
            </a:pPr>
            <a:r>
              <a:rPr lang="de-DE" sz="1600" b="1" spc="-9" dirty="0">
                <a:latin typeface="Arial"/>
                <a:cs typeface="Arial"/>
              </a:rPr>
              <a:t>Un</a:t>
            </a:r>
            <a:r>
              <a:rPr lang="de-DE" sz="1600" b="1" spc="4" dirty="0">
                <a:latin typeface="Arial"/>
                <a:cs typeface="Arial"/>
              </a:rPr>
              <a:t>z</a:t>
            </a:r>
            <a:r>
              <a:rPr lang="de-DE" sz="1600" b="1" spc="-9" dirty="0">
                <a:latin typeface="Arial"/>
                <a:cs typeface="Arial"/>
              </a:rPr>
              <a:t>u</a:t>
            </a:r>
            <a:r>
              <a:rPr lang="de-DE" sz="1600" b="1" spc="4" dirty="0">
                <a:latin typeface="Arial"/>
                <a:cs typeface="Arial"/>
              </a:rPr>
              <a:t>l</a:t>
            </a:r>
            <a:r>
              <a:rPr lang="de-DE" sz="1600" b="1" spc="-4" dirty="0">
                <a:latin typeface="Arial"/>
                <a:cs typeface="Arial"/>
              </a:rPr>
              <a:t>äss</a:t>
            </a:r>
            <a:r>
              <a:rPr lang="de-DE" sz="1600" b="1" spc="4" dirty="0">
                <a:latin typeface="Arial"/>
                <a:cs typeface="Arial"/>
              </a:rPr>
              <a:t>i</a:t>
            </a:r>
            <a:r>
              <a:rPr lang="de-DE" sz="1600" b="1" spc="-9" dirty="0">
                <a:latin typeface="Arial"/>
                <a:cs typeface="Arial"/>
              </a:rPr>
              <a:t>g</a:t>
            </a:r>
            <a:r>
              <a:rPr lang="de-DE" sz="1600" b="1" dirty="0">
                <a:latin typeface="Arial"/>
                <a:cs typeface="Arial"/>
              </a:rPr>
              <a:t>e</a:t>
            </a:r>
            <a:r>
              <a:rPr lang="de-DE" sz="1600" b="1" spc="-47" dirty="0">
                <a:latin typeface="Arial"/>
                <a:cs typeface="Arial"/>
              </a:rPr>
              <a:t> </a:t>
            </a:r>
            <a:r>
              <a:rPr lang="de-DE" sz="1600" b="1" spc="-4" dirty="0">
                <a:latin typeface="Arial"/>
                <a:cs typeface="Arial"/>
              </a:rPr>
              <a:t>Sc</a:t>
            </a:r>
            <a:r>
              <a:rPr lang="de-DE" sz="1600" b="1" spc="-9" dirty="0">
                <a:latin typeface="Arial"/>
                <a:cs typeface="Arial"/>
              </a:rPr>
              <a:t>h</a:t>
            </a:r>
            <a:r>
              <a:rPr lang="de-DE" sz="1600" b="1" spc="4" dirty="0">
                <a:latin typeface="Arial"/>
                <a:cs typeface="Arial"/>
              </a:rPr>
              <a:t>i</a:t>
            </a:r>
            <a:r>
              <a:rPr lang="de-DE" sz="1600" b="1" spc="-4" dirty="0">
                <a:latin typeface="Arial"/>
                <a:cs typeface="Arial"/>
              </a:rPr>
              <a:t>e</a:t>
            </a:r>
            <a:r>
              <a:rPr lang="de-DE" sz="1600" b="1" spc="-9" dirty="0">
                <a:latin typeface="Arial"/>
                <a:cs typeface="Arial"/>
              </a:rPr>
              <a:t>ßübung</a:t>
            </a:r>
            <a:r>
              <a:rPr lang="de-DE" sz="1600" b="1" spc="-4" dirty="0">
                <a:latin typeface="Arial"/>
                <a:cs typeface="Arial"/>
              </a:rPr>
              <a:t>e</a:t>
            </a:r>
            <a:r>
              <a:rPr lang="de-DE" sz="1600" b="1" dirty="0">
                <a:latin typeface="Arial"/>
                <a:cs typeface="Arial"/>
              </a:rPr>
              <a:t>n</a:t>
            </a:r>
            <a:r>
              <a:rPr lang="de-DE" sz="1600" b="1" spc="-30" dirty="0">
                <a:latin typeface="Arial"/>
                <a:cs typeface="Arial"/>
              </a:rPr>
              <a:t> </a:t>
            </a:r>
            <a:r>
              <a:rPr lang="de-DE" sz="1600" dirty="0">
                <a:latin typeface="Arial"/>
                <a:cs typeface="Arial"/>
              </a:rPr>
              <a:t>im</a:t>
            </a:r>
            <a:r>
              <a:rPr lang="de-DE" sz="1600" spc="-13"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i</a:t>
            </a:r>
            <a:r>
              <a:rPr lang="de-DE" sz="1600" spc="-4" dirty="0">
                <a:latin typeface="Arial"/>
                <a:cs typeface="Arial"/>
              </a:rPr>
              <a:t>e</a:t>
            </a:r>
            <a:r>
              <a:rPr lang="de-DE" sz="1600" spc="-9" dirty="0">
                <a:latin typeface="Arial"/>
                <a:cs typeface="Arial"/>
              </a:rPr>
              <a:t>ß</a:t>
            </a:r>
            <a:r>
              <a:rPr lang="de-DE" sz="1600" spc="4" dirty="0">
                <a:latin typeface="Arial"/>
                <a:cs typeface="Arial"/>
              </a:rPr>
              <a:t>s</a:t>
            </a:r>
            <a:r>
              <a:rPr lang="de-DE" sz="1600" spc="-4" dirty="0">
                <a:latin typeface="Arial"/>
                <a:cs typeface="Arial"/>
              </a:rPr>
              <a:t>po</a:t>
            </a:r>
            <a:r>
              <a:rPr lang="de-DE" sz="1600" spc="-13" dirty="0">
                <a:latin typeface="Arial"/>
                <a:cs typeface="Arial"/>
              </a:rPr>
              <a:t>r</a:t>
            </a:r>
            <a:r>
              <a:rPr lang="de-DE" sz="1600" dirty="0">
                <a:latin typeface="Arial"/>
                <a:cs typeface="Arial"/>
              </a:rPr>
              <a:t>t</a:t>
            </a:r>
            <a:r>
              <a:rPr lang="de-DE" sz="1600" spc="-34" dirty="0">
                <a:latin typeface="Arial"/>
                <a:cs typeface="Arial"/>
              </a:rPr>
              <a:t> </a:t>
            </a:r>
            <a:r>
              <a:rPr lang="de-DE" sz="1600" dirty="0">
                <a:latin typeface="Arial"/>
                <a:cs typeface="Arial"/>
              </a:rPr>
              <a:t>(§</a:t>
            </a:r>
            <a:r>
              <a:rPr lang="de-DE" sz="1600" spc="-17" dirty="0">
                <a:latin typeface="Arial"/>
                <a:cs typeface="Arial"/>
              </a:rPr>
              <a:t> </a:t>
            </a:r>
            <a:r>
              <a:rPr lang="de-DE" sz="1600" dirty="0">
                <a:latin typeface="Arial"/>
                <a:cs typeface="Arial"/>
              </a:rPr>
              <a:t>5 </a:t>
            </a:r>
            <a:r>
              <a:rPr lang="de-DE" sz="1600" spc="-43" dirty="0" err="1">
                <a:latin typeface="Arial"/>
                <a:cs typeface="Arial"/>
              </a:rPr>
              <a:t>A</a:t>
            </a:r>
            <a:r>
              <a:rPr lang="de-DE" sz="1600" spc="-26" dirty="0" err="1">
                <a:latin typeface="Arial"/>
                <a:cs typeface="Arial"/>
              </a:rPr>
              <a:t>W</a:t>
            </a:r>
            <a:r>
              <a:rPr lang="de-DE" sz="1600" spc="-4" dirty="0" err="1">
                <a:latin typeface="Arial"/>
                <a:cs typeface="Arial"/>
              </a:rPr>
              <a:t>a</a:t>
            </a:r>
            <a:r>
              <a:rPr lang="de-DE" sz="1600" spc="-30" dirty="0" err="1">
                <a:latin typeface="Arial"/>
                <a:cs typeface="Arial"/>
              </a:rPr>
              <a:t>f</a:t>
            </a:r>
            <a:r>
              <a:rPr lang="de-DE" sz="1600" spc="4" dirty="0" err="1">
                <a:latin typeface="Arial"/>
                <a:cs typeface="Arial"/>
              </a:rPr>
              <a:t>f</a:t>
            </a:r>
            <a:r>
              <a:rPr lang="de-DE" sz="1600" spc="-4" dirty="0" err="1">
                <a:latin typeface="Arial"/>
                <a:cs typeface="Arial"/>
              </a:rPr>
              <a:t>V</a:t>
            </a:r>
            <a:r>
              <a:rPr lang="de-DE" sz="1600" dirty="0">
                <a:latin typeface="Arial"/>
                <a:cs typeface="Arial"/>
              </a:rPr>
              <a:t>)</a:t>
            </a:r>
            <a:r>
              <a:rPr lang="de-DE" sz="1600" spc="-38" dirty="0">
                <a:latin typeface="Arial"/>
                <a:cs typeface="Arial"/>
              </a:rPr>
              <a:t> </a:t>
            </a:r>
            <a:r>
              <a:rPr lang="de-DE" sz="1600" spc="4" dirty="0">
                <a:latin typeface="Arial"/>
                <a:cs typeface="Arial"/>
              </a:rPr>
              <a:t>s</a:t>
            </a:r>
            <a:r>
              <a:rPr lang="de-DE" sz="1600" dirty="0">
                <a:latin typeface="Arial"/>
                <a:cs typeface="Arial"/>
              </a:rPr>
              <a:t>i</a:t>
            </a:r>
            <a:r>
              <a:rPr lang="de-DE" sz="1600" spc="-4" dirty="0">
                <a:latin typeface="Arial"/>
                <a:cs typeface="Arial"/>
              </a:rPr>
              <a:t>n</a:t>
            </a:r>
            <a:r>
              <a:rPr lang="de-DE" sz="1600" dirty="0">
                <a:latin typeface="Arial"/>
                <a:cs typeface="Arial"/>
              </a:rPr>
              <a:t>d </a:t>
            </a: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i</a:t>
            </a:r>
            <a:r>
              <a:rPr lang="de-DE" sz="1600" spc="-4" dirty="0">
                <a:latin typeface="Arial"/>
                <a:cs typeface="Arial"/>
              </a:rPr>
              <a:t>e</a:t>
            </a:r>
            <a:r>
              <a:rPr lang="de-DE" sz="1600" spc="-9" dirty="0">
                <a:latin typeface="Arial"/>
                <a:cs typeface="Arial"/>
              </a:rPr>
              <a:t>ß</a:t>
            </a:r>
            <a:r>
              <a:rPr lang="de-DE" sz="1600" spc="-4" dirty="0">
                <a:latin typeface="Arial"/>
                <a:cs typeface="Arial"/>
              </a:rPr>
              <a:t>übu</a:t>
            </a:r>
            <a:r>
              <a:rPr lang="de-DE" sz="1600" spc="-13" dirty="0">
                <a:latin typeface="Arial"/>
                <a:cs typeface="Arial"/>
              </a:rPr>
              <a:t>n</a:t>
            </a:r>
            <a:r>
              <a:rPr lang="de-DE" sz="1600" spc="-4" dirty="0">
                <a:latin typeface="Arial"/>
                <a:cs typeface="Arial"/>
              </a:rPr>
              <a:t>ge</a:t>
            </a:r>
            <a:r>
              <a:rPr lang="de-DE" sz="1600" dirty="0">
                <a:latin typeface="Arial"/>
                <a:cs typeface="Arial"/>
              </a:rPr>
              <a:t>n</a:t>
            </a:r>
            <a:r>
              <a:rPr lang="de-DE" sz="1600" spc="-47" dirty="0">
                <a:latin typeface="Arial"/>
                <a:cs typeface="Arial"/>
              </a:rPr>
              <a:t> </a:t>
            </a:r>
            <a:r>
              <a:rPr lang="de-DE" sz="1600" dirty="0">
                <a:latin typeface="Arial"/>
                <a:cs typeface="Arial"/>
              </a:rPr>
              <a:t>in</a:t>
            </a:r>
            <a:r>
              <a:rPr lang="de-DE" sz="1600" spc="-9" dirty="0">
                <a:latin typeface="Arial"/>
                <a:cs typeface="Arial"/>
              </a:rPr>
              <a:t> </a:t>
            </a:r>
            <a:r>
              <a:rPr lang="de-DE" sz="1600" spc="-4" dirty="0">
                <a:latin typeface="Arial"/>
                <a:cs typeface="Arial"/>
              </a:rPr>
              <a:t>de</a:t>
            </a:r>
            <a:r>
              <a:rPr lang="de-DE" sz="1600" dirty="0">
                <a:latin typeface="Arial"/>
                <a:cs typeface="Arial"/>
              </a:rPr>
              <a:t>r</a:t>
            </a:r>
            <a:r>
              <a:rPr lang="de-DE" sz="1600" spc="-17" dirty="0">
                <a:latin typeface="Arial"/>
                <a:cs typeface="Arial"/>
              </a:rPr>
              <a:t> </a:t>
            </a:r>
            <a:r>
              <a:rPr lang="de-DE" sz="1600" b="1" spc="-64" dirty="0">
                <a:latin typeface="Arial"/>
                <a:cs typeface="Arial"/>
              </a:rPr>
              <a:t>V</a:t>
            </a:r>
            <a:r>
              <a:rPr lang="de-DE" sz="1600" b="1" spc="-4" dirty="0">
                <a:latin typeface="Arial"/>
                <a:cs typeface="Arial"/>
              </a:rPr>
              <a:t>e</a:t>
            </a:r>
            <a:r>
              <a:rPr lang="de-DE" sz="1600" b="1" spc="4" dirty="0">
                <a:latin typeface="Arial"/>
                <a:cs typeface="Arial"/>
              </a:rPr>
              <a:t>r</a:t>
            </a:r>
            <a:r>
              <a:rPr lang="de-DE" sz="1600" b="1" dirty="0">
                <a:latin typeface="Arial"/>
                <a:cs typeface="Arial"/>
              </a:rPr>
              <a:t>t</a:t>
            </a:r>
            <a:r>
              <a:rPr lang="de-DE" sz="1600" b="1" spc="-4" dirty="0">
                <a:latin typeface="Arial"/>
                <a:cs typeface="Arial"/>
              </a:rPr>
              <a:t>e</a:t>
            </a:r>
            <a:r>
              <a:rPr lang="de-DE" sz="1600" b="1" spc="4" dirty="0">
                <a:latin typeface="Arial"/>
                <a:cs typeface="Arial"/>
              </a:rPr>
              <a:t>i</a:t>
            </a:r>
            <a:r>
              <a:rPr lang="de-DE" sz="1600" b="1" spc="-9" dirty="0">
                <a:latin typeface="Arial"/>
                <a:cs typeface="Arial"/>
              </a:rPr>
              <a:t>d</a:t>
            </a:r>
            <a:r>
              <a:rPr lang="de-DE" sz="1600" b="1" spc="4" dirty="0">
                <a:latin typeface="Arial"/>
                <a:cs typeface="Arial"/>
              </a:rPr>
              <a:t>i</a:t>
            </a:r>
            <a:r>
              <a:rPr lang="de-DE" sz="1600" b="1" spc="-9" dirty="0">
                <a:latin typeface="Arial"/>
                <a:cs typeface="Arial"/>
              </a:rPr>
              <a:t>gun</a:t>
            </a:r>
            <a:r>
              <a:rPr lang="de-DE" sz="1600" b="1" dirty="0">
                <a:latin typeface="Arial"/>
                <a:cs typeface="Arial"/>
              </a:rPr>
              <a:t>g</a:t>
            </a:r>
            <a:r>
              <a:rPr lang="de-DE" sz="1600" b="1" spc="-43" dirty="0">
                <a:latin typeface="Arial"/>
                <a:cs typeface="Arial"/>
              </a:rPr>
              <a:t> </a:t>
            </a:r>
            <a:r>
              <a:rPr lang="de-DE" sz="1600" b="1" spc="-4" dirty="0">
                <a:latin typeface="Arial"/>
                <a:cs typeface="Arial"/>
              </a:rPr>
              <a:t>m</a:t>
            </a:r>
            <a:r>
              <a:rPr lang="de-DE" sz="1600" b="1" spc="4" dirty="0">
                <a:latin typeface="Arial"/>
                <a:cs typeface="Arial"/>
              </a:rPr>
              <a:t>i</a:t>
            </a:r>
            <a:r>
              <a:rPr lang="de-DE" sz="1600" b="1" dirty="0">
                <a:latin typeface="Arial"/>
                <a:cs typeface="Arial"/>
              </a:rPr>
              <a:t>t</a:t>
            </a:r>
            <a:r>
              <a:rPr lang="de-DE" sz="1600" b="1" spc="-17" dirty="0">
                <a:latin typeface="Arial"/>
                <a:cs typeface="Arial"/>
              </a:rPr>
              <a:t> </a:t>
            </a:r>
            <a:r>
              <a:rPr lang="de-DE" sz="1600" b="1" spc="-4" dirty="0">
                <a:latin typeface="Arial"/>
                <a:cs typeface="Arial"/>
              </a:rPr>
              <a:t>Sc</a:t>
            </a:r>
            <a:r>
              <a:rPr lang="de-DE" sz="1600" b="1" spc="-9" dirty="0">
                <a:latin typeface="Arial"/>
                <a:cs typeface="Arial"/>
              </a:rPr>
              <a:t>hu</a:t>
            </a:r>
            <a:r>
              <a:rPr lang="de-DE" sz="1600" b="1" spc="-4" dirty="0">
                <a:latin typeface="Arial"/>
                <a:cs typeface="Arial"/>
              </a:rPr>
              <a:t>s</a:t>
            </a:r>
            <a:r>
              <a:rPr lang="de-DE" sz="1600" b="1" spc="-13" dirty="0">
                <a:latin typeface="Arial"/>
                <a:cs typeface="Arial"/>
              </a:rPr>
              <a:t>s</a:t>
            </a:r>
            <a:r>
              <a:rPr lang="de-DE" sz="1600" b="1" spc="17" dirty="0">
                <a:latin typeface="Arial"/>
                <a:cs typeface="Arial"/>
              </a:rPr>
              <a:t>w</a:t>
            </a:r>
            <a:r>
              <a:rPr lang="de-DE" sz="1600" b="1" spc="-4" dirty="0">
                <a:latin typeface="Arial"/>
                <a:cs typeface="Arial"/>
              </a:rPr>
              <a:t>a</a:t>
            </a:r>
            <a:r>
              <a:rPr lang="de-DE" sz="1600" b="1" spc="-13" dirty="0">
                <a:latin typeface="Arial"/>
                <a:cs typeface="Arial"/>
              </a:rPr>
              <a:t>f</a:t>
            </a:r>
            <a:r>
              <a:rPr lang="de-DE" sz="1600" b="1" dirty="0">
                <a:latin typeface="Arial"/>
                <a:cs typeface="Arial"/>
              </a:rPr>
              <a:t>f</a:t>
            </a:r>
            <a:r>
              <a:rPr lang="de-DE" sz="1600" b="1" spc="-13" dirty="0">
                <a:latin typeface="Arial"/>
                <a:cs typeface="Arial"/>
              </a:rPr>
              <a:t>e</a:t>
            </a:r>
            <a:r>
              <a:rPr lang="de-DE" sz="1600" b="1" dirty="0">
                <a:latin typeface="Arial"/>
                <a:cs typeface="Arial"/>
              </a:rPr>
              <a:t>n</a:t>
            </a:r>
            <a:endParaRPr lang="de-DE" sz="1600" dirty="0">
              <a:latin typeface="Arial"/>
              <a:cs typeface="Arial"/>
            </a:endParaRPr>
          </a:p>
          <a:p>
            <a:pPr marL="285750" indent="-285750">
              <a:spcBef>
                <a:spcPts val="600"/>
              </a:spcBef>
              <a:buFont typeface="Wingdings" panose="05000000000000000000" pitchFamily="2" charset="2"/>
              <a:buChar char="Ø"/>
            </a:pPr>
            <a:r>
              <a:rPr lang="de-DE" sz="1600" spc="-4" dirty="0">
                <a:latin typeface="Arial"/>
                <a:cs typeface="Arial"/>
              </a:rPr>
              <a:t>da</a:t>
            </a:r>
            <a:r>
              <a:rPr lang="de-DE" sz="1600" dirty="0">
                <a:latin typeface="Arial"/>
                <a:cs typeface="Arial"/>
              </a:rPr>
              <a:t>s</a:t>
            </a:r>
            <a:r>
              <a:rPr lang="de-DE" sz="1600" spc="-21" dirty="0">
                <a:latin typeface="Arial"/>
                <a:cs typeface="Arial"/>
              </a:rPr>
              <a:t> </a:t>
            </a:r>
            <a:r>
              <a:rPr lang="de-DE" sz="1600" b="1" spc="-4" dirty="0">
                <a:latin typeface="Arial"/>
                <a:cs typeface="Arial"/>
              </a:rPr>
              <a:t>Sc</a:t>
            </a:r>
            <a:r>
              <a:rPr lang="de-DE" sz="1600" b="1" spc="-9" dirty="0">
                <a:latin typeface="Arial"/>
                <a:cs typeface="Arial"/>
              </a:rPr>
              <a:t>h</a:t>
            </a:r>
            <a:r>
              <a:rPr lang="de-DE" sz="1600" b="1" spc="4" dirty="0">
                <a:latin typeface="Arial"/>
                <a:cs typeface="Arial"/>
              </a:rPr>
              <a:t>i</a:t>
            </a:r>
            <a:r>
              <a:rPr lang="de-DE" sz="1600" b="1" spc="-4" dirty="0">
                <a:latin typeface="Arial"/>
                <a:cs typeface="Arial"/>
              </a:rPr>
              <a:t>e</a:t>
            </a:r>
            <a:r>
              <a:rPr lang="de-DE" sz="1600" b="1" spc="-9" dirty="0">
                <a:latin typeface="Arial"/>
                <a:cs typeface="Arial"/>
              </a:rPr>
              <a:t>ß</a:t>
            </a:r>
            <a:r>
              <a:rPr lang="de-DE" sz="1600" b="1" spc="-4" dirty="0">
                <a:latin typeface="Arial"/>
                <a:cs typeface="Arial"/>
              </a:rPr>
              <a:t>e</a:t>
            </a:r>
            <a:r>
              <a:rPr lang="de-DE" sz="1600" b="1" dirty="0">
                <a:latin typeface="Arial"/>
                <a:cs typeface="Arial"/>
              </a:rPr>
              <a:t>n</a:t>
            </a:r>
            <a:r>
              <a:rPr lang="de-DE" sz="1600" b="1" spc="-30" dirty="0">
                <a:latin typeface="Arial"/>
                <a:cs typeface="Arial"/>
              </a:rPr>
              <a:t> </a:t>
            </a:r>
            <a:r>
              <a:rPr lang="de-DE" sz="1600" b="1" spc="-4" dirty="0">
                <a:latin typeface="Arial"/>
                <a:cs typeface="Arial"/>
              </a:rPr>
              <a:t>a</a:t>
            </a:r>
            <a:r>
              <a:rPr lang="de-DE" sz="1600" b="1" spc="-9" dirty="0">
                <a:latin typeface="Arial"/>
                <a:cs typeface="Arial"/>
              </a:rPr>
              <a:t>u</a:t>
            </a:r>
            <a:r>
              <a:rPr lang="de-DE" sz="1600" b="1" dirty="0">
                <a:latin typeface="Arial"/>
                <a:cs typeface="Arial"/>
              </a:rPr>
              <a:t>s</a:t>
            </a:r>
            <a:r>
              <a:rPr lang="de-DE" sz="1600" b="1" spc="-9" dirty="0">
                <a:latin typeface="Arial"/>
                <a:cs typeface="Arial"/>
              </a:rPr>
              <a:t> D</a:t>
            </a:r>
            <a:r>
              <a:rPr lang="de-DE" sz="1600" b="1" spc="-4" dirty="0">
                <a:latin typeface="Arial"/>
                <a:cs typeface="Arial"/>
              </a:rPr>
              <a:t>eck</a:t>
            </a:r>
            <a:r>
              <a:rPr lang="de-DE" sz="1600" b="1" spc="-9" dirty="0">
                <a:latin typeface="Arial"/>
                <a:cs typeface="Arial"/>
              </a:rPr>
              <a:t>ung</a:t>
            </a:r>
            <a:r>
              <a:rPr lang="de-DE" sz="1600" b="1" spc="-4" dirty="0">
                <a:latin typeface="Arial"/>
                <a:cs typeface="Arial"/>
              </a:rPr>
              <a:t>e</a:t>
            </a:r>
            <a:r>
              <a:rPr lang="de-DE" sz="1600" b="1" dirty="0">
                <a:latin typeface="Arial"/>
                <a:cs typeface="Arial"/>
              </a:rPr>
              <a:t>n</a:t>
            </a:r>
            <a:r>
              <a:rPr lang="de-DE" sz="1600" b="1" spc="-30" dirty="0">
                <a:latin typeface="Arial"/>
                <a:cs typeface="Arial"/>
              </a:rPr>
              <a:t> </a:t>
            </a:r>
            <a:r>
              <a:rPr lang="de-DE" sz="1600" spc="-4" dirty="0">
                <a:latin typeface="Arial"/>
                <a:cs typeface="Arial"/>
              </a:rPr>
              <a:t>he</a:t>
            </a:r>
            <a:r>
              <a:rPr lang="de-DE" sz="1600" dirty="0">
                <a:latin typeface="Arial"/>
                <a:cs typeface="Arial"/>
              </a:rPr>
              <a:t>r</a:t>
            </a:r>
            <a:r>
              <a:rPr lang="de-DE" sz="1600" spc="-4" dirty="0">
                <a:latin typeface="Arial"/>
                <a:cs typeface="Arial"/>
              </a:rPr>
              <a:t>au</a:t>
            </a:r>
            <a:r>
              <a:rPr lang="de-DE" sz="1600" dirty="0">
                <a:latin typeface="Arial"/>
                <a:cs typeface="Arial"/>
              </a:rPr>
              <a:t>s</a:t>
            </a:r>
          </a:p>
          <a:p>
            <a:pPr marL="285750" indent="-285750">
              <a:spcBef>
                <a:spcPts val="600"/>
              </a:spcBef>
              <a:buFont typeface="Wingdings" panose="05000000000000000000" pitchFamily="2" charset="2"/>
              <a:buChar char="Ø"/>
            </a:pPr>
            <a:r>
              <a:rPr lang="de-DE" sz="1600" b="1" spc="-9" dirty="0">
                <a:latin typeface="Arial"/>
                <a:cs typeface="Arial"/>
              </a:rPr>
              <a:t>Üb</a:t>
            </a:r>
            <a:r>
              <a:rPr lang="de-DE" sz="1600" b="1" spc="-4" dirty="0">
                <a:latin typeface="Arial"/>
                <a:cs typeface="Arial"/>
              </a:rPr>
              <a:t>e</a:t>
            </a:r>
            <a:r>
              <a:rPr lang="de-DE" sz="1600" b="1" spc="4" dirty="0">
                <a:latin typeface="Arial"/>
                <a:cs typeface="Arial"/>
              </a:rPr>
              <a:t>r</a:t>
            </a:r>
            <a:r>
              <a:rPr lang="de-DE" sz="1600" b="1" spc="17" dirty="0">
                <a:latin typeface="Arial"/>
                <a:cs typeface="Arial"/>
              </a:rPr>
              <a:t>w</a:t>
            </a:r>
            <a:r>
              <a:rPr lang="de-DE" sz="1600" b="1" spc="-9" dirty="0">
                <a:latin typeface="Arial"/>
                <a:cs typeface="Arial"/>
              </a:rPr>
              <a:t>indu</a:t>
            </a:r>
            <a:r>
              <a:rPr lang="de-DE" sz="1600" b="1" spc="-17" dirty="0">
                <a:latin typeface="Arial"/>
                <a:cs typeface="Arial"/>
              </a:rPr>
              <a:t>n</a:t>
            </a:r>
            <a:r>
              <a:rPr lang="de-DE" sz="1600" b="1" dirty="0">
                <a:latin typeface="Arial"/>
                <a:cs typeface="Arial"/>
              </a:rPr>
              <a:t>g</a:t>
            </a:r>
            <a:r>
              <a:rPr lang="de-DE" sz="1600" b="1" spc="-30" dirty="0">
                <a:latin typeface="Arial"/>
                <a:cs typeface="Arial"/>
              </a:rPr>
              <a:t> </a:t>
            </a:r>
            <a:r>
              <a:rPr lang="de-DE" sz="1600" b="1" spc="-13" dirty="0">
                <a:latin typeface="Arial"/>
                <a:cs typeface="Arial"/>
              </a:rPr>
              <a:t>v</a:t>
            </a:r>
            <a:r>
              <a:rPr lang="de-DE" sz="1600" b="1" spc="-9" dirty="0">
                <a:latin typeface="Arial"/>
                <a:cs typeface="Arial"/>
              </a:rPr>
              <a:t>o</a:t>
            </a:r>
            <a:r>
              <a:rPr lang="de-DE" sz="1600" b="1" dirty="0">
                <a:latin typeface="Arial"/>
                <a:cs typeface="Arial"/>
              </a:rPr>
              <a:t>n</a:t>
            </a:r>
            <a:r>
              <a:rPr lang="de-DE" sz="1600" b="1" spc="-13" dirty="0">
                <a:latin typeface="Arial"/>
                <a:cs typeface="Arial"/>
              </a:rPr>
              <a:t> </a:t>
            </a:r>
            <a:r>
              <a:rPr lang="de-DE" sz="1600" b="1" spc="-9" dirty="0">
                <a:latin typeface="Arial"/>
                <a:cs typeface="Arial"/>
              </a:rPr>
              <a:t>H</a:t>
            </a:r>
            <a:r>
              <a:rPr lang="de-DE" sz="1600" b="1" spc="4" dirty="0">
                <a:latin typeface="Arial"/>
                <a:cs typeface="Arial"/>
              </a:rPr>
              <a:t>i</a:t>
            </a:r>
            <a:r>
              <a:rPr lang="de-DE" sz="1600" b="1" spc="-9" dirty="0">
                <a:latin typeface="Arial"/>
                <a:cs typeface="Arial"/>
              </a:rPr>
              <a:t>nd</a:t>
            </a:r>
            <a:r>
              <a:rPr lang="de-DE" sz="1600" b="1" spc="-4" dirty="0">
                <a:latin typeface="Arial"/>
                <a:cs typeface="Arial"/>
              </a:rPr>
              <a:t>e</a:t>
            </a:r>
            <a:r>
              <a:rPr lang="de-DE" sz="1600" b="1" spc="4" dirty="0">
                <a:latin typeface="Arial"/>
                <a:cs typeface="Arial"/>
              </a:rPr>
              <a:t>r</a:t>
            </a:r>
            <a:r>
              <a:rPr lang="de-DE" sz="1600" b="1" spc="-9" dirty="0">
                <a:latin typeface="Arial"/>
                <a:cs typeface="Arial"/>
              </a:rPr>
              <a:t>n</a:t>
            </a:r>
            <a:r>
              <a:rPr lang="de-DE" sz="1600" b="1" spc="4" dirty="0">
                <a:latin typeface="Arial"/>
                <a:cs typeface="Arial"/>
              </a:rPr>
              <a:t>i</a:t>
            </a:r>
            <a:r>
              <a:rPr lang="de-DE" sz="1600" b="1" spc="-4" dirty="0">
                <a:latin typeface="Arial"/>
                <a:cs typeface="Arial"/>
              </a:rPr>
              <a:t>sse</a:t>
            </a:r>
            <a:r>
              <a:rPr lang="de-DE" sz="1600" b="1" dirty="0">
                <a:latin typeface="Arial"/>
                <a:cs typeface="Arial"/>
              </a:rPr>
              <a:t>n</a:t>
            </a:r>
            <a:r>
              <a:rPr lang="de-DE" sz="1600" b="1" spc="-43" dirty="0">
                <a:latin typeface="Arial"/>
                <a:cs typeface="Arial"/>
              </a:rPr>
              <a:t> </a:t>
            </a:r>
            <a:r>
              <a:rPr lang="de-DE" sz="1600" spc="-4" dirty="0">
                <a:latin typeface="Arial"/>
                <a:cs typeface="Arial"/>
              </a:rPr>
              <a:t>na</a:t>
            </a:r>
            <a:r>
              <a:rPr lang="de-DE" sz="1600" spc="4" dirty="0">
                <a:latin typeface="Arial"/>
                <a:cs typeface="Arial"/>
              </a:rPr>
              <a:t>c</a:t>
            </a:r>
            <a:r>
              <a:rPr lang="de-DE" sz="1600" dirty="0">
                <a:latin typeface="Arial"/>
                <a:cs typeface="Arial"/>
              </a:rPr>
              <a:t>h</a:t>
            </a:r>
            <a:r>
              <a:rPr lang="de-DE" sz="1600" spc="-26" dirty="0">
                <a:latin typeface="Arial"/>
                <a:cs typeface="Arial"/>
              </a:rPr>
              <a:t> </a:t>
            </a:r>
            <a:r>
              <a:rPr lang="de-DE" sz="1600" spc="-4" dirty="0">
                <a:latin typeface="Arial"/>
                <a:cs typeface="Arial"/>
              </a:rPr>
              <a:t>de</a:t>
            </a:r>
            <a:r>
              <a:rPr lang="de-DE" sz="1600" dirty="0">
                <a:latin typeface="Arial"/>
                <a:cs typeface="Arial"/>
              </a:rPr>
              <a:t>r</a:t>
            </a:r>
            <a:r>
              <a:rPr lang="de-DE" sz="1600" spc="-77" dirty="0">
                <a:latin typeface="Arial"/>
                <a:cs typeface="Arial"/>
              </a:rPr>
              <a:t> </a:t>
            </a:r>
            <a:r>
              <a:rPr lang="de-DE" sz="1600" spc="-4" dirty="0">
                <a:latin typeface="Arial"/>
                <a:cs typeface="Arial"/>
              </a:rPr>
              <a:t>Abgab</a:t>
            </a:r>
            <a:r>
              <a:rPr lang="de-DE" sz="1600" dirty="0">
                <a:latin typeface="Arial"/>
                <a:cs typeface="Arial"/>
              </a:rPr>
              <a:t>e</a:t>
            </a:r>
            <a:r>
              <a:rPr lang="de-DE" sz="1600" spc="-26" dirty="0">
                <a:latin typeface="Arial"/>
                <a:cs typeface="Arial"/>
              </a:rPr>
              <a:t> </a:t>
            </a:r>
            <a:r>
              <a:rPr lang="de-DE" sz="1600" spc="-4" dirty="0">
                <a:latin typeface="Arial"/>
                <a:cs typeface="Arial"/>
              </a:rPr>
              <a:t>de</a:t>
            </a:r>
            <a:r>
              <a:rPr lang="de-DE" sz="1600" dirty="0">
                <a:latin typeface="Arial"/>
                <a:cs typeface="Arial"/>
              </a:rPr>
              <a:t>s</a:t>
            </a:r>
            <a:r>
              <a:rPr lang="de-DE" sz="1600" spc="-13" dirty="0">
                <a:latin typeface="Arial"/>
                <a:cs typeface="Arial"/>
              </a:rPr>
              <a:t> </a:t>
            </a:r>
            <a:r>
              <a:rPr lang="de-DE" sz="1600" spc="-4" dirty="0">
                <a:latin typeface="Arial"/>
                <a:cs typeface="Arial"/>
              </a:rPr>
              <a:t>e</a:t>
            </a:r>
            <a:r>
              <a:rPr lang="de-DE" sz="1600" dirty="0">
                <a:latin typeface="Arial"/>
                <a:cs typeface="Arial"/>
              </a:rPr>
              <a:t>r</a:t>
            </a:r>
            <a:r>
              <a:rPr lang="de-DE" sz="1600" spc="4" dirty="0">
                <a:latin typeface="Arial"/>
                <a:cs typeface="Arial"/>
              </a:rPr>
              <a:t>st</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hu</a:t>
            </a:r>
            <a:r>
              <a:rPr lang="de-DE" sz="1600" spc="4" dirty="0">
                <a:latin typeface="Arial"/>
                <a:cs typeface="Arial"/>
              </a:rPr>
              <a:t>ss</a:t>
            </a:r>
            <a:r>
              <a:rPr lang="de-DE" sz="1600" spc="-4" dirty="0">
                <a:latin typeface="Arial"/>
                <a:cs typeface="Arial"/>
              </a:rPr>
              <a:t>e</a:t>
            </a:r>
            <a:r>
              <a:rPr lang="de-DE" sz="1600" dirty="0">
                <a:latin typeface="Arial"/>
                <a:cs typeface="Arial"/>
              </a:rPr>
              <a:t>s</a:t>
            </a:r>
          </a:p>
          <a:p>
            <a:pPr marL="285750" indent="-285750">
              <a:spcBef>
                <a:spcPts val="600"/>
              </a:spcBef>
              <a:buFont typeface="Wingdings" panose="05000000000000000000" pitchFamily="2" charset="2"/>
              <a:buChar char="Ø"/>
            </a:pPr>
            <a:r>
              <a:rPr lang="de-DE" sz="1600" b="1" spc="-9" dirty="0">
                <a:latin typeface="Arial"/>
                <a:cs typeface="Arial"/>
              </a:rPr>
              <a:t>p</a:t>
            </a:r>
            <a:r>
              <a:rPr lang="de-DE" sz="1600" b="1" spc="4" dirty="0">
                <a:latin typeface="Arial"/>
                <a:cs typeface="Arial"/>
              </a:rPr>
              <a:t>l</a:t>
            </a:r>
            <a:r>
              <a:rPr lang="de-DE" sz="1600" b="1" spc="-9" dirty="0">
                <a:latin typeface="Arial"/>
                <a:cs typeface="Arial"/>
              </a:rPr>
              <a:t>ö</a:t>
            </a:r>
            <a:r>
              <a:rPr lang="de-DE" sz="1600" b="1" dirty="0">
                <a:latin typeface="Arial"/>
                <a:cs typeface="Arial"/>
              </a:rPr>
              <a:t>t</a:t>
            </a:r>
            <a:r>
              <a:rPr lang="de-DE" sz="1600" b="1" spc="4" dirty="0">
                <a:latin typeface="Arial"/>
                <a:cs typeface="Arial"/>
              </a:rPr>
              <a:t>zl</a:t>
            </a:r>
            <a:r>
              <a:rPr lang="de-DE" sz="1600" b="1" spc="-9" dirty="0">
                <a:latin typeface="Arial"/>
                <a:cs typeface="Arial"/>
              </a:rPr>
              <a:t>i</a:t>
            </a:r>
            <a:r>
              <a:rPr lang="de-DE" sz="1600" b="1" spc="-4" dirty="0">
                <a:latin typeface="Arial"/>
                <a:cs typeface="Arial"/>
              </a:rPr>
              <a:t>c</a:t>
            </a:r>
            <a:r>
              <a:rPr lang="de-DE" sz="1600" b="1" dirty="0">
                <a:latin typeface="Arial"/>
                <a:cs typeface="Arial"/>
              </a:rPr>
              <a:t>h</a:t>
            </a:r>
            <a:r>
              <a:rPr lang="de-DE" sz="1600" b="1" spc="-43" dirty="0">
                <a:latin typeface="Arial"/>
                <a:cs typeface="Arial"/>
              </a:rPr>
              <a:t> </a:t>
            </a:r>
            <a:r>
              <a:rPr lang="de-DE" sz="1600" b="1" spc="-9" dirty="0">
                <a:latin typeface="Arial"/>
                <a:cs typeface="Arial"/>
              </a:rPr>
              <a:t>un</a:t>
            </a:r>
            <a:r>
              <a:rPr lang="de-DE" sz="1600" b="1" dirty="0">
                <a:latin typeface="Arial"/>
                <a:cs typeface="Arial"/>
              </a:rPr>
              <a:t>d</a:t>
            </a:r>
            <a:r>
              <a:rPr lang="de-DE" sz="1600" b="1" spc="-21" dirty="0">
                <a:latin typeface="Arial"/>
                <a:cs typeface="Arial"/>
              </a:rPr>
              <a:t> </a:t>
            </a:r>
            <a:r>
              <a:rPr lang="de-DE" sz="1600" b="1" spc="-9" dirty="0">
                <a:latin typeface="Arial"/>
                <a:cs typeface="Arial"/>
              </a:rPr>
              <a:t>üb</a:t>
            </a:r>
            <a:r>
              <a:rPr lang="de-DE" sz="1600" b="1" spc="-4" dirty="0">
                <a:latin typeface="Arial"/>
                <a:cs typeface="Arial"/>
              </a:rPr>
              <a:t>e</a:t>
            </a:r>
            <a:r>
              <a:rPr lang="de-DE" sz="1600" b="1" spc="4" dirty="0">
                <a:latin typeface="Arial"/>
                <a:cs typeface="Arial"/>
              </a:rPr>
              <a:t>rr</a:t>
            </a:r>
            <a:r>
              <a:rPr lang="de-DE" sz="1600" b="1" spc="-4" dirty="0">
                <a:latin typeface="Arial"/>
                <a:cs typeface="Arial"/>
              </a:rPr>
              <a:t>asc</a:t>
            </a:r>
            <a:r>
              <a:rPr lang="de-DE" sz="1600" b="1" spc="-9" dirty="0">
                <a:latin typeface="Arial"/>
                <a:cs typeface="Arial"/>
              </a:rPr>
              <a:t>h</a:t>
            </a:r>
            <a:r>
              <a:rPr lang="de-DE" sz="1600" b="1" spc="-4" dirty="0">
                <a:latin typeface="Arial"/>
                <a:cs typeface="Arial"/>
              </a:rPr>
              <a:t>e</a:t>
            </a:r>
            <a:r>
              <a:rPr lang="de-DE" sz="1600" b="1" spc="-9" dirty="0">
                <a:latin typeface="Arial"/>
                <a:cs typeface="Arial"/>
              </a:rPr>
              <a:t>n</a:t>
            </a:r>
            <a:r>
              <a:rPr lang="de-DE" sz="1600" b="1" dirty="0">
                <a:latin typeface="Arial"/>
                <a:cs typeface="Arial"/>
              </a:rPr>
              <a:t>d</a:t>
            </a:r>
            <a:r>
              <a:rPr lang="de-DE" sz="1600" b="1" spc="-30" dirty="0">
                <a:latin typeface="Arial"/>
                <a:cs typeface="Arial"/>
              </a:rPr>
              <a:t> </a:t>
            </a:r>
            <a:r>
              <a:rPr lang="de-DE" sz="1600" b="1" spc="-4" dirty="0">
                <a:latin typeface="Arial"/>
                <a:cs typeface="Arial"/>
              </a:rPr>
              <a:t>a</a:t>
            </a:r>
            <a:r>
              <a:rPr lang="de-DE" sz="1600" b="1" spc="-9" dirty="0">
                <a:latin typeface="Arial"/>
                <a:cs typeface="Arial"/>
              </a:rPr>
              <a:t>u</a:t>
            </a:r>
            <a:r>
              <a:rPr lang="de-DE" sz="1600" b="1" dirty="0">
                <a:latin typeface="Arial"/>
                <a:cs typeface="Arial"/>
              </a:rPr>
              <a:t>ft</a:t>
            </a:r>
            <a:r>
              <a:rPr lang="de-DE" sz="1600" b="1" spc="-4" dirty="0">
                <a:latin typeface="Arial"/>
                <a:cs typeface="Arial"/>
              </a:rPr>
              <a:t>a</a:t>
            </a:r>
            <a:r>
              <a:rPr lang="de-DE" sz="1600" b="1" spc="-9" dirty="0">
                <a:latin typeface="Arial"/>
                <a:cs typeface="Arial"/>
              </a:rPr>
              <a:t>u</a:t>
            </a:r>
            <a:r>
              <a:rPr lang="de-DE" sz="1600" b="1" spc="-4" dirty="0">
                <a:latin typeface="Arial"/>
                <a:cs typeface="Arial"/>
              </a:rPr>
              <a:t>c</a:t>
            </a:r>
            <a:r>
              <a:rPr lang="de-DE" sz="1600" b="1" spc="-9" dirty="0">
                <a:latin typeface="Arial"/>
                <a:cs typeface="Arial"/>
              </a:rPr>
              <a:t>h</a:t>
            </a:r>
            <a:r>
              <a:rPr lang="de-DE" sz="1600" b="1" spc="-13" dirty="0">
                <a:latin typeface="Arial"/>
                <a:cs typeface="Arial"/>
              </a:rPr>
              <a:t>e</a:t>
            </a:r>
            <a:r>
              <a:rPr lang="de-DE" sz="1600" b="1" spc="-9" dirty="0">
                <a:latin typeface="Arial"/>
                <a:cs typeface="Arial"/>
              </a:rPr>
              <a:t>nd</a:t>
            </a:r>
            <a:r>
              <a:rPr lang="de-DE" sz="1600" b="1" spc="-4" dirty="0">
                <a:latin typeface="Arial"/>
                <a:cs typeface="Arial"/>
              </a:rPr>
              <a:t>e</a:t>
            </a:r>
            <a:r>
              <a:rPr lang="de-DE" sz="1600" b="1" dirty="0">
                <a:latin typeface="Arial"/>
                <a:cs typeface="Arial"/>
              </a:rPr>
              <a:t>,</a:t>
            </a:r>
            <a:r>
              <a:rPr lang="de-DE" sz="1600" b="1" spc="-43" dirty="0">
                <a:latin typeface="Arial"/>
                <a:cs typeface="Arial"/>
              </a:rPr>
              <a:t> </a:t>
            </a:r>
            <a:r>
              <a:rPr lang="de-DE" sz="1600" b="1" spc="-4" dirty="0">
                <a:latin typeface="Arial"/>
                <a:cs typeface="Arial"/>
              </a:rPr>
              <a:t>s</a:t>
            </a:r>
            <a:r>
              <a:rPr lang="de-DE" sz="1600" b="1" spc="4" dirty="0">
                <a:latin typeface="Arial"/>
                <a:cs typeface="Arial"/>
              </a:rPr>
              <a:t>i</a:t>
            </a:r>
            <a:r>
              <a:rPr lang="de-DE" sz="1600" b="1" spc="-4" dirty="0">
                <a:latin typeface="Arial"/>
                <a:cs typeface="Arial"/>
              </a:rPr>
              <a:t>c</a:t>
            </a:r>
            <a:r>
              <a:rPr lang="de-DE" sz="1600" b="1" dirty="0">
                <a:latin typeface="Arial"/>
                <a:cs typeface="Arial"/>
              </a:rPr>
              <a:t>h</a:t>
            </a:r>
            <a:r>
              <a:rPr lang="de-DE" sz="1600" b="1" spc="-21" dirty="0">
                <a:latin typeface="Arial"/>
                <a:cs typeface="Arial"/>
              </a:rPr>
              <a:t> </a:t>
            </a:r>
            <a:r>
              <a:rPr lang="de-DE" sz="1600" b="1" spc="-9" dirty="0">
                <a:latin typeface="Arial"/>
                <a:cs typeface="Arial"/>
              </a:rPr>
              <a:t>b</a:t>
            </a:r>
            <a:r>
              <a:rPr lang="de-DE" sz="1600" b="1" spc="-4" dirty="0">
                <a:latin typeface="Arial"/>
                <a:cs typeface="Arial"/>
              </a:rPr>
              <a:t>e</a:t>
            </a:r>
            <a:r>
              <a:rPr lang="de-DE" sz="1600" b="1" spc="17" dirty="0">
                <a:latin typeface="Arial"/>
                <a:cs typeface="Arial"/>
              </a:rPr>
              <a:t>w</a:t>
            </a:r>
            <a:r>
              <a:rPr lang="de-DE" sz="1600" b="1" spc="-4" dirty="0">
                <a:latin typeface="Arial"/>
                <a:cs typeface="Arial"/>
              </a:rPr>
              <a:t>e</a:t>
            </a:r>
            <a:r>
              <a:rPr lang="de-DE" sz="1600" b="1" spc="-17" dirty="0">
                <a:latin typeface="Arial"/>
                <a:cs typeface="Arial"/>
              </a:rPr>
              <a:t>g</a:t>
            </a:r>
            <a:r>
              <a:rPr lang="de-DE" sz="1600" b="1" spc="-4" dirty="0">
                <a:latin typeface="Arial"/>
                <a:cs typeface="Arial"/>
              </a:rPr>
              <a:t>e</a:t>
            </a:r>
            <a:r>
              <a:rPr lang="de-DE" sz="1600" b="1" spc="-9" dirty="0">
                <a:latin typeface="Arial"/>
                <a:cs typeface="Arial"/>
              </a:rPr>
              <a:t>nd</a:t>
            </a:r>
            <a:r>
              <a:rPr lang="de-DE" sz="1600" b="1" dirty="0">
                <a:latin typeface="Arial"/>
                <a:cs typeface="Arial"/>
              </a:rPr>
              <a:t>e</a:t>
            </a:r>
            <a:r>
              <a:rPr lang="de-DE" sz="1600" b="1" spc="-47" dirty="0">
                <a:latin typeface="Arial"/>
                <a:cs typeface="Arial"/>
              </a:rPr>
              <a:t> </a:t>
            </a:r>
            <a:r>
              <a:rPr lang="de-DE" sz="1600" b="1" spc="-9" dirty="0">
                <a:latin typeface="Arial"/>
                <a:cs typeface="Arial"/>
              </a:rPr>
              <a:t>Z</a:t>
            </a:r>
            <a:r>
              <a:rPr lang="de-DE" sz="1600" b="1" spc="4" dirty="0">
                <a:latin typeface="Arial"/>
                <a:cs typeface="Arial"/>
              </a:rPr>
              <a:t>i</a:t>
            </a:r>
            <a:r>
              <a:rPr lang="de-DE" sz="1600" b="1" spc="-4" dirty="0">
                <a:latin typeface="Arial"/>
                <a:cs typeface="Arial"/>
              </a:rPr>
              <a:t>e</a:t>
            </a:r>
            <a:r>
              <a:rPr lang="de-DE" sz="1600" b="1" spc="4" dirty="0">
                <a:latin typeface="Arial"/>
                <a:cs typeface="Arial"/>
              </a:rPr>
              <a:t>l</a:t>
            </a:r>
            <a:r>
              <a:rPr lang="de-DE" sz="1600" b="1" dirty="0">
                <a:latin typeface="Arial"/>
                <a:cs typeface="Arial"/>
              </a:rPr>
              <a:t>e</a:t>
            </a:r>
            <a:br>
              <a:rPr lang="de-DE" sz="1600" b="1" dirty="0">
                <a:latin typeface="Arial"/>
                <a:cs typeface="Arial"/>
              </a:rPr>
            </a:br>
            <a:r>
              <a:rPr lang="de-DE" sz="1600" dirty="0">
                <a:latin typeface="Arial"/>
                <a:cs typeface="Arial"/>
              </a:rPr>
              <a:t>(</a:t>
            </a:r>
            <a:r>
              <a:rPr lang="de-DE" sz="1600" spc="-4" dirty="0">
                <a:latin typeface="Arial"/>
                <a:cs typeface="Arial"/>
              </a:rPr>
              <a:t>au</a:t>
            </a:r>
            <a:r>
              <a:rPr lang="de-DE" sz="1600" spc="-9" dirty="0">
                <a:latin typeface="Arial"/>
                <a:cs typeface="Arial"/>
              </a:rPr>
              <a:t>ß</a:t>
            </a:r>
            <a:r>
              <a:rPr lang="de-DE" sz="1600" spc="-4" dirty="0">
                <a:latin typeface="Arial"/>
                <a:cs typeface="Arial"/>
              </a:rPr>
              <a:t>e</a:t>
            </a:r>
            <a:r>
              <a:rPr lang="de-DE" sz="1600" dirty="0">
                <a:latin typeface="Arial"/>
                <a:cs typeface="Arial"/>
              </a:rPr>
              <a:t>r:</a:t>
            </a:r>
            <a:r>
              <a:rPr lang="de-DE" sz="1600" spc="-34" dirty="0">
                <a:latin typeface="Arial"/>
                <a:cs typeface="Arial"/>
              </a:rPr>
              <a:t> </a:t>
            </a:r>
            <a:r>
              <a:rPr lang="de-DE" sz="1600" spc="-9" dirty="0">
                <a:latin typeface="Arial"/>
                <a:cs typeface="Arial"/>
              </a:rPr>
              <a:t>W</a:t>
            </a:r>
            <a:r>
              <a:rPr lang="de-DE" sz="1600" spc="-4" dirty="0">
                <a:latin typeface="Arial"/>
                <a:cs typeface="Arial"/>
              </a:rPr>
              <a:t>u</a:t>
            </a:r>
            <a:r>
              <a:rPr lang="de-DE" sz="1600" dirty="0">
                <a:latin typeface="Arial"/>
                <a:cs typeface="Arial"/>
              </a:rPr>
              <a:t>r</a:t>
            </a:r>
            <a:r>
              <a:rPr lang="de-DE" sz="1600" spc="-9" dirty="0">
                <a:latin typeface="Arial"/>
                <a:cs typeface="Arial"/>
              </a:rPr>
              <a:t>f</a:t>
            </a:r>
            <a:r>
              <a:rPr lang="de-DE" sz="1600" dirty="0">
                <a:latin typeface="Arial"/>
                <a:cs typeface="Arial"/>
              </a:rPr>
              <a:t>-</a:t>
            </a:r>
            <a:r>
              <a:rPr lang="de-DE" sz="1600" spc="-38" dirty="0">
                <a:latin typeface="Arial"/>
                <a:cs typeface="Arial"/>
              </a:rPr>
              <a:t> </a:t>
            </a:r>
            <a:r>
              <a:rPr lang="de-DE" sz="1600" spc="-4" dirty="0">
                <a:latin typeface="Arial"/>
                <a:cs typeface="Arial"/>
              </a:rPr>
              <a:t>un</a:t>
            </a:r>
            <a:r>
              <a:rPr lang="de-DE" sz="1600" dirty="0">
                <a:latin typeface="Arial"/>
                <a:cs typeface="Arial"/>
              </a:rPr>
              <a:t>d</a:t>
            </a:r>
            <a:r>
              <a:rPr lang="de-DE" sz="1600" spc="-17" dirty="0">
                <a:latin typeface="Arial"/>
                <a:cs typeface="Arial"/>
              </a:rPr>
              <a:t> </a:t>
            </a:r>
            <a:r>
              <a:rPr lang="de-DE" sz="1600" dirty="0">
                <a:latin typeface="Arial"/>
                <a:cs typeface="Arial"/>
              </a:rPr>
              <a:t>l</a:t>
            </a:r>
            <a:r>
              <a:rPr lang="de-DE" sz="1600" spc="-4" dirty="0">
                <a:latin typeface="Arial"/>
                <a:cs typeface="Arial"/>
              </a:rPr>
              <a:t>au</a:t>
            </a:r>
            <a:r>
              <a:rPr lang="de-DE" sz="1600" spc="4" dirty="0">
                <a:latin typeface="Arial"/>
                <a:cs typeface="Arial"/>
              </a:rPr>
              <a:t>f</a:t>
            </a:r>
            <a:r>
              <a:rPr lang="de-DE" sz="1600" spc="-4" dirty="0">
                <a:latin typeface="Arial"/>
                <a:cs typeface="Arial"/>
              </a:rPr>
              <a:t>end</a:t>
            </a:r>
            <a:r>
              <a:rPr lang="de-DE" sz="1600" dirty="0">
                <a:latin typeface="Arial"/>
                <a:cs typeface="Arial"/>
              </a:rPr>
              <a:t>e</a:t>
            </a:r>
            <a:r>
              <a:rPr lang="de-DE" sz="1600" spc="-38"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he</a:t>
            </a:r>
            <a:r>
              <a:rPr lang="de-DE" sz="1600" dirty="0">
                <a:latin typeface="Arial"/>
                <a:cs typeface="Arial"/>
              </a:rPr>
              <a:t>i</a:t>
            </a:r>
            <a:r>
              <a:rPr lang="de-DE" sz="1600" spc="-4" dirty="0">
                <a:latin typeface="Arial"/>
                <a:cs typeface="Arial"/>
              </a:rPr>
              <a:t>ben</a:t>
            </a:r>
            <a:r>
              <a:rPr lang="de-DE" sz="1600" dirty="0">
                <a:latin typeface="Arial"/>
                <a:cs typeface="Arial"/>
              </a:rPr>
              <a:t>,</a:t>
            </a:r>
            <a:r>
              <a:rPr lang="de-DE" sz="1600" spc="-34"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i</a:t>
            </a:r>
            <a:r>
              <a:rPr lang="de-DE" sz="1600" spc="-4" dirty="0">
                <a:latin typeface="Arial"/>
                <a:cs typeface="Arial"/>
              </a:rPr>
              <a:t>e</a:t>
            </a:r>
            <a:r>
              <a:rPr lang="de-DE" sz="1600" spc="-9" dirty="0">
                <a:latin typeface="Arial"/>
                <a:cs typeface="Arial"/>
              </a:rPr>
              <a:t>ß</a:t>
            </a:r>
            <a:r>
              <a:rPr lang="de-DE" sz="1600" spc="-4" dirty="0">
                <a:latin typeface="Arial"/>
                <a:cs typeface="Arial"/>
              </a:rPr>
              <a:t>e</a:t>
            </a:r>
            <a:r>
              <a:rPr lang="de-DE" sz="1600" dirty="0">
                <a:latin typeface="Arial"/>
                <a:cs typeface="Arial"/>
              </a:rPr>
              <a:t>n</a:t>
            </a:r>
            <a:r>
              <a:rPr lang="de-DE" sz="1600" spc="-26" dirty="0">
                <a:latin typeface="Arial"/>
                <a:cs typeface="Arial"/>
              </a:rPr>
              <a:t> </a:t>
            </a:r>
            <a:r>
              <a:rPr lang="de-DE" sz="1600" spc="-4" dirty="0">
                <a:latin typeface="Arial"/>
                <a:cs typeface="Arial"/>
              </a:rPr>
              <a:t>na</a:t>
            </a:r>
            <a:r>
              <a:rPr lang="de-DE" sz="1600" spc="4" dirty="0">
                <a:latin typeface="Arial"/>
                <a:cs typeface="Arial"/>
              </a:rPr>
              <a:t>c</a:t>
            </a:r>
            <a:r>
              <a:rPr lang="de-DE" sz="1600" dirty="0">
                <a:latin typeface="Arial"/>
                <a:cs typeface="Arial"/>
              </a:rPr>
              <a:t>h</a:t>
            </a:r>
            <a:r>
              <a:rPr lang="de-DE" sz="1600" spc="-17" dirty="0">
                <a:latin typeface="Arial"/>
                <a:cs typeface="Arial"/>
              </a:rPr>
              <a:t> </a:t>
            </a:r>
            <a:r>
              <a:rPr lang="de-DE" sz="1600" spc="-4" dirty="0">
                <a:latin typeface="Arial"/>
                <a:cs typeface="Arial"/>
              </a:rPr>
              <a:t>geneh</a:t>
            </a:r>
            <a:r>
              <a:rPr lang="de-DE" sz="1600" spc="-9" dirty="0">
                <a:latin typeface="Arial"/>
                <a:cs typeface="Arial"/>
              </a:rPr>
              <a:t>m</a:t>
            </a:r>
            <a:r>
              <a:rPr lang="de-DE" sz="1600" dirty="0">
                <a:latin typeface="Arial"/>
                <a:cs typeface="Arial"/>
              </a:rPr>
              <a:t>i</a:t>
            </a:r>
            <a:r>
              <a:rPr lang="de-DE" sz="1600" spc="-4" dirty="0">
                <a:latin typeface="Arial"/>
                <a:cs typeface="Arial"/>
              </a:rPr>
              <a:t>g</a:t>
            </a:r>
            <a:r>
              <a:rPr lang="de-DE" sz="1600" spc="-9" dirty="0">
                <a:latin typeface="Arial"/>
                <a:cs typeface="Arial"/>
              </a:rPr>
              <a:t>t</a:t>
            </a:r>
            <a:r>
              <a:rPr lang="de-DE" sz="1600" spc="-4" dirty="0">
                <a:latin typeface="Arial"/>
                <a:cs typeface="Arial"/>
              </a:rPr>
              <a:t>e</a:t>
            </a:r>
            <a:r>
              <a:rPr lang="de-DE" sz="1600" dirty="0">
                <a:latin typeface="Arial"/>
                <a:cs typeface="Arial"/>
              </a:rPr>
              <a:t>r</a:t>
            </a:r>
            <a:r>
              <a:rPr lang="de-DE" sz="1600" spc="-38" dirty="0">
                <a:latin typeface="Arial"/>
                <a:cs typeface="Arial"/>
              </a:rPr>
              <a:t> </a:t>
            </a:r>
            <a:r>
              <a:rPr lang="de-DE" sz="1600" spc="-4" dirty="0">
                <a:latin typeface="Arial"/>
                <a:cs typeface="Arial"/>
              </a:rPr>
              <a:t>Spo</a:t>
            </a:r>
            <a:r>
              <a:rPr lang="de-DE" sz="1600" dirty="0">
                <a:latin typeface="Arial"/>
                <a:cs typeface="Arial"/>
              </a:rPr>
              <a:t>r</a:t>
            </a:r>
            <a:r>
              <a:rPr lang="de-DE" sz="1600" spc="4" dirty="0">
                <a:latin typeface="Arial"/>
                <a:cs typeface="Arial"/>
              </a:rPr>
              <a:t>t</a:t>
            </a:r>
            <a:r>
              <a:rPr lang="de-DE" sz="1600" spc="-4" dirty="0">
                <a:latin typeface="Arial"/>
                <a:cs typeface="Arial"/>
              </a:rPr>
              <a:t>o</a:t>
            </a:r>
            <a:r>
              <a:rPr lang="de-DE" sz="1600" dirty="0">
                <a:latin typeface="Arial"/>
                <a:cs typeface="Arial"/>
              </a:rPr>
              <a:t>r</a:t>
            </a:r>
            <a:r>
              <a:rPr lang="de-DE" sz="1600" spc="-4" dirty="0">
                <a:latin typeface="Arial"/>
                <a:cs typeface="Arial"/>
              </a:rPr>
              <a:t>d</a:t>
            </a:r>
            <a:r>
              <a:rPr lang="de-DE" sz="1600" spc="-13" dirty="0">
                <a:latin typeface="Arial"/>
                <a:cs typeface="Arial"/>
              </a:rPr>
              <a:t>n</a:t>
            </a:r>
            <a:r>
              <a:rPr lang="de-DE" sz="1600" spc="-4" dirty="0">
                <a:latin typeface="Arial"/>
                <a:cs typeface="Arial"/>
              </a:rPr>
              <a:t>u</a:t>
            </a:r>
            <a:r>
              <a:rPr lang="de-DE" sz="1600" spc="-13" dirty="0">
                <a:latin typeface="Arial"/>
                <a:cs typeface="Arial"/>
              </a:rPr>
              <a:t>n</a:t>
            </a:r>
            <a:r>
              <a:rPr lang="de-DE" sz="1600" spc="-4" dirty="0">
                <a:latin typeface="Arial"/>
                <a:cs typeface="Arial"/>
              </a:rPr>
              <a:t>g</a:t>
            </a:r>
            <a:r>
              <a:rPr lang="de-DE" sz="1600" dirty="0">
                <a:latin typeface="Arial"/>
                <a:cs typeface="Arial"/>
              </a:rPr>
              <a:t>)</a:t>
            </a:r>
          </a:p>
          <a:p>
            <a:pPr marL="285750" marR="1910777" indent="-285750">
              <a:spcBef>
                <a:spcPts val="600"/>
              </a:spcBef>
              <a:buFont typeface="Wingdings" panose="05000000000000000000" pitchFamily="2" charset="2"/>
              <a:buChar char="Ø"/>
            </a:pPr>
            <a:r>
              <a:rPr lang="de-DE" sz="1600" b="1" spc="-9" dirty="0">
                <a:latin typeface="Arial"/>
                <a:cs typeface="Arial"/>
              </a:rPr>
              <a:t>Üb</a:t>
            </a:r>
            <a:r>
              <a:rPr lang="de-DE" sz="1600" b="1" spc="-4" dirty="0">
                <a:latin typeface="Arial"/>
                <a:cs typeface="Arial"/>
              </a:rPr>
              <a:t>e</a:t>
            </a:r>
            <a:r>
              <a:rPr lang="de-DE" sz="1600" b="1" spc="4" dirty="0">
                <a:latin typeface="Arial"/>
                <a:cs typeface="Arial"/>
              </a:rPr>
              <a:t>r</a:t>
            </a:r>
            <a:r>
              <a:rPr lang="de-DE" sz="1600" b="1" spc="-4" dirty="0">
                <a:latin typeface="Arial"/>
                <a:cs typeface="Arial"/>
              </a:rPr>
              <a:t>k</a:t>
            </a:r>
            <a:r>
              <a:rPr lang="de-DE" sz="1600" b="1" spc="4" dirty="0">
                <a:latin typeface="Arial"/>
                <a:cs typeface="Arial"/>
              </a:rPr>
              <a:t>r</a:t>
            </a:r>
            <a:r>
              <a:rPr lang="de-DE" sz="1600" b="1" spc="-4" dirty="0">
                <a:latin typeface="Arial"/>
                <a:cs typeface="Arial"/>
              </a:rPr>
              <a:t>e</a:t>
            </a:r>
            <a:r>
              <a:rPr lang="de-DE" sz="1600" b="1" spc="-9" dirty="0">
                <a:latin typeface="Arial"/>
                <a:cs typeface="Arial"/>
              </a:rPr>
              <a:t>u</a:t>
            </a:r>
            <a:r>
              <a:rPr lang="de-DE" sz="1600" b="1" spc="4" dirty="0">
                <a:latin typeface="Arial"/>
                <a:cs typeface="Arial"/>
              </a:rPr>
              <a:t>zz</a:t>
            </a:r>
            <a:r>
              <a:rPr lang="de-DE" sz="1600" b="1" spc="-9" dirty="0">
                <a:latin typeface="Arial"/>
                <a:cs typeface="Arial"/>
              </a:rPr>
              <a:t>i</a:t>
            </a:r>
            <a:r>
              <a:rPr lang="de-DE" sz="1600" b="1" spc="-4" dirty="0">
                <a:latin typeface="Arial"/>
                <a:cs typeface="Arial"/>
              </a:rPr>
              <a:t>e</a:t>
            </a:r>
            <a:r>
              <a:rPr lang="de-DE" sz="1600" b="1" spc="-17" dirty="0">
                <a:latin typeface="Arial"/>
                <a:cs typeface="Arial"/>
              </a:rPr>
              <a:t>h</a:t>
            </a:r>
            <a:r>
              <a:rPr lang="de-DE" sz="1600" b="1" spc="-4" dirty="0">
                <a:latin typeface="Arial"/>
                <a:cs typeface="Arial"/>
              </a:rPr>
              <a:t>e</a:t>
            </a:r>
            <a:r>
              <a:rPr lang="de-DE" sz="1600" b="1" dirty="0">
                <a:latin typeface="Arial"/>
                <a:cs typeface="Arial"/>
              </a:rPr>
              <a:t>n</a:t>
            </a:r>
            <a:r>
              <a:rPr lang="de-DE" sz="1600" b="1" spc="-43" dirty="0">
                <a:latin typeface="Arial"/>
                <a:cs typeface="Arial"/>
              </a:rPr>
              <a:t> </a:t>
            </a:r>
            <a:r>
              <a:rPr lang="de-DE" sz="1600" spc="-9" dirty="0">
                <a:latin typeface="Arial"/>
                <a:cs typeface="Arial"/>
              </a:rPr>
              <a:t>m</a:t>
            </a:r>
            <a:r>
              <a:rPr lang="de-DE" sz="1600" spc="-4" dirty="0">
                <a:latin typeface="Arial"/>
                <a:cs typeface="Arial"/>
              </a:rPr>
              <a:t>eh</a:t>
            </a:r>
            <a:r>
              <a:rPr lang="de-DE" sz="1600" dirty="0">
                <a:latin typeface="Arial"/>
                <a:cs typeface="Arial"/>
              </a:rPr>
              <a:t>r</a:t>
            </a:r>
            <a:r>
              <a:rPr lang="de-DE" sz="1600" spc="-17" dirty="0">
                <a:latin typeface="Arial"/>
                <a:cs typeface="Arial"/>
              </a:rPr>
              <a:t> </a:t>
            </a:r>
            <a:r>
              <a:rPr lang="de-DE" sz="1600" spc="-4" dirty="0">
                <a:latin typeface="Arial"/>
                <a:cs typeface="Arial"/>
              </a:rPr>
              <a:t>a</a:t>
            </a:r>
            <a:r>
              <a:rPr lang="de-DE" sz="1600" dirty="0">
                <a:latin typeface="Arial"/>
                <a:cs typeface="Arial"/>
              </a:rPr>
              <a:t>ls</a:t>
            </a:r>
            <a:r>
              <a:rPr lang="de-DE" sz="1600" spc="-13" dirty="0">
                <a:latin typeface="Arial"/>
                <a:cs typeface="Arial"/>
              </a:rPr>
              <a:t> </a:t>
            </a:r>
            <a:r>
              <a:rPr lang="de-DE" sz="1600" spc="-4" dirty="0">
                <a:latin typeface="Arial"/>
                <a:cs typeface="Arial"/>
              </a:rPr>
              <a:t>e</a:t>
            </a:r>
            <a:r>
              <a:rPr lang="de-DE" sz="1600" dirty="0">
                <a:latin typeface="Arial"/>
                <a:cs typeface="Arial"/>
              </a:rPr>
              <a:t>i</a:t>
            </a:r>
            <a:r>
              <a:rPr lang="de-DE" sz="1600" spc="-4" dirty="0">
                <a:latin typeface="Arial"/>
                <a:cs typeface="Arial"/>
              </a:rPr>
              <a:t>ne</a:t>
            </a:r>
            <a:r>
              <a:rPr lang="de-DE" sz="1600" dirty="0">
                <a:latin typeface="Arial"/>
                <a:cs typeface="Arial"/>
              </a:rPr>
              <a:t>r</a:t>
            </a:r>
            <a:r>
              <a:rPr lang="de-DE" sz="1600" spc="-17" dirty="0">
                <a:latin typeface="Arial"/>
                <a:cs typeface="Arial"/>
              </a:rPr>
              <a:t> </a:t>
            </a:r>
            <a:r>
              <a:rPr lang="de-DE" sz="1600" spc="-26" dirty="0">
                <a:latin typeface="Arial"/>
                <a:cs typeface="Arial"/>
              </a:rPr>
              <a:t>W</a:t>
            </a:r>
            <a:r>
              <a:rPr lang="de-DE" sz="1600" spc="-4" dirty="0">
                <a:latin typeface="Arial"/>
                <a:cs typeface="Arial"/>
              </a:rPr>
              <a:t>a</a:t>
            </a:r>
            <a:r>
              <a:rPr lang="de-DE" sz="1600" spc="-17" dirty="0">
                <a:latin typeface="Arial"/>
                <a:cs typeface="Arial"/>
              </a:rPr>
              <a:t>f</a:t>
            </a:r>
            <a:r>
              <a:rPr lang="de-DE" sz="1600" spc="-9" dirty="0">
                <a:latin typeface="Arial"/>
                <a:cs typeface="Arial"/>
              </a:rPr>
              <a:t>f</a:t>
            </a:r>
            <a:r>
              <a:rPr lang="de-DE" sz="1600" dirty="0">
                <a:latin typeface="Arial"/>
                <a:cs typeface="Arial"/>
              </a:rPr>
              <a:t>e</a:t>
            </a:r>
            <a:r>
              <a:rPr lang="de-DE" sz="1600" spc="-38" dirty="0">
                <a:latin typeface="Arial"/>
                <a:cs typeface="Arial"/>
              </a:rPr>
              <a:t> </a:t>
            </a:r>
            <a:r>
              <a:rPr lang="de-DE" sz="1600" dirty="0">
                <a:latin typeface="Arial"/>
                <a:cs typeface="Arial"/>
              </a:rPr>
              <a:t>(</a:t>
            </a:r>
            <a:r>
              <a:rPr lang="de-DE" sz="1600" spc="-9" dirty="0">
                <a:latin typeface="Arial"/>
                <a:cs typeface="Arial"/>
              </a:rPr>
              <a:t>C</a:t>
            </a:r>
            <a:r>
              <a:rPr lang="de-DE" sz="1600" dirty="0">
                <a:latin typeface="Arial"/>
                <a:cs typeface="Arial"/>
              </a:rPr>
              <a:t>r</a:t>
            </a:r>
            <a:r>
              <a:rPr lang="de-DE" sz="1600" spc="-4" dirty="0">
                <a:latin typeface="Arial"/>
                <a:cs typeface="Arial"/>
              </a:rPr>
              <a:t>o</a:t>
            </a:r>
            <a:r>
              <a:rPr lang="de-DE" sz="1600" spc="4" dirty="0">
                <a:latin typeface="Arial"/>
                <a:cs typeface="Arial"/>
              </a:rPr>
              <a:t>s</a:t>
            </a:r>
            <a:r>
              <a:rPr lang="de-DE" sz="1600" dirty="0">
                <a:latin typeface="Arial"/>
                <a:cs typeface="Arial"/>
              </a:rPr>
              <a:t>s</a:t>
            </a:r>
            <a:r>
              <a:rPr lang="de-DE" sz="1600" spc="-21" dirty="0">
                <a:latin typeface="Arial"/>
                <a:cs typeface="Arial"/>
              </a:rPr>
              <a:t> </a:t>
            </a:r>
            <a:r>
              <a:rPr lang="de-DE" sz="1600" spc="-9" dirty="0">
                <a:latin typeface="Arial"/>
                <a:cs typeface="Arial"/>
              </a:rPr>
              <a:t>D</a:t>
            </a:r>
            <a:r>
              <a:rPr lang="de-DE" sz="1600" dirty="0">
                <a:latin typeface="Arial"/>
                <a:cs typeface="Arial"/>
              </a:rPr>
              <a:t>r</a:t>
            </a:r>
            <a:r>
              <a:rPr lang="de-DE" sz="1600" spc="-4" dirty="0">
                <a:latin typeface="Arial"/>
                <a:cs typeface="Arial"/>
              </a:rPr>
              <a:t>a</a:t>
            </a:r>
            <a:r>
              <a:rPr lang="de-DE" sz="1600" spc="-17" dirty="0">
                <a:latin typeface="Arial"/>
                <a:cs typeface="Arial"/>
              </a:rPr>
              <a:t>w</a:t>
            </a:r>
            <a:r>
              <a:rPr lang="de-DE" sz="1600" dirty="0">
                <a:latin typeface="Arial"/>
                <a:cs typeface="Arial"/>
              </a:rPr>
              <a:t>)</a:t>
            </a:r>
          </a:p>
          <a:p>
            <a:pPr marL="285750" marR="1910777" indent="-285750">
              <a:spcBef>
                <a:spcPts val="600"/>
              </a:spcBef>
              <a:buFont typeface="Wingdings" panose="05000000000000000000" pitchFamily="2" charset="2"/>
              <a:buChar char="Ø"/>
            </a:pPr>
            <a:r>
              <a:rPr lang="de-DE" sz="1600" b="1" spc="-9" dirty="0" err="1">
                <a:latin typeface="Arial"/>
                <a:cs typeface="Arial"/>
              </a:rPr>
              <a:t>D</a:t>
            </a:r>
            <a:r>
              <a:rPr lang="de-DE" sz="1600" b="1" spc="-4" dirty="0" err="1">
                <a:latin typeface="Arial"/>
                <a:cs typeface="Arial"/>
              </a:rPr>
              <a:t>e</a:t>
            </a:r>
            <a:r>
              <a:rPr lang="de-DE" sz="1600" b="1" spc="-9" dirty="0" err="1">
                <a:latin typeface="Arial"/>
                <a:cs typeface="Arial"/>
              </a:rPr>
              <a:t>u</a:t>
            </a:r>
            <a:r>
              <a:rPr lang="de-DE" sz="1600" b="1" dirty="0" err="1">
                <a:latin typeface="Arial"/>
                <a:cs typeface="Arial"/>
              </a:rPr>
              <a:t>t</a:t>
            </a:r>
            <a:r>
              <a:rPr lang="de-DE" sz="1600" b="1" spc="-4" dirty="0" err="1">
                <a:latin typeface="Arial"/>
                <a:cs typeface="Arial"/>
              </a:rPr>
              <a:t>sc</a:t>
            </a:r>
            <a:r>
              <a:rPr lang="de-DE" sz="1600" b="1" spc="-9" dirty="0" err="1">
                <a:latin typeface="Arial"/>
                <a:cs typeface="Arial"/>
              </a:rPr>
              <a:t>hü</a:t>
            </a:r>
            <a:r>
              <a:rPr lang="de-DE" sz="1600" b="1" spc="-4" dirty="0" err="1">
                <a:latin typeface="Arial"/>
                <a:cs typeface="Arial"/>
              </a:rPr>
              <a:t>ss</a:t>
            </a:r>
            <a:r>
              <a:rPr lang="de-DE" sz="1600" b="1" dirty="0" err="1">
                <a:latin typeface="Arial"/>
                <a:cs typeface="Arial"/>
              </a:rPr>
              <a:t>e</a:t>
            </a:r>
            <a:r>
              <a:rPr lang="de-DE" sz="1600" b="1" spc="-38" dirty="0">
                <a:latin typeface="Arial"/>
                <a:cs typeface="Arial"/>
              </a:rPr>
              <a:t> </a:t>
            </a:r>
            <a:r>
              <a:rPr lang="de-DE" sz="1600" dirty="0">
                <a:latin typeface="Arial"/>
                <a:cs typeface="Arial"/>
              </a:rPr>
              <a:t>(</a:t>
            </a:r>
            <a:r>
              <a:rPr lang="de-DE" sz="1600" spc="-4" dirty="0">
                <a:latin typeface="Arial"/>
                <a:cs typeface="Arial"/>
              </a:rPr>
              <a:t>Duellschießen</a:t>
            </a:r>
            <a:r>
              <a:rPr lang="de-DE" sz="1600" dirty="0">
                <a:latin typeface="Arial"/>
                <a:cs typeface="Arial"/>
              </a:rPr>
              <a:t>) </a:t>
            </a:r>
          </a:p>
          <a:p>
            <a:pPr marL="285750" marR="1910777" indent="-285750">
              <a:spcBef>
                <a:spcPts val="600"/>
              </a:spcBef>
              <a:buFont typeface="Wingdings" panose="05000000000000000000" pitchFamily="2" charset="2"/>
              <a:buChar char="Ø"/>
            </a:pPr>
            <a:r>
              <a:rPr lang="de-DE" sz="1600" b="1" spc="-4" dirty="0">
                <a:latin typeface="Arial"/>
                <a:cs typeface="Arial"/>
              </a:rPr>
              <a:t>Sc</a:t>
            </a:r>
            <a:r>
              <a:rPr lang="de-DE" sz="1600" b="1" spc="-9" dirty="0">
                <a:latin typeface="Arial"/>
                <a:cs typeface="Arial"/>
              </a:rPr>
              <a:t>h</a:t>
            </a:r>
            <a:r>
              <a:rPr lang="de-DE" sz="1600" b="1" spc="4" dirty="0">
                <a:latin typeface="Arial"/>
                <a:cs typeface="Arial"/>
              </a:rPr>
              <a:t>i</a:t>
            </a:r>
            <a:r>
              <a:rPr lang="de-DE" sz="1600" b="1" spc="-4" dirty="0">
                <a:latin typeface="Arial"/>
                <a:cs typeface="Arial"/>
              </a:rPr>
              <a:t>e</a:t>
            </a:r>
            <a:r>
              <a:rPr lang="de-DE" sz="1600" b="1" spc="-9" dirty="0">
                <a:latin typeface="Arial"/>
                <a:cs typeface="Arial"/>
              </a:rPr>
              <a:t>ßübun</a:t>
            </a:r>
            <a:r>
              <a:rPr lang="de-DE" sz="1600" b="1" dirty="0">
                <a:latin typeface="Arial"/>
                <a:cs typeface="Arial"/>
              </a:rPr>
              <a:t>g</a:t>
            </a:r>
            <a:r>
              <a:rPr lang="de-DE" sz="1600" b="1" spc="-43" dirty="0">
                <a:latin typeface="Arial"/>
                <a:cs typeface="Arial"/>
              </a:rPr>
              <a:t> </a:t>
            </a:r>
            <a:r>
              <a:rPr lang="de-DE" sz="1600" b="1" spc="-9" dirty="0">
                <a:latin typeface="Arial"/>
                <a:cs typeface="Arial"/>
              </a:rPr>
              <a:t>ohn</a:t>
            </a:r>
            <a:r>
              <a:rPr lang="de-DE" sz="1600" b="1" dirty="0">
                <a:latin typeface="Arial"/>
                <a:cs typeface="Arial"/>
              </a:rPr>
              <a:t>e</a:t>
            </a:r>
            <a:r>
              <a:rPr lang="de-DE" sz="1600" b="1" spc="-9" dirty="0">
                <a:latin typeface="Arial"/>
                <a:cs typeface="Arial"/>
              </a:rPr>
              <a:t> </a:t>
            </a:r>
            <a:r>
              <a:rPr lang="de-DE" sz="1600" b="1" dirty="0">
                <a:latin typeface="Arial"/>
                <a:cs typeface="Arial"/>
              </a:rPr>
              <a:t>f</a:t>
            </a:r>
            <a:r>
              <a:rPr lang="de-DE" sz="1600" b="1" spc="-4" dirty="0">
                <a:latin typeface="Arial"/>
                <a:cs typeface="Arial"/>
              </a:rPr>
              <a:t>es</a:t>
            </a:r>
            <a:r>
              <a:rPr lang="de-DE" sz="1600" b="1" dirty="0">
                <a:latin typeface="Arial"/>
                <a:cs typeface="Arial"/>
              </a:rPr>
              <a:t>t</a:t>
            </a:r>
            <a:r>
              <a:rPr lang="de-DE" sz="1600" b="1" spc="-9" dirty="0">
                <a:latin typeface="Arial"/>
                <a:cs typeface="Arial"/>
              </a:rPr>
              <a:t>g</a:t>
            </a:r>
            <a:r>
              <a:rPr lang="de-DE" sz="1600" b="1" spc="-4" dirty="0">
                <a:latin typeface="Arial"/>
                <a:cs typeface="Arial"/>
              </a:rPr>
              <a:t>e</a:t>
            </a:r>
            <a:r>
              <a:rPr lang="de-DE" sz="1600" b="1" spc="4" dirty="0">
                <a:latin typeface="Arial"/>
                <a:cs typeface="Arial"/>
              </a:rPr>
              <a:t>l</a:t>
            </a:r>
            <a:r>
              <a:rPr lang="de-DE" sz="1600" b="1" spc="-13" dirty="0">
                <a:latin typeface="Arial"/>
                <a:cs typeface="Arial"/>
              </a:rPr>
              <a:t>e</a:t>
            </a:r>
            <a:r>
              <a:rPr lang="de-DE" sz="1600" b="1" spc="-9" dirty="0">
                <a:latin typeface="Arial"/>
                <a:cs typeface="Arial"/>
              </a:rPr>
              <a:t>g</a:t>
            </a:r>
            <a:r>
              <a:rPr lang="de-DE" sz="1600" b="1" dirty="0">
                <a:latin typeface="Arial"/>
                <a:cs typeface="Arial"/>
              </a:rPr>
              <a:t>te</a:t>
            </a:r>
            <a:r>
              <a:rPr lang="de-DE" sz="1600" b="1" spc="-47" dirty="0">
                <a:latin typeface="Arial"/>
                <a:cs typeface="Arial"/>
              </a:rPr>
              <a:t> </a:t>
            </a:r>
            <a:r>
              <a:rPr lang="de-DE" sz="1600" b="1" spc="-9" dirty="0">
                <a:latin typeface="Arial"/>
                <a:cs typeface="Arial"/>
              </a:rPr>
              <a:t>R</a:t>
            </a:r>
            <a:r>
              <a:rPr lang="de-DE" sz="1600" b="1" spc="-4" dirty="0">
                <a:latin typeface="Arial"/>
                <a:cs typeface="Arial"/>
              </a:rPr>
              <a:t>e</a:t>
            </a:r>
            <a:r>
              <a:rPr lang="de-DE" sz="1600" b="1" spc="-9" dirty="0">
                <a:latin typeface="Arial"/>
                <a:cs typeface="Arial"/>
              </a:rPr>
              <a:t>g</a:t>
            </a:r>
            <a:r>
              <a:rPr lang="de-DE" sz="1600" b="1" spc="-4" dirty="0">
                <a:latin typeface="Arial"/>
                <a:cs typeface="Arial"/>
              </a:rPr>
              <a:t>e</a:t>
            </a:r>
            <a:r>
              <a:rPr lang="de-DE" sz="1600" b="1" spc="4" dirty="0">
                <a:latin typeface="Arial"/>
                <a:cs typeface="Arial"/>
              </a:rPr>
              <a:t>l</a:t>
            </a:r>
            <a:r>
              <a:rPr lang="de-DE" sz="1600" b="1" dirty="0">
                <a:latin typeface="Arial"/>
                <a:cs typeface="Arial"/>
              </a:rPr>
              <a:t>n</a:t>
            </a:r>
            <a:endParaRPr lang="de-DE" sz="1600" dirty="0">
              <a:latin typeface="Arial"/>
              <a:cs typeface="Arial"/>
            </a:endParaRPr>
          </a:p>
          <a:p>
            <a:pPr marL="10860"/>
            <a:endParaRPr sz="1600" dirty="0">
              <a:latin typeface="Arial"/>
              <a:cs typeface="Arial"/>
            </a:endParaRPr>
          </a:p>
        </p:txBody>
      </p:sp>
    </p:spTree>
    <p:extLst>
      <p:ext uri="{BB962C8B-B14F-4D97-AF65-F5344CB8AC3E}">
        <p14:creationId xmlns:p14="http://schemas.microsoft.com/office/powerpoint/2010/main" val="415540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60919" y="1824564"/>
            <a:ext cx="4699603" cy="317108"/>
          </a:xfrm>
          <a:custGeom>
            <a:avLst/>
            <a:gdLst/>
            <a:ahLst/>
            <a:cxnLst/>
            <a:rect l="l" t="t"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p:spPr>
        <p:txBody>
          <a:bodyPr wrap="square" lIns="0" tIns="0" rIns="0" bIns="0" rtlCol="0"/>
          <a:lstStyle/>
          <a:p>
            <a:endParaRPr/>
          </a:p>
        </p:txBody>
      </p:sp>
      <p:sp>
        <p:nvSpPr>
          <p:cNvPr id="2" name="Rechteck 1">
            <a:extLst>
              <a:ext uri="{FF2B5EF4-FFF2-40B4-BE49-F238E27FC236}">
                <a16:creationId xmlns:a16="http://schemas.microsoft.com/office/drawing/2014/main" id="{F679D10A-C8A6-4E22-B370-8349EFF92FA2}"/>
              </a:ext>
            </a:extLst>
          </p:cNvPr>
          <p:cNvSpPr/>
          <p:nvPr/>
        </p:nvSpPr>
        <p:spPr>
          <a:xfrm>
            <a:off x="426402" y="1146270"/>
            <a:ext cx="8301038" cy="3693319"/>
          </a:xfrm>
          <a:prstGeom prst="rect">
            <a:avLst/>
          </a:prstGeom>
        </p:spPr>
        <p:txBody>
          <a:bodyPr wrap="square">
            <a:spAutoFit/>
          </a:bodyPr>
          <a:lstStyle/>
          <a:p>
            <a:pPr marL="10860"/>
            <a:r>
              <a:rPr lang="de-DE" b="1" spc="-4" dirty="0">
                <a:latin typeface="Arial"/>
                <a:cs typeface="Arial"/>
              </a:rPr>
              <a:t>Re</a:t>
            </a:r>
            <a:r>
              <a:rPr lang="de-DE" b="1" dirty="0">
                <a:latin typeface="Arial"/>
                <a:cs typeface="Arial"/>
              </a:rPr>
              <a:t>g</a:t>
            </a:r>
            <a:r>
              <a:rPr lang="de-DE" b="1" spc="-4" dirty="0">
                <a:latin typeface="Arial"/>
                <a:cs typeface="Arial"/>
              </a:rPr>
              <a:t>e</a:t>
            </a:r>
            <a:r>
              <a:rPr lang="de-DE" b="1" dirty="0">
                <a:latin typeface="Arial"/>
                <a:cs typeface="Arial"/>
              </a:rPr>
              <a:t>lung</a:t>
            </a:r>
            <a:r>
              <a:rPr lang="de-DE" b="1" spc="-4" dirty="0">
                <a:latin typeface="Arial"/>
                <a:cs typeface="Arial"/>
              </a:rPr>
              <a:t>e</a:t>
            </a:r>
            <a:r>
              <a:rPr lang="de-DE" b="1" dirty="0">
                <a:latin typeface="Arial"/>
                <a:cs typeface="Arial"/>
              </a:rPr>
              <a:t>n</a:t>
            </a:r>
            <a:r>
              <a:rPr lang="de-DE" b="1" spc="-4" dirty="0">
                <a:latin typeface="Arial"/>
                <a:cs typeface="Arial"/>
              </a:rPr>
              <a:t> </a:t>
            </a:r>
            <a:r>
              <a:rPr lang="de-DE" b="1" dirty="0">
                <a:latin typeface="Arial"/>
                <a:cs typeface="Arial"/>
              </a:rPr>
              <a:t>zur</a:t>
            </a:r>
            <a:r>
              <a:rPr lang="de-DE" b="1" spc="-4" dirty="0">
                <a:latin typeface="Arial"/>
                <a:cs typeface="Arial"/>
              </a:rPr>
              <a:t> Be</a:t>
            </a:r>
            <a:r>
              <a:rPr lang="de-DE" b="1" dirty="0">
                <a:latin typeface="Arial"/>
                <a:cs typeface="Arial"/>
              </a:rPr>
              <a:t>nutzung</a:t>
            </a:r>
            <a:r>
              <a:rPr lang="de-DE" b="1" spc="-17" dirty="0">
                <a:latin typeface="Arial"/>
                <a:cs typeface="Arial"/>
              </a:rPr>
              <a:t> </a:t>
            </a:r>
            <a:r>
              <a:rPr lang="de-DE" b="1" spc="-38" dirty="0">
                <a:latin typeface="Arial"/>
                <a:cs typeface="Arial"/>
              </a:rPr>
              <a:t>v</a:t>
            </a:r>
            <a:r>
              <a:rPr lang="de-DE" b="1" dirty="0">
                <a:latin typeface="Arial"/>
                <a:cs typeface="Arial"/>
              </a:rPr>
              <a:t>on</a:t>
            </a:r>
            <a:r>
              <a:rPr lang="de-DE" b="1" spc="34" dirty="0">
                <a:latin typeface="Arial"/>
                <a:cs typeface="Arial"/>
              </a:rPr>
              <a:t> </a:t>
            </a:r>
            <a:r>
              <a:rPr lang="de-DE" b="1" spc="-4" dirty="0">
                <a:latin typeface="Arial"/>
                <a:cs typeface="Arial"/>
              </a:rPr>
              <a:t>Sc</a:t>
            </a:r>
            <a:r>
              <a:rPr lang="de-DE" b="1" dirty="0">
                <a:latin typeface="Arial"/>
                <a:cs typeface="Arial"/>
              </a:rPr>
              <a:t>hi</a:t>
            </a:r>
            <a:r>
              <a:rPr lang="de-DE" b="1" spc="-4" dirty="0">
                <a:latin typeface="Arial"/>
                <a:cs typeface="Arial"/>
              </a:rPr>
              <a:t>e</a:t>
            </a:r>
            <a:r>
              <a:rPr lang="de-DE" b="1" dirty="0">
                <a:latin typeface="Arial"/>
                <a:cs typeface="Arial"/>
              </a:rPr>
              <a:t>ß</a:t>
            </a:r>
            <a:r>
              <a:rPr lang="de-DE" b="1" spc="-4" dirty="0">
                <a:latin typeface="Arial"/>
                <a:cs typeface="Arial"/>
              </a:rPr>
              <a:t>s</a:t>
            </a:r>
            <a:r>
              <a:rPr lang="de-DE" b="1" dirty="0">
                <a:latin typeface="Arial"/>
                <a:cs typeface="Arial"/>
              </a:rPr>
              <a:t>t</a:t>
            </a:r>
            <a:r>
              <a:rPr lang="de-DE" b="1" spc="-4" dirty="0">
                <a:latin typeface="Arial"/>
                <a:cs typeface="Arial"/>
              </a:rPr>
              <a:t>ä</a:t>
            </a:r>
            <a:r>
              <a:rPr lang="de-DE" b="1" dirty="0">
                <a:latin typeface="Arial"/>
                <a:cs typeface="Arial"/>
              </a:rPr>
              <a:t>tt</a:t>
            </a:r>
            <a:r>
              <a:rPr lang="de-DE" b="1" spc="-4" dirty="0">
                <a:latin typeface="Arial"/>
                <a:cs typeface="Arial"/>
              </a:rPr>
              <a:t>e</a:t>
            </a:r>
            <a:r>
              <a:rPr lang="de-DE" b="1" dirty="0">
                <a:latin typeface="Arial"/>
                <a:cs typeface="Arial"/>
              </a:rPr>
              <a:t>n</a:t>
            </a:r>
          </a:p>
          <a:p>
            <a:pPr marL="10860"/>
            <a:endParaRPr lang="de-DE" b="1" dirty="0">
              <a:latin typeface="Arial"/>
              <a:cs typeface="Arial"/>
            </a:endParaRPr>
          </a:p>
          <a:p>
            <a:pPr marR="4344"/>
            <a:r>
              <a:rPr lang="de-DE" sz="1600" spc="4" dirty="0">
                <a:latin typeface="Arial"/>
                <a:cs typeface="Arial"/>
              </a:rPr>
              <a:t>I</a:t>
            </a:r>
            <a:r>
              <a:rPr lang="de-DE" sz="1600" dirty="0">
                <a:latin typeface="Arial"/>
                <a:cs typeface="Arial"/>
              </a:rPr>
              <a:t>m</a:t>
            </a:r>
            <a:r>
              <a:rPr lang="de-DE" sz="1600" spc="-21" dirty="0">
                <a:latin typeface="Arial"/>
                <a:cs typeface="Arial"/>
              </a:rPr>
              <a:t> </a:t>
            </a:r>
            <a:r>
              <a:rPr lang="de-DE" sz="1600" dirty="0">
                <a:latin typeface="Arial"/>
                <a:cs typeface="Arial"/>
              </a:rPr>
              <a:t>§</a:t>
            </a:r>
            <a:r>
              <a:rPr lang="de-DE" sz="1600" spc="-9" dirty="0">
                <a:latin typeface="Arial"/>
                <a:cs typeface="Arial"/>
              </a:rPr>
              <a:t> </a:t>
            </a:r>
            <a:r>
              <a:rPr lang="de-DE" sz="1600" dirty="0">
                <a:latin typeface="Arial"/>
                <a:cs typeface="Arial"/>
              </a:rPr>
              <a:t>5</a:t>
            </a:r>
            <a:r>
              <a:rPr lang="de-DE" sz="1600" spc="-68" dirty="0">
                <a:latin typeface="Arial"/>
                <a:cs typeface="Arial"/>
              </a:rPr>
              <a:t> </a:t>
            </a:r>
            <a:r>
              <a:rPr lang="de-DE" sz="1600" spc="-43" dirty="0" err="1">
                <a:latin typeface="Arial"/>
                <a:cs typeface="Arial"/>
              </a:rPr>
              <a:t>A</a:t>
            </a:r>
            <a:r>
              <a:rPr lang="de-DE" sz="1600" spc="-26" dirty="0" err="1">
                <a:latin typeface="Arial"/>
                <a:cs typeface="Arial"/>
              </a:rPr>
              <a:t>W</a:t>
            </a:r>
            <a:r>
              <a:rPr lang="de-DE" sz="1600" spc="-4" dirty="0" err="1">
                <a:latin typeface="Arial"/>
                <a:cs typeface="Arial"/>
              </a:rPr>
              <a:t>a</a:t>
            </a:r>
            <a:r>
              <a:rPr lang="de-DE" sz="1600" spc="-30" dirty="0" err="1">
                <a:latin typeface="Arial"/>
                <a:cs typeface="Arial"/>
              </a:rPr>
              <a:t>f</a:t>
            </a:r>
            <a:r>
              <a:rPr lang="de-DE" sz="1600" spc="4" dirty="0" err="1">
                <a:latin typeface="Arial"/>
                <a:cs typeface="Arial"/>
              </a:rPr>
              <a:t>f</a:t>
            </a:r>
            <a:r>
              <a:rPr lang="de-DE" sz="1600" dirty="0" err="1">
                <a:latin typeface="Arial"/>
                <a:cs typeface="Arial"/>
              </a:rPr>
              <a:t>V</a:t>
            </a:r>
            <a:r>
              <a:rPr lang="de-DE" sz="1600" spc="-38" dirty="0">
                <a:latin typeface="Arial"/>
                <a:cs typeface="Arial"/>
              </a:rPr>
              <a:t> </a:t>
            </a:r>
            <a:r>
              <a:rPr lang="de-DE" sz="1600" dirty="0">
                <a:latin typeface="Arial"/>
                <a:cs typeface="Arial"/>
              </a:rPr>
              <a:t>r</a:t>
            </a:r>
            <a:r>
              <a:rPr lang="de-DE" sz="1600" spc="-4" dirty="0">
                <a:latin typeface="Arial"/>
                <a:cs typeface="Arial"/>
              </a:rPr>
              <a:t>ege</a:t>
            </a:r>
            <a:r>
              <a:rPr lang="de-DE" sz="1600" dirty="0">
                <a:latin typeface="Arial"/>
                <a:cs typeface="Arial"/>
              </a:rPr>
              <a:t>lt</a:t>
            </a:r>
            <a:r>
              <a:rPr lang="de-DE" sz="1600" spc="-21" dirty="0">
                <a:latin typeface="Arial"/>
                <a:cs typeface="Arial"/>
              </a:rPr>
              <a:t> </a:t>
            </a:r>
            <a:r>
              <a:rPr lang="de-DE" sz="1600" spc="-4" dirty="0">
                <a:latin typeface="Arial"/>
                <a:cs typeface="Arial"/>
              </a:rPr>
              <a:t>de</a:t>
            </a:r>
            <a:r>
              <a:rPr lang="de-DE" sz="1600" dirty="0">
                <a:latin typeface="Arial"/>
                <a:cs typeface="Arial"/>
              </a:rPr>
              <a:t>r</a:t>
            </a:r>
            <a:r>
              <a:rPr lang="de-DE" sz="1600" spc="-17" dirty="0">
                <a:latin typeface="Arial"/>
                <a:cs typeface="Arial"/>
              </a:rPr>
              <a:t> </a:t>
            </a:r>
            <a:r>
              <a:rPr lang="de-DE" sz="1600" spc="-4" dirty="0">
                <a:latin typeface="Arial"/>
                <a:cs typeface="Arial"/>
              </a:rPr>
              <a:t>Ge</a:t>
            </a:r>
            <a:r>
              <a:rPr lang="de-DE" sz="1600" spc="4" dirty="0">
                <a:latin typeface="Arial"/>
                <a:cs typeface="Arial"/>
              </a:rPr>
              <a:t>s</a:t>
            </a:r>
            <a:r>
              <a:rPr lang="de-DE" sz="1600" spc="-4" dirty="0">
                <a:latin typeface="Arial"/>
                <a:cs typeface="Arial"/>
              </a:rPr>
              <a:t>e</a:t>
            </a:r>
            <a:r>
              <a:rPr lang="de-DE" sz="1600" spc="4" dirty="0">
                <a:latin typeface="Arial"/>
                <a:cs typeface="Arial"/>
              </a:rPr>
              <a:t>tz</a:t>
            </a:r>
            <a:r>
              <a:rPr lang="de-DE" sz="1600" spc="-13" dirty="0">
                <a:latin typeface="Arial"/>
                <a:cs typeface="Arial"/>
              </a:rPr>
              <a:t>g</a:t>
            </a:r>
            <a:r>
              <a:rPr lang="de-DE" sz="1600" spc="-4" dirty="0">
                <a:latin typeface="Arial"/>
                <a:cs typeface="Arial"/>
              </a:rPr>
              <a:t>eb</a:t>
            </a:r>
            <a:r>
              <a:rPr lang="de-DE" sz="1600" spc="-13" dirty="0">
                <a:latin typeface="Arial"/>
                <a:cs typeface="Arial"/>
              </a:rPr>
              <a:t>e</a:t>
            </a:r>
            <a:r>
              <a:rPr lang="de-DE" sz="1600" dirty="0">
                <a:latin typeface="Arial"/>
                <a:cs typeface="Arial"/>
              </a:rPr>
              <a:t>r</a:t>
            </a:r>
            <a:r>
              <a:rPr lang="de-DE" sz="1600" spc="-38" dirty="0">
                <a:latin typeface="Arial"/>
                <a:cs typeface="Arial"/>
              </a:rPr>
              <a:t> </a:t>
            </a:r>
            <a:r>
              <a:rPr lang="de-DE" sz="1600" spc="-4" dirty="0">
                <a:latin typeface="Arial"/>
                <a:cs typeface="Arial"/>
              </a:rPr>
              <a:t>d</a:t>
            </a:r>
            <a:r>
              <a:rPr lang="de-DE" sz="1600" dirty="0">
                <a:latin typeface="Arial"/>
                <a:cs typeface="Arial"/>
              </a:rPr>
              <a:t>ie</a:t>
            </a:r>
            <a:r>
              <a:rPr lang="de-DE" sz="1600" spc="-17" dirty="0">
                <a:latin typeface="Arial"/>
                <a:cs typeface="Arial"/>
              </a:rPr>
              <a:t> </a:t>
            </a:r>
            <a:r>
              <a:rPr lang="de-DE" sz="1600" b="1" spc="-4" dirty="0">
                <a:latin typeface="Arial"/>
                <a:cs typeface="Arial"/>
              </a:rPr>
              <a:t>Ge</a:t>
            </a:r>
            <a:r>
              <a:rPr lang="de-DE" sz="1600" b="1" spc="-9" dirty="0">
                <a:latin typeface="Arial"/>
                <a:cs typeface="Arial"/>
              </a:rPr>
              <a:t>n</a:t>
            </a:r>
            <a:r>
              <a:rPr lang="de-DE" sz="1600" b="1" spc="-4" dirty="0">
                <a:latin typeface="Arial"/>
                <a:cs typeface="Arial"/>
              </a:rPr>
              <a:t>e</a:t>
            </a:r>
            <a:r>
              <a:rPr lang="de-DE" sz="1600" b="1" spc="-9" dirty="0">
                <a:latin typeface="Arial"/>
                <a:cs typeface="Arial"/>
              </a:rPr>
              <a:t>h</a:t>
            </a:r>
            <a:r>
              <a:rPr lang="de-DE" sz="1600" b="1" spc="-4" dirty="0">
                <a:latin typeface="Arial"/>
                <a:cs typeface="Arial"/>
              </a:rPr>
              <a:t>m</a:t>
            </a:r>
            <a:r>
              <a:rPr lang="de-DE" sz="1600" b="1" spc="4" dirty="0">
                <a:latin typeface="Arial"/>
                <a:cs typeface="Arial"/>
              </a:rPr>
              <a:t>i</a:t>
            </a:r>
            <a:r>
              <a:rPr lang="de-DE" sz="1600" b="1" spc="-9" dirty="0">
                <a:latin typeface="Arial"/>
                <a:cs typeface="Arial"/>
              </a:rPr>
              <a:t>gun</a:t>
            </a:r>
            <a:r>
              <a:rPr lang="de-DE" sz="1600" b="1" dirty="0">
                <a:latin typeface="Arial"/>
                <a:cs typeface="Arial"/>
              </a:rPr>
              <a:t>g</a:t>
            </a:r>
            <a:r>
              <a:rPr lang="de-DE" sz="1600" b="1" spc="-30" dirty="0">
                <a:latin typeface="Arial"/>
                <a:cs typeface="Arial"/>
              </a:rPr>
              <a:t> </a:t>
            </a:r>
            <a:r>
              <a:rPr lang="de-DE" sz="1600" b="1" spc="-4" dirty="0">
                <a:latin typeface="Arial"/>
                <a:cs typeface="Arial"/>
              </a:rPr>
              <a:t>e</a:t>
            </a:r>
            <a:r>
              <a:rPr lang="de-DE" sz="1600" b="1" spc="4" dirty="0">
                <a:latin typeface="Arial"/>
                <a:cs typeface="Arial"/>
              </a:rPr>
              <a:t>i</a:t>
            </a:r>
            <a:r>
              <a:rPr lang="de-DE" sz="1600" b="1" spc="-9" dirty="0">
                <a:latin typeface="Arial"/>
                <a:cs typeface="Arial"/>
              </a:rPr>
              <a:t>n</a:t>
            </a:r>
            <a:r>
              <a:rPr lang="de-DE" sz="1600" b="1" spc="-4" dirty="0">
                <a:latin typeface="Arial"/>
                <a:cs typeface="Arial"/>
              </a:rPr>
              <a:t>e</a:t>
            </a:r>
            <a:r>
              <a:rPr lang="de-DE" sz="1600" b="1" dirty="0">
                <a:latin typeface="Arial"/>
                <a:cs typeface="Arial"/>
              </a:rPr>
              <a:t>r</a:t>
            </a:r>
            <a:r>
              <a:rPr lang="de-DE" sz="1600" b="1" spc="-21" dirty="0">
                <a:latin typeface="Arial"/>
                <a:cs typeface="Arial"/>
              </a:rPr>
              <a:t> </a:t>
            </a:r>
            <a:r>
              <a:rPr lang="de-DE" sz="1600" b="1" spc="-4" dirty="0">
                <a:latin typeface="Arial"/>
                <a:cs typeface="Arial"/>
              </a:rPr>
              <a:t>S</a:t>
            </a:r>
            <a:r>
              <a:rPr lang="de-DE" sz="1600" b="1" spc="-9" dirty="0">
                <a:latin typeface="Arial"/>
                <a:cs typeface="Arial"/>
              </a:rPr>
              <a:t>po</a:t>
            </a:r>
            <a:r>
              <a:rPr lang="de-DE" sz="1600" b="1" spc="4" dirty="0">
                <a:latin typeface="Arial"/>
                <a:cs typeface="Arial"/>
              </a:rPr>
              <a:t>r</a:t>
            </a:r>
            <a:r>
              <a:rPr lang="de-DE" sz="1600" b="1" dirty="0">
                <a:latin typeface="Arial"/>
                <a:cs typeface="Arial"/>
              </a:rPr>
              <a:t>t</a:t>
            </a:r>
            <a:r>
              <a:rPr lang="de-DE" sz="1600" b="1" spc="-9" dirty="0">
                <a:latin typeface="Arial"/>
                <a:cs typeface="Arial"/>
              </a:rPr>
              <a:t>o</a:t>
            </a:r>
            <a:r>
              <a:rPr lang="de-DE" sz="1600" b="1" spc="4" dirty="0">
                <a:latin typeface="Arial"/>
                <a:cs typeface="Arial"/>
              </a:rPr>
              <a:t>r</a:t>
            </a:r>
            <a:r>
              <a:rPr lang="de-DE" sz="1600" b="1" spc="-9" dirty="0">
                <a:latin typeface="Arial"/>
                <a:cs typeface="Arial"/>
              </a:rPr>
              <a:t>dnun</a:t>
            </a:r>
            <a:r>
              <a:rPr lang="de-DE" sz="1600" b="1" dirty="0">
                <a:latin typeface="Arial"/>
                <a:cs typeface="Arial"/>
              </a:rPr>
              <a:t>g</a:t>
            </a:r>
            <a:r>
              <a:rPr lang="de-DE" sz="1600" b="1" spc="-21" dirty="0">
                <a:latin typeface="Arial"/>
                <a:cs typeface="Arial"/>
              </a:rPr>
              <a:t> </a:t>
            </a:r>
            <a:r>
              <a:rPr lang="de-DE" sz="1600" spc="4" dirty="0">
                <a:latin typeface="Arial"/>
                <a:cs typeface="Arial"/>
              </a:rPr>
              <a:t>f</a:t>
            </a:r>
            <a:r>
              <a:rPr lang="de-DE" sz="1600" spc="-4" dirty="0">
                <a:latin typeface="Arial"/>
                <a:cs typeface="Arial"/>
              </a:rPr>
              <a:t>ü</a:t>
            </a:r>
            <a:r>
              <a:rPr lang="de-DE" sz="1600" dirty="0">
                <a:latin typeface="Arial"/>
                <a:cs typeface="Arial"/>
              </a:rPr>
              <a:t>r</a:t>
            </a:r>
            <a:r>
              <a:rPr lang="de-DE" sz="1600" spc="-26" dirty="0">
                <a:latin typeface="Arial"/>
                <a:cs typeface="Arial"/>
              </a:rPr>
              <a:t> </a:t>
            </a:r>
            <a:r>
              <a:rPr lang="de-DE" sz="1600" spc="-4" dirty="0">
                <a:latin typeface="Arial"/>
                <a:cs typeface="Arial"/>
              </a:rPr>
              <a:t>da</a:t>
            </a:r>
            <a:r>
              <a:rPr lang="de-DE" sz="1600" dirty="0">
                <a:latin typeface="Arial"/>
                <a:cs typeface="Arial"/>
              </a:rPr>
              <a:t>s</a:t>
            </a:r>
            <a:r>
              <a:rPr lang="de-DE" sz="1600" spc="-13"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i</a:t>
            </a:r>
            <a:r>
              <a:rPr lang="de-DE" sz="1600" spc="-4" dirty="0">
                <a:latin typeface="Arial"/>
                <a:cs typeface="Arial"/>
              </a:rPr>
              <a:t>e</a:t>
            </a:r>
            <a:r>
              <a:rPr lang="de-DE" sz="1600" spc="-9" dirty="0">
                <a:latin typeface="Arial"/>
                <a:cs typeface="Arial"/>
              </a:rPr>
              <a:t>ß</a:t>
            </a:r>
            <a:r>
              <a:rPr lang="de-DE" sz="1600" spc="-4" dirty="0">
                <a:latin typeface="Arial"/>
                <a:cs typeface="Arial"/>
              </a:rPr>
              <a:t>e</a:t>
            </a:r>
            <a:r>
              <a:rPr lang="de-DE" sz="1600" dirty="0">
                <a:latin typeface="Arial"/>
                <a:cs typeface="Arial"/>
              </a:rPr>
              <a:t>n</a:t>
            </a:r>
            <a:r>
              <a:rPr lang="de-DE" sz="1600" spc="-26" dirty="0">
                <a:latin typeface="Arial"/>
                <a:cs typeface="Arial"/>
              </a:rPr>
              <a:t> </a:t>
            </a:r>
            <a:r>
              <a:rPr lang="de-DE" sz="1600" spc="-9" dirty="0">
                <a:latin typeface="Arial"/>
                <a:cs typeface="Arial"/>
              </a:rPr>
              <a:t>m</a:t>
            </a:r>
            <a:r>
              <a:rPr lang="de-DE" sz="1600" dirty="0">
                <a:latin typeface="Arial"/>
                <a:cs typeface="Arial"/>
              </a:rPr>
              <a:t>it </a:t>
            </a:r>
            <a:r>
              <a:rPr lang="de-DE" sz="1600" spc="-4" dirty="0">
                <a:latin typeface="Arial"/>
                <a:cs typeface="Arial"/>
              </a:rPr>
              <a:t>S</a:t>
            </a:r>
            <a:r>
              <a:rPr lang="de-DE" sz="1600" spc="4" dirty="0">
                <a:latin typeface="Arial"/>
                <a:cs typeface="Arial"/>
              </a:rPr>
              <a:t>c</a:t>
            </a:r>
            <a:r>
              <a:rPr lang="de-DE" sz="1600" spc="-4" dirty="0">
                <a:latin typeface="Arial"/>
                <a:cs typeface="Arial"/>
              </a:rPr>
              <a:t>hu</a:t>
            </a:r>
            <a:r>
              <a:rPr lang="de-DE" sz="1600" spc="4" dirty="0">
                <a:latin typeface="Arial"/>
                <a:cs typeface="Arial"/>
              </a:rPr>
              <a:t>ss</a:t>
            </a:r>
            <a:r>
              <a:rPr lang="de-DE" sz="1600" spc="-17" dirty="0">
                <a:latin typeface="Arial"/>
                <a:cs typeface="Arial"/>
              </a:rPr>
              <a:t>w</a:t>
            </a:r>
            <a:r>
              <a:rPr lang="de-DE" sz="1600" spc="-4" dirty="0">
                <a:latin typeface="Arial"/>
                <a:cs typeface="Arial"/>
              </a:rPr>
              <a:t>a</a:t>
            </a:r>
            <a:r>
              <a:rPr lang="de-DE" sz="1600" spc="-17" dirty="0">
                <a:latin typeface="Arial"/>
                <a:cs typeface="Arial"/>
              </a:rPr>
              <a:t>f</a:t>
            </a:r>
            <a:r>
              <a:rPr lang="de-DE" sz="1600" spc="4" dirty="0">
                <a:latin typeface="Arial"/>
                <a:cs typeface="Arial"/>
              </a:rPr>
              <a:t>f</a:t>
            </a:r>
            <a:r>
              <a:rPr lang="de-DE" sz="1600" spc="-13" dirty="0">
                <a:latin typeface="Arial"/>
                <a:cs typeface="Arial"/>
              </a:rPr>
              <a:t>e</a:t>
            </a:r>
            <a:r>
              <a:rPr lang="de-DE" sz="1600" spc="-4" dirty="0">
                <a:latin typeface="Arial"/>
                <a:cs typeface="Arial"/>
              </a:rPr>
              <a:t>n</a:t>
            </a:r>
            <a:r>
              <a:rPr lang="de-DE" sz="1600" dirty="0">
                <a:latin typeface="Arial"/>
                <a:cs typeface="Arial"/>
              </a:rPr>
              <a:t>.</a:t>
            </a:r>
            <a:r>
              <a:rPr lang="de-DE" sz="1600" spc="-43" dirty="0">
                <a:latin typeface="Arial"/>
                <a:cs typeface="Arial"/>
              </a:rPr>
              <a:t> </a:t>
            </a:r>
            <a:r>
              <a:rPr lang="de-DE" sz="1600" spc="-9" dirty="0">
                <a:latin typeface="Arial"/>
                <a:cs typeface="Arial"/>
              </a:rPr>
              <a:t>D</a:t>
            </a:r>
            <a:r>
              <a:rPr lang="de-DE" sz="1600" dirty="0">
                <a:latin typeface="Arial"/>
                <a:cs typeface="Arial"/>
              </a:rPr>
              <a:t>ie</a:t>
            </a:r>
            <a:r>
              <a:rPr lang="de-DE" sz="1600" spc="4" dirty="0">
                <a:latin typeface="Arial"/>
                <a:cs typeface="Arial"/>
              </a:rPr>
              <a:t> </a:t>
            </a:r>
            <a:r>
              <a:rPr lang="de-DE" sz="1600" spc="-4" dirty="0">
                <a:latin typeface="Arial"/>
                <a:cs typeface="Arial"/>
              </a:rPr>
              <a:t>Geneh</a:t>
            </a:r>
            <a:r>
              <a:rPr lang="de-DE" sz="1600" spc="-9" dirty="0">
                <a:latin typeface="Arial"/>
                <a:cs typeface="Arial"/>
              </a:rPr>
              <a:t>m</a:t>
            </a:r>
            <a:r>
              <a:rPr lang="de-DE" sz="1600" dirty="0">
                <a:latin typeface="Arial"/>
                <a:cs typeface="Arial"/>
              </a:rPr>
              <a:t>i</a:t>
            </a:r>
            <a:r>
              <a:rPr lang="de-DE" sz="1600" spc="-4" dirty="0">
                <a:latin typeface="Arial"/>
                <a:cs typeface="Arial"/>
              </a:rPr>
              <a:t>gu</a:t>
            </a:r>
            <a:r>
              <a:rPr lang="de-DE" sz="1600" spc="-13" dirty="0">
                <a:latin typeface="Arial"/>
                <a:cs typeface="Arial"/>
              </a:rPr>
              <a:t>n</a:t>
            </a:r>
            <a:r>
              <a:rPr lang="de-DE" sz="1600" dirty="0">
                <a:latin typeface="Arial"/>
                <a:cs typeface="Arial"/>
              </a:rPr>
              <a:t>g</a:t>
            </a:r>
            <a:r>
              <a:rPr lang="de-DE" sz="1600" spc="-38" dirty="0">
                <a:latin typeface="Arial"/>
                <a:cs typeface="Arial"/>
              </a:rPr>
              <a:t> </a:t>
            </a:r>
            <a:r>
              <a:rPr lang="de-DE" sz="1600" spc="4" dirty="0">
                <a:latin typeface="Arial"/>
                <a:cs typeface="Arial"/>
              </a:rPr>
              <a:t>k</a:t>
            </a:r>
            <a:r>
              <a:rPr lang="de-DE" sz="1600" spc="-4" dirty="0">
                <a:latin typeface="Arial"/>
                <a:cs typeface="Arial"/>
              </a:rPr>
              <a:t>an</a:t>
            </a:r>
            <a:r>
              <a:rPr lang="de-DE" sz="1600" dirty="0">
                <a:latin typeface="Arial"/>
                <a:cs typeface="Arial"/>
              </a:rPr>
              <a:t>n</a:t>
            </a:r>
            <a:r>
              <a:rPr lang="de-DE" sz="1600" spc="-17" dirty="0">
                <a:latin typeface="Arial"/>
                <a:cs typeface="Arial"/>
              </a:rPr>
              <a:t> </a:t>
            </a:r>
            <a:r>
              <a:rPr lang="de-DE" sz="1600" spc="-4" dirty="0">
                <a:latin typeface="Arial"/>
                <a:cs typeface="Arial"/>
              </a:rPr>
              <a:t>nu</a:t>
            </a:r>
            <a:r>
              <a:rPr lang="de-DE" sz="1600" dirty="0">
                <a:latin typeface="Arial"/>
                <a:cs typeface="Arial"/>
              </a:rPr>
              <a:t>r</a:t>
            </a:r>
            <a:r>
              <a:rPr lang="de-DE" sz="1600" spc="-17" dirty="0">
                <a:latin typeface="Arial"/>
                <a:cs typeface="Arial"/>
              </a:rPr>
              <a:t> </a:t>
            </a:r>
            <a:r>
              <a:rPr lang="de-DE" sz="1600" spc="-4" dirty="0">
                <a:latin typeface="Arial"/>
                <a:cs typeface="Arial"/>
              </a:rPr>
              <a:t>e</a:t>
            </a:r>
            <a:r>
              <a:rPr lang="de-DE" sz="1600" dirty="0">
                <a:latin typeface="Arial"/>
                <a:cs typeface="Arial"/>
              </a:rPr>
              <a:t>r</a:t>
            </a:r>
            <a:r>
              <a:rPr lang="de-DE" sz="1600" spc="4" dirty="0">
                <a:latin typeface="Arial"/>
                <a:cs typeface="Arial"/>
              </a:rPr>
              <a:t>f</a:t>
            </a:r>
            <a:r>
              <a:rPr lang="de-DE" sz="1600" spc="-4" dirty="0">
                <a:latin typeface="Arial"/>
                <a:cs typeface="Arial"/>
              </a:rPr>
              <a:t>o</a:t>
            </a:r>
            <a:r>
              <a:rPr lang="de-DE" sz="1600" dirty="0">
                <a:latin typeface="Arial"/>
                <a:cs typeface="Arial"/>
              </a:rPr>
              <a:t>l</a:t>
            </a:r>
            <a:r>
              <a:rPr lang="de-DE" sz="1600" spc="-4" dirty="0">
                <a:latin typeface="Arial"/>
                <a:cs typeface="Arial"/>
              </a:rPr>
              <a:t>ge</a:t>
            </a:r>
            <a:r>
              <a:rPr lang="de-DE" sz="1600" spc="-13" dirty="0">
                <a:latin typeface="Arial"/>
                <a:cs typeface="Arial"/>
              </a:rPr>
              <a:t>n</a:t>
            </a:r>
            <a:r>
              <a:rPr lang="de-DE" sz="1600" dirty="0">
                <a:latin typeface="Arial"/>
                <a:cs typeface="Arial"/>
              </a:rPr>
              <a:t>,</a:t>
            </a:r>
            <a:r>
              <a:rPr lang="de-DE" sz="1600" spc="-34" dirty="0">
                <a:latin typeface="Arial"/>
                <a:cs typeface="Arial"/>
              </a:rPr>
              <a:t> </a:t>
            </a:r>
            <a:r>
              <a:rPr lang="de-DE" sz="1600" spc="-17" dirty="0">
                <a:latin typeface="Arial"/>
                <a:cs typeface="Arial"/>
              </a:rPr>
              <a:t>w</a:t>
            </a:r>
            <a:r>
              <a:rPr lang="de-DE" sz="1600" spc="-4" dirty="0">
                <a:latin typeface="Arial"/>
                <a:cs typeface="Arial"/>
              </a:rPr>
              <a:t>en</a:t>
            </a:r>
            <a:r>
              <a:rPr lang="de-DE" sz="1600" dirty="0">
                <a:latin typeface="Arial"/>
                <a:cs typeface="Arial"/>
              </a:rPr>
              <a:t>n</a:t>
            </a:r>
          </a:p>
          <a:p>
            <a:pPr marL="285750" marR="1243987" indent="-285750" defTabSz="7894638">
              <a:spcBef>
                <a:spcPts val="600"/>
              </a:spcBef>
              <a:buFont typeface="Wingdings" panose="05000000000000000000" pitchFamily="2" charset="2"/>
              <a:buChar char="Ø"/>
            </a:pPr>
            <a:r>
              <a:rPr lang="de-DE" sz="1600" spc="-4" dirty="0">
                <a:latin typeface="Arial"/>
                <a:cs typeface="Arial"/>
              </a:rPr>
              <a:t>da</a:t>
            </a:r>
            <a:r>
              <a:rPr lang="de-DE" sz="1600" dirty="0">
                <a:latin typeface="Arial"/>
                <a:cs typeface="Arial"/>
              </a:rPr>
              <a:t>s</a:t>
            </a:r>
            <a:r>
              <a:rPr lang="de-DE" sz="1600" spc="-21" dirty="0">
                <a:latin typeface="Arial"/>
                <a:cs typeface="Arial"/>
              </a:rPr>
              <a:t> </a:t>
            </a:r>
            <a:r>
              <a:rPr lang="de-DE" sz="1600" b="1" spc="-4" dirty="0">
                <a:latin typeface="Arial"/>
                <a:cs typeface="Arial"/>
              </a:rPr>
              <a:t>Sc</a:t>
            </a:r>
            <a:r>
              <a:rPr lang="de-DE" sz="1600" b="1" spc="-9" dirty="0">
                <a:latin typeface="Arial"/>
                <a:cs typeface="Arial"/>
              </a:rPr>
              <a:t>h</a:t>
            </a:r>
            <a:r>
              <a:rPr lang="de-DE" sz="1600" b="1" spc="4" dirty="0">
                <a:latin typeface="Arial"/>
                <a:cs typeface="Arial"/>
              </a:rPr>
              <a:t>i</a:t>
            </a:r>
            <a:r>
              <a:rPr lang="de-DE" sz="1600" b="1" spc="-4" dirty="0">
                <a:latin typeface="Arial"/>
                <a:cs typeface="Arial"/>
              </a:rPr>
              <a:t>e</a:t>
            </a:r>
            <a:r>
              <a:rPr lang="de-DE" sz="1600" b="1" spc="-9" dirty="0">
                <a:latin typeface="Arial"/>
                <a:cs typeface="Arial"/>
              </a:rPr>
              <a:t>ß</a:t>
            </a:r>
            <a:r>
              <a:rPr lang="de-DE" sz="1600" b="1" spc="-4" dirty="0">
                <a:latin typeface="Arial"/>
                <a:cs typeface="Arial"/>
              </a:rPr>
              <a:t>e</a:t>
            </a:r>
            <a:r>
              <a:rPr lang="de-DE" sz="1600" b="1" dirty="0">
                <a:latin typeface="Arial"/>
                <a:cs typeface="Arial"/>
              </a:rPr>
              <a:t>n</a:t>
            </a:r>
            <a:r>
              <a:rPr lang="de-DE" sz="1600" b="1" spc="-30" dirty="0">
                <a:latin typeface="Arial"/>
                <a:cs typeface="Arial"/>
              </a:rPr>
              <a:t> </a:t>
            </a:r>
            <a:r>
              <a:rPr lang="de-DE" sz="1600" b="1" spc="-9" dirty="0">
                <a:latin typeface="Arial"/>
                <a:cs typeface="Arial"/>
              </a:rPr>
              <a:t>nu</a:t>
            </a:r>
            <a:r>
              <a:rPr lang="de-DE" sz="1600" b="1" dirty="0">
                <a:latin typeface="Arial"/>
                <a:cs typeface="Arial"/>
              </a:rPr>
              <a:t>r </a:t>
            </a:r>
            <a:r>
              <a:rPr lang="de-DE" sz="1600" b="1" spc="-4" dirty="0">
                <a:latin typeface="Arial"/>
                <a:cs typeface="Arial"/>
              </a:rPr>
              <a:t>a</a:t>
            </a:r>
            <a:r>
              <a:rPr lang="de-DE" sz="1600" b="1" spc="-9" dirty="0">
                <a:latin typeface="Arial"/>
                <a:cs typeface="Arial"/>
              </a:rPr>
              <a:t>u</a:t>
            </a:r>
            <a:r>
              <a:rPr lang="de-DE" sz="1600" b="1" dirty="0">
                <a:latin typeface="Arial"/>
                <a:cs typeface="Arial"/>
              </a:rPr>
              <a:t>f</a:t>
            </a:r>
            <a:r>
              <a:rPr lang="de-DE" sz="1600" b="1" spc="-17" dirty="0">
                <a:latin typeface="Arial"/>
                <a:cs typeface="Arial"/>
              </a:rPr>
              <a:t> </a:t>
            </a:r>
            <a:r>
              <a:rPr lang="de-DE" sz="1600" b="1" spc="4" dirty="0">
                <a:latin typeface="Arial"/>
                <a:cs typeface="Arial"/>
              </a:rPr>
              <a:t>z</a:t>
            </a:r>
            <a:r>
              <a:rPr lang="de-DE" sz="1600" b="1" spc="-9" dirty="0">
                <a:latin typeface="Arial"/>
                <a:cs typeface="Arial"/>
              </a:rPr>
              <a:t>ug</a:t>
            </a:r>
            <a:r>
              <a:rPr lang="de-DE" sz="1600" b="1" spc="-4" dirty="0">
                <a:latin typeface="Arial"/>
                <a:cs typeface="Arial"/>
              </a:rPr>
              <a:t>e</a:t>
            </a:r>
            <a:r>
              <a:rPr lang="de-DE" sz="1600" b="1" spc="4" dirty="0">
                <a:latin typeface="Arial"/>
                <a:cs typeface="Arial"/>
              </a:rPr>
              <a:t>l</a:t>
            </a:r>
            <a:r>
              <a:rPr lang="de-DE" sz="1600" b="1" spc="-4" dirty="0">
                <a:latin typeface="Arial"/>
                <a:cs typeface="Arial"/>
              </a:rPr>
              <a:t>asse</a:t>
            </a:r>
            <a:r>
              <a:rPr lang="de-DE" sz="1600" b="1" spc="-17" dirty="0">
                <a:latin typeface="Arial"/>
                <a:cs typeface="Arial"/>
              </a:rPr>
              <a:t>n</a:t>
            </a:r>
            <a:r>
              <a:rPr lang="de-DE" sz="1600" b="1" spc="-4" dirty="0">
                <a:latin typeface="Arial"/>
                <a:cs typeface="Arial"/>
              </a:rPr>
              <a:t>e</a:t>
            </a:r>
            <a:r>
              <a:rPr lang="de-DE" sz="1600" b="1" dirty="0">
                <a:latin typeface="Arial"/>
                <a:cs typeface="Arial"/>
              </a:rPr>
              <a:t>n</a:t>
            </a:r>
            <a:r>
              <a:rPr lang="de-DE" sz="1600" b="1" spc="-43" dirty="0">
                <a:latin typeface="Arial"/>
                <a:cs typeface="Arial"/>
              </a:rPr>
              <a:t> </a:t>
            </a:r>
            <a:r>
              <a:rPr lang="de-DE" sz="1600" b="1" spc="-4" dirty="0">
                <a:latin typeface="Arial"/>
                <a:cs typeface="Arial"/>
              </a:rPr>
              <a:t>Sc</a:t>
            </a:r>
            <a:r>
              <a:rPr lang="de-DE" sz="1600" b="1" spc="-9" dirty="0">
                <a:latin typeface="Arial"/>
                <a:cs typeface="Arial"/>
              </a:rPr>
              <a:t>h</a:t>
            </a:r>
            <a:r>
              <a:rPr lang="de-DE" sz="1600" b="1" spc="4" dirty="0">
                <a:latin typeface="Arial"/>
                <a:cs typeface="Arial"/>
              </a:rPr>
              <a:t>i</a:t>
            </a:r>
            <a:r>
              <a:rPr lang="de-DE" sz="1600" b="1" spc="-4" dirty="0">
                <a:latin typeface="Arial"/>
                <a:cs typeface="Arial"/>
              </a:rPr>
              <a:t>e</a:t>
            </a:r>
            <a:r>
              <a:rPr lang="de-DE" sz="1600" b="1" spc="-9" dirty="0">
                <a:latin typeface="Arial"/>
                <a:cs typeface="Arial"/>
              </a:rPr>
              <a:t>ß</a:t>
            </a:r>
            <a:r>
              <a:rPr lang="de-DE" sz="1600" b="1" spc="-4" dirty="0">
                <a:latin typeface="Arial"/>
                <a:cs typeface="Arial"/>
              </a:rPr>
              <a:t>s</a:t>
            </a:r>
            <a:r>
              <a:rPr lang="de-DE" sz="1600" b="1" dirty="0">
                <a:latin typeface="Arial"/>
                <a:cs typeface="Arial"/>
              </a:rPr>
              <a:t>t</a:t>
            </a:r>
            <a:r>
              <a:rPr lang="de-DE" sz="1600" b="1" spc="-4" dirty="0">
                <a:latin typeface="Arial"/>
                <a:cs typeface="Arial"/>
              </a:rPr>
              <a:t>ä</a:t>
            </a:r>
            <a:r>
              <a:rPr lang="de-DE" sz="1600" b="1" dirty="0">
                <a:latin typeface="Arial"/>
                <a:cs typeface="Arial"/>
              </a:rPr>
              <a:t>t</a:t>
            </a:r>
            <a:r>
              <a:rPr lang="de-DE" sz="1600" b="1" spc="-13" dirty="0">
                <a:latin typeface="Arial"/>
                <a:cs typeface="Arial"/>
              </a:rPr>
              <a:t>t</a:t>
            </a:r>
            <a:r>
              <a:rPr lang="de-DE" sz="1600" b="1" spc="-4" dirty="0">
                <a:latin typeface="Arial"/>
                <a:cs typeface="Arial"/>
              </a:rPr>
              <a:t>e</a:t>
            </a:r>
            <a:r>
              <a:rPr lang="de-DE" sz="1600" b="1" dirty="0">
                <a:latin typeface="Arial"/>
                <a:cs typeface="Arial"/>
              </a:rPr>
              <a:t>n</a:t>
            </a:r>
            <a:r>
              <a:rPr lang="de-DE" sz="1600" b="1" spc="-43" dirty="0">
                <a:latin typeface="Arial"/>
                <a:cs typeface="Arial"/>
              </a:rPr>
              <a:t> </a:t>
            </a:r>
            <a:r>
              <a:rPr lang="de-DE" sz="1600" spc="-17" dirty="0">
                <a:latin typeface="Arial"/>
                <a:cs typeface="Arial"/>
              </a:rPr>
              <a:t>v</a:t>
            </a:r>
            <a:r>
              <a:rPr lang="de-DE" sz="1600" spc="-4" dirty="0">
                <a:latin typeface="Arial"/>
                <a:cs typeface="Arial"/>
              </a:rPr>
              <a:t>e</a:t>
            </a:r>
            <a:r>
              <a:rPr lang="de-DE" sz="1600" dirty="0">
                <a:latin typeface="Arial"/>
                <a:cs typeface="Arial"/>
              </a:rPr>
              <a:t>r</a:t>
            </a:r>
            <a:r>
              <a:rPr lang="de-DE" sz="1600" spc="-4" dirty="0">
                <a:latin typeface="Arial"/>
                <a:cs typeface="Arial"/>
              </a:rPr>
              <a:t>an</a:t>
            </a:r>
            <a:r>
              <a:rPr lang="de-DE" sz="1600" spc="4" dirty="0">
                <a:latin typeface="Arial"/>
                <a:cs typeface="Arial"/>
              </a:rPr>
              <a:t>st</a:t>
            </a:r>
            <a:r>
              <a:rPr lang="de-DE" sz="1600" spc="-4" dirty="0">
                <a:latin typeface="Arial"/>
                <a:cs typeface="Arial"/>
              </a:rPr>
              <a:t>a</a:t>
            </a:r>
            <a:r>
              <a:rPr lang="de-DE" sz="1600" dirty="0">
                <a:latin typeface="Arial"/>
                <a:cs typeface="Arial"/>
              </a:rPr>
              <a:t>l</a:t>
            </a:r>
            <a:r>
              <a:rPr lang="de-DE" sz="1600" spc="4" dirty="0">
                <a:latin typeface="Arial"/>
                <a:cs typeface="Arial"/>
              </a:rPr>
              <a:t>t</a:t>
            </a:r>
            <a:r>
              <a:rPr lang="de-DE" sz="1600" spc="-4" dirty="0">
                <a:latin typeface="Arial"/>
                <a:cs typeface="Arial"/>
              </a:rPr>
              <a:t>e</a:t>
            </a:r>
            <a:r>
              <a:rPr lang="de-DE" sz="1600" dirty="0">
                <a:latin typeface="Arial"/>
                <a:cs typeface="Arial"/>
              </a:rPr>
              <a:t>t</a:t>
            </a:r>
            <a:r>
              <a:rPr lang="de-DE" sz="1600" spc="-43" dirty="0">
                <a:latin typeface="Arial"/>
                <a:cs typeface="Arial"/>
              </a:rPr>
              <a:t> </a:t>
            </a:r>
            <a:r>
              <a:rPr lang="de-DE" sz="1600" spc="-17" dirty="0">
                <a:latin typeface="Arial"/>
                <a:cs typeface="Arial"/>
              </a:rPr>
              <a:t>w</a:t>
            </a:r>
            <a:r>
              <a:rPr lang="de-DE" sz="1600" dirty="0">
                <a:latin typeface="Arial"/>
                <a:cs typeface="Arial"/>
              </a:rPr>
              <a:t>ird j</a:t>
            </a:r>
            <a:r>
              <a:rPr lang="de-DE" sz="1600" spc="-4" dirty="0">
                <a:latin typeface="Arial"/>
                <a:cs typeface="Arial"/>
              </a:rPr>
              <a:t>ede</a:t>
            </a:r>
            <a:r>
              <a:rPr lang="de-DE" sz="1600" dirty="0">
                <a:latin typeface="Arial"/>
                <a:cs typeface="Arial"/>
              </a:rPr>
              <a:t>r</a:t>
            </a:r>
            <a:r>
              <a:rPr lang="de-DE" sz="1600" spc="-26"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hü</a:t>
            </a:r>
            <a:r>
              <a:rPr lang="de-DE" sz="1600" spc="4" dirty="0">
                <a:latin typeface="Arial"/>
                <a:cs typeface="Arial"/>
              </a:rPr>
              <a:t>tz</a:t>
            </a:r>
            <a:r>
              <a:rPr lang="de-DE" sz="1600" dirty="0">
                <a:latin typeface="Arial"/>
                <a:cs typeface="Arial"/>
              </a:rPr>
              <a:t>e</a:t>
            </a:r>
            <a:r>
              <a:rPr lang="de-DE" sz="1600" spc="-38" dirty="0">
                <a:latin typeface="Arial"/>
                <a:cs typeface="Arial"/>
              </a:rPr>
              <a:t> </a:t>
            </a:r>
            <a:r>
              <a:rPr lang="de-DE" sz="1600" spc="-4" dirty="0">
                <a:latin typeface="Arial"/>
                <a:cs typeface="Arial"/>
              </a:rPr>
              <a:t>de</a:t>
            </a:r>
            <a:r>
              <a:rPr lang="de-DE" sz="1600" dirty="0">
                <a:latin typeface="Arial"/>
                <a:cs typeface="Arial"/>
              </a:rPr>
              <a:t>n</a:t>
            </a:r>
            <a:r>
              <a:rPr lang="de-DE" sz="1600" spc="-17" dirty="0">
                <a:latin typeface="Arial"/>
                <a:cs typeface="Arial"/>
              </a:rPr>
              <a:t> </a:t>
            </a:r>
            <a:r>
              <a:rPr lang="de-DE" sz="1600" b="1" spc="-9" dirty="0">
                <a:latin typeface="Arial"/>
                <a:cs typeface="Arial"/>
              </a:rPr>
              <a:t>R</a:t>
            </a:r>
            <a:r>
              <a:rPr lang="de-DE" sz="1600" b="1" spc="-4" dirty="0">
                <a:latin typeface="Arial"/>
                <a:cs typeface="Arial"/>
              </a:rPr>
              <a:t>e</a:t>
            </a:r>
            <a:r>
              <a:rPr lang="de-DE" sz="1600" b="1" spc="-9" dirty="0">
                <a:latin typeface="Arial"/>
                <a:cs typeface="Arial"/>
              </a:rPr>
              <a:t>g</a:t>
            </a:r>
            <a:r>
              <a:rPr lang="de-DE" sz="1600" b="1" spc="-4" dirty="0">
                <a:latin typeface="Arial"/>
                <a:cs typeface="Arial"/>
              </a:rPr>
              <a:t>e</a:t>
            </a:r>
            <a:r>
              <a:rPr lang="de-DE" sz="1600" b="1" spc="4" dirty="0">
                <a:latin typeface="Arial"/>
                <a:cs typeface="Arial"/>
              </a:rPr>
              <a:t>l</a:t>
            </a:r>
            <a:r>
              <a:rPr lang="de-DE" sz="1600" b="1" dirty="0">
                <a:latin typeface="Arial"/>
                <a:cs typeface="Arial"/>
              </a:rPr>
              <a:t>n</a:t>
            </a:r>
            <a:r>
              <a:rPr lang="de-DE" sz="1600" b="1" spc="-21" dirty="0">
                <a:latin typeface="Arial"/>
                <a:cs typeface="Arial"/>
              </a:rPr>
              <a:t> </a:t>
            </a:r>
            <a:r>
              <a:rPr lang="de-DE" sz="1600" b="1" spc="-9" dirty="0">
                <a:latin typeface="Arial"/>
                <a:cs typeface="Arial"/>
              </a:rPr>
              <a:t>d</a:t>
            </a:r>
            <a:r>
              <a:rPr lang="de-DE" sz="1600" b="1" spc="-4" dirty="0">
                <a:latin typeface="Arial"/>
                <a:cs typeface="Arial"/>
              </a:rPr>
              <a:t>e</a:t>
            </a:r>
            <a:r>
              <a:rPr lang="de-DE" sz="1600" b="1" dirty="0">
                <a:latin typeface="Arial"/>
                <a:cs typeface="Arial"/>
              </a:rPr>
              <a:t>r </a:t>
            </a:r>
            <a:r>
              <a:rPr lang="de-DE" sz="1600" b="1" spc="-4" dirty="0">
                <a:latin typeface="Arial"/>
                <a:cs typeface="Arial"/>
              </a:rPr>
              <a:t>S</a:t>
            </a:r>
            <a:r>
              <a:rPr lang="de-DE" sz="1600" b="1" spc="-9" dirty="0">
                <a:latin typeface="Arial"/>
                <a:cs typeface="Arial"/>
              </a:rPr>
              <a:t>po</a:t>
            </a:r>
            <a:r>
              <a:rPr lang="de-DE" sz="1600" b="1" spc="4" dirty="0">
                <a:latin typeface="Arial"/>
                <a:cs typeface="Arial"/>
              </a:rPr>
              <a:t>r</a:t>
            </a:r>
            <a:r>
              <a:rPr lang="de-DE" sz="1600" b="1" dirty="0">
                <a:latin typeface="Arial"/>
                <a:cs typeface="Arial"/>
              </a:rPr>
              <a:t>t</a:t>
            </a:r>
            <a:r>
              <a:rPr lang="de-DE" sz="1600" b="1" spc="-9" dirty="0">
                <a:latin typeface="Arial"/>
                <a:cs typeface="Arial"/>
              </a:rPr>
              <a:t>o</a:t>
            </a:r>
            <a:r>
              <a:rPr lang="de-DE" sz="1600" b="1" spc="4" dirty="0">
                <a:latin typeface="Arial"/>
                <a:cs typeface="Arial"/>
              </a:rPr>
              <a:t>r</a:t>
            </a:r>
            <a:r>
              <a:rPr lang="de-DE" sz="1600" b="1" spc="-9" dirty="0">
                <a:latin typeface="Arial"/>
                <a:cs typeface="Arial"/>
              </a:rPr>
              <a:t>dnun</a:t>
            </a:r>
            <a:r>
              <a:rPr lang="de-DE" sz="1600" b="1" dirty="0">
                <a:latin typeface="Arial"/>
                <a:cs typeface="Arial"/>
              </a:rPr>
              <a:t>g</a:t>
            </a:r>
            <a:r>
              <a:rPr lang="de-DE" sz="1600" b="1" spc="-30" dirty="0">
                <a:latin typeface="Arial"/>
                <a:cs typeface="Arial"/>
              </a:rPr>
              <a:t> </a:t>
            </a:r>
            <a:r>
              <a:rPr lang="de-DE" sz="1600" spc="-4" dirty="0">
                <a:latin typeface="Arial"/>
                <a:cs typeface="Arial"/>
              </a:rPr>
              <a:t>un</a:t>
            </a:r>
            <a:r>
              <a:rPr lang="de-DE" sz="1600" spc="4" dirty="0">
                <a:latin typeface="Arial"/>
                <a:cs typeface="Arial"/>
              </a:rPr>
              <a:t>t</a:t>
            </a:r>
            <a:r>
              <a:rPr lang="de-DE" sz="1600" spc="-4" dirty="0">
                <a:latin typeface="Arial"/>
                <a:cs typeface="Arial"/>
              </a:rPr>
              <a:t>e</a:t>
            </a:r>
            <a:r>
              <a:rPr lang="de-DE" sz="1600" dirty="0">
                <a:latin typeface="Arial"/>
                <a:cs typeface="Arial"/>
              </a:rPr>
              <a:t>r</a:t>
            </a:r>
            <a:r>
              <a:rPr lang="de-DE" sz="1600" spc="-17" dirty="0">
                <a:latin typeface="Arial"/>
                <a:cs typeface="Arial"/>
              </a:rPr>
              <a:t>w</a:t>
            </a:r>
            <a:r>
              <a:rPr lang="de-DE" sz="1600" spc="-4" dirty="0">
                <a:latin typeface="Arial"/>
                <a:cs typeface="Arial"/>
              </a:rPr>
              <a:t>o</a:t>
            </a:r>
            <a:r>
              <a:rPr lang="de-DE" sz="1600" dirty="0">
                <a:latin typeface="Arial"/>
                <a:cs typeface="Arial"/>
              </a:rPr>
              <a:t>r</a:t>
            </a:r>
            <a:r>
              <a:rPr lang="de-DE" sz="1600" spc="4" dirty="0">
                <a:latin typeface="Arial"/>
                <a:cs typeface="Arial"/>
              </a:rPr>
              <a:t>f</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dirty="0">
                <a:latin typeface="Arial"/>
                <a:cs typeface="Arial"/>
              </a:rPr>
              <a:t>i</a:t>
            </a:r>
            <a:r>
              <a:rPr lang="de-DE" sz="1600" spc="4" dirty="0">
                <a:latin typeface="Arial"/>
                <a:cs typeface="Arial"/>
              </a:rPr>
              <a:t>s</a:t>
            </a:r>
            <a:r>
              <a:rPr lang="de-DE" sz="1600" dirty="0">
                <a:latin typeface="Arial"/>
                <a:cs typeface="Arial"/>
              </a:rPr>
              <a:t>t</a:t>
            </a:r>
          </a:p>
          <a:p>
            <a:pPr marL="285750" marR="874754" indent="-285750" defTabSz="7894638">
              <a:spcBef>
                <a:spcPts val="600"/>
              </a:spcBef>
              <a:buFont typeface="Wingdings" panose="05000000000000000000" pitchFamily="2" charset="2"/>
              <a:buChar char="Ø"/>
            </a:pPr>
            <a:r>
              <a:rPr lang="de-DE" sz="1600" spc="-4" dirty="0">
                <a:latin typeface="Arial"/>
                <a:cs typeface="Arial"/>
              </a:rPr>
              <a:t>au</a:t>
            </a:r>
            <a:r>
              <a:rPr lang="de-DE" sz="1600" spc="4" dirty="0">
                <a:latin typeface="Arial"/>
                <a:cs typeface="Arial"/>
              </a:rPr>
              <a:t>s</a:t>
            </a:r>
            <a:r>
              <a:rPr lang="de-DE" sz="1600" dirty="0">
                <a:latin typeface="Arial"/>
                <a:cs typeface="Arial"/>
              </a:rPr>
              <a:t>r</a:t>
            </a:r>
            <a:r>
              <a:rPr lang="de-DE" sz="1600" spc="-4" dirty="0">
                <a:latin typeface="Arial"/>
                <a:cs typeface="Arial"/>
              </a:rPr>
              <a:t>e</a:t>
            </a:r>
            <a:r>
              <a:rPr lang="de-DE" sz="1600" dirty="0">
                <a:latin typeface="Arial"/>
                <a:cs typeface="Arial"/>
              </a:rPr>
              <a:t>i</a:t>
            </a:r>
            <a:r>
              <a:rPr lang="de-DE" sz="1600" spc="4" dirty="0">
                <a:latin typeface="Arial"/>
                <a:cs typeface="Arial"/>
              </a:rPr>
              <a:t>c</a:t>
            </a:r>
            <a:r>
              <a:rPr lang="de-DE" sz="1600" spc="-13" dirty="0">
                <a:latin typeface="Arial"/>
                <a:cs typeface="Arial"/>
              </a:rPr>
              <a:t>h</a:t>
            </a:r>
            <a:r>
              <a:rPr lang="de-DE" sz="1600" spc="-4" dirty="0">
                <a:latin typeface="Arial"/>
                <a:cs typeface="Arial"/>
              </a:rPr>
              <a:t>e</a:t>
            </a:r>
            <a:r>
              <a:rPr lang="de-DE" sz="1600" spc="-13" dirty="0">
                <a:latin typeface="Arial"/>
                <a:cs typeface="Arial"/>
              </a:rPr>
              <a:t>n</a:t>
            </a:r>
            <a:r>
              <a:rPr lang="de-DE" sz="1600" spc="-4" dirty="0">
                <a:latin typeface="Arial"/>
                <a:cs typeface="Arial"/>
              </a:rPr>
              <a:t>d</a:t>
            </a:r>
            <a:r>
              <a:rPr lang="de-DE" sz="1600" dirty="0">
                <a:latin typeface="Arial"/>
                <a:cs typeface="Arial"/>
              </a:rPr>
              <a:t>e</a:t>
            </a:r>
            <a:r>
              <a:rPr lang="de-DE" sz="1600" spc="-38" dirty="0">
                <a:latin typeface="Arial"/>
                <a:cs typeface="Arial"/>
              </a:rPr>
              <a:t> </a:t>
            </a:r>
            <a:r>
              <a:rPr lang="de-DE" sz="1600" b="1" spc="-4" dirty="0">
                <a:latin typeface="Arial"/>
                <a:cs typeface="Arial"/>
              </a:rPr>
              <a:t>S</a:t>
            </a:r>
            <a:r>
              <a:rPr lang="de-DE" sz="1600" b="1" spc="4" dirty="0">
                <a:latin typeface="Arial"/>
                <a:cs typeface="Arial"/>
              </a:rPr>
              <a:t>i</a:t>
            </a:r>
            <a:r>
              <a:rPr lang="de-DE" sz="1600" b="1" spc="-4" dirty="0">
                <a:latin typeface="Arial"/>
                <a:cs typeface="Arial"/>
              </a:rPr>
              <a:t>c</a:t>
            </a:r>
            <a:r>
              <a:rPr lang="de-DE" sz="1600" b="1" spc="-9" dirty="0">
                <a:latin typeface="Arial"/>
                <a:cs typeface="Arial"/>
              </a:rPr>
              <a:t>h</a:t>
            </a:r>
            <a:r>
              <a:rPr lang="de-DE" sz="1600" b="1" spc="-4" dirty="0">
                <a:latin typeface="Arial"/>
                <a:cs typeface="Arial"/>
              </a:rPr>
              <a:t>e</a:t>
            </a:r>
            <a:r>
              <a:rPr lang="de-DE" sz="1600" b="1" spc="4" dirty="0">
                <a:latin typeface="Arial"/>
                <a:cs typeface="Arial"/>
              </a:rPr>
              <a:t>r</a:t>
            </a:r>
            <a:r>
              <a:rPr lang="de-DE" sz="1600" b="1" spc="-9" dirty="0">
                <a:latin typeface="Arial"/>
                <a:cs typeface="Arial"/>
              </a:rPr>
              <a:t>h</a:t>
            </a:r>
            <a:r>
              <a:rPr lang="de-DE" sz="1600" b="1" spc="-4" dirty="0">
                <a:latin typeface="Arial"/>
                <a:cs typeface="Arial"/>
              </a:rPr>
              <a:t>e</a:t>
            </a:r>
            <a:r>
              <a:rPr lang="de-DE" sz="1600" b="1" spc="4" dirty="0">
                <a:latin typeface="Arial"/>
                <a:cs typeface="Arial"/>
              </a:rPr>
              <a:t>i</a:t>
            </a:r>
            <a:r>
              <a:rPr lang="de-DE" sz="1600" b="1" spc="-13" dirty="0">
                <a:latin typeface="Arial"/>
                <a:cs typeface="Arial"/>
              </a:rPr>
              <a:t>t</a:t>
            </a:r>
            <a:r>
              <a:rPr lang="de-DE" sz="1600" b="1" spc="-4" dirty="0">
                <a:latin typeface="Arial"/>
                <a:cs typeface="Arial"/>
              </a:rPr>
              <a:t>s</a:t>
            </a:r>
            <a:r>
              <a:rPr lang="de-DE" sz="1600" b="1" spc="-9" dirty="0">
                <a:latin typeface="Arial"/>
                <a:cs typeface="Arial"/>
              </a:rPr>
              <a:t>b</a:t>
            </a:r>
            <a:r>
              <a:rPr lang="de-DE" sz="1600" b="1" spc="-13" dirty="0">
                <a:latin typeface="Arial"/>
                <a:cs typeface="Arial"/>
              </a:rPr>
              <a:t>e</a:t>
            </a:r>
            <a:r>
              <a:rPr lang="de-DE" sz="1600" b="1" spc="-4" dirty="0">
                <a:latin typeface="Arial"/>
                <a:cs typeface="Arial"/>
              </a:rPr>
              <a:t>s</a:t>
            </a:r>
            <a:r>
              <a:rPr lang="de-DE" sz="1600" b="1" spc="-13" dirty="0">
                <a:latin typeface="Arial"/>
                <a:cs typeface="Arial"/>
              </a:rPr>
              <a:t>t</a:t>
            </a:r>
            <a:r>
              <a:rPr lang="de-DE" sz="1600" b="1" spc="4" dirty="0">
                <a:latin typeface="Arial"/>
                <a:cs typeface="Arial"/>
              </a:rPr>
              <a:t>i</a:t>
            </a:r>
            <a:r>
              <a:rPr lang="de-DE" sz="1600" b="1" spc="-4" dirty="0">
                <a:latin typeface="Arial"/>
                <a:cs typeface="Arial"/>
              </a:rPr>
              <a:t>mm</a:t>
            </a:r>
            <a:r>
              <a:rPr lang="de-DE" sz="1600" b="1" spc="-9" dirty="0">
                <a:latin typeface="Arial"/>
                <a:cs typeface="Arial"/>
              </a:rPr>
              <a:t>ung</a:t>
            </a:r>
            <a:r>
              <a:rPr lang="de-DE" sz="1600" b="1" spc="-13" dirty="0">
                <a:latin typeface="Arial"/>
                <a:cs typeface="Arial"/>
              </a:rPr>
              <a:t>e</a:t>
            </a:r>
            <a:r>
              <a:rPr lang="de-DE" sz="1600" b="1" dirty="0">
                <a:latin typeface="Arial"/>
                <a:cs typeface="Arial"/>
              </a:rPr>
              <a:t>n</a:t>
            </a:r>
            <a:r>
              <a:rPr lang="de-DE" sz="1600" b="1" spc="-43" dirty="0">
                <a:latin typeface="Arial"/>
                <a:cs typeface="Arial"/>
              </a:rPr>
              <a:t> </a:t>
            </a:r>
            <a:r>
              <a:rPr lang="de-DE" sz="1600" spc="4" dirty="0">
                <a:latin typeface="Arial"/>
                <a:cs typeface="Arial"/>
              </a:rPr>
              <a:t>f</a:t>
            </a:r>
            <a:r>
              <a:rPr lang="de-DE" sz="1600" spc="-4" dirty="0">
                <a:latin typeface="Arial"/>
                <a:cs typeface="Arial"/>
              </a:rPr>
              <a:t>ü</a:t>
            </a:r>
            <a:r>
              <a:rPr lang="de-DE" sz="1600" dirty="0">
                <a:latin typeface="Arial"/>
                <a:cs typeface="Arial"/>
              </a:rPr>
              <a:t>r</a:t>
            </a:r>
            <a:r>
              <a:rPr lang="de-DE" sz="1600" spc="-17" dirty="0">
                <a:latin typeface="Arial"/>
                <a:cs typeface="Arial"/>
              </a:rPr>
              <a:t> </a:t>
            </a:r>
            <a:r>
              <a:rPr lang="de-DE" sz="1600" spc="-4" dirty="0">
                <a:latin typeface="Arial"/>
                <a:cs typeface="Arial"/>
              </a:rPr>
              <a:t>da</a:t>
            </a:r>
            <a:r>
              <a:rPr lang="de-DE" sz="1600" dirty="0">
                <a:latin typeface="Arial"/>
                <a:cs typeface="Arial"/>
              </a:rPr>
              <a:t>s</a:t>
            </a:r>
            <a:r>
              <a:rPr lang="de-DE" sz="1600" spc="-13"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i</a:t>
            </a:r>
            <a:r>
              <a:rPr lang="de-DE" sz="1600" spc="-4" dirty="0">
                <a:latin typeface="Arial"/>
                <a:cs typeface="Arial"/>
              </a:rPr>
              <a:t>e</a:t>
            </a:r>
            <a:r>
              <a:rPr lang="de-DE" sz="1600" spc="-9" dirty="0">
                <a:latin typeface="Arial"/>
                <a:cs typeface="Arial"/>
              </a:rPr>
              <a:t>ß</a:t>
            </a:r>
            <a:r>
              <a:rPr lang="de-DE" sz="1600" spc="-4" dirty="0">
                <a:latin typeface="Arial"/>
                <a:cs typeface="Arial"/>
              </a:rPr>
              <a:t>e</a:t>
            </a:r>
            <a:r>
              <a:rPr lang="de-DE" sz="1600" dirty="0">
                <a:latin typeface="Arial"/>
                <a:cs typeface="Arial"/>
              </a:rPr>
              <a:t>n</a:t>
            </a:r>
            <a:r>
              <a:rPr lang="de-DE" sz="1600" spc="-26" dirty="0">
                <a:latin typeface="Arial"/>
                <a:cs typeface="Arial"/>
              </a:rPr>
              <a:t> </a:t>
            </a:r>
            <a:r>
              <a:rPr lang="de-DE" sz="1600" spc="4" dirty="0">
                <a:latin typeface="Arial"/>
                <a:cs typeface="Arial"/>
              </a:rPr>
              <a:t>f</a:t>
            </a:r>
            <a:r>
              <a:rPr lang="de-DE" sz="1600" spc="-4" dirty="0">
                <a:latin typeface="Arial"/>
                <a:cs typeface="Arial"/>
              </a:rPr>
              <a:t>e</a:t>
            </a:r>
            <a:r>
              <a:rPr lang="de-DE" sz="1600" spc="4" dirty="0">
                <a:latin typeface="Arial"/>
                <a:cs typeface="Arial"/>
              </a:rPr>
              <a:t>st</a:t>
            </a:r>
            <a:r>
              <a:rPr lang="de-DE" sz="1600" spc="-4" dirty="0">
                <a:latin typeface="Arial"/>
                <a:cs typeface="Arial"/>
              </a:rPr>
              <a:t>g</a:t>
            </a:r>
            <a:r>
              <a:rPr lang="de-DE" sz="1600" spc="-13" dirty="0">
                <a:latin typeface="Arial"/>
                <a:cs typeface="Arial"/>
              </a:rPr>
              <a:t>e</a:t>
            </a:r>
            <a:r>
              <a:rPr lang="de-DE" sz="1600" dirty="0">
                <a:latin typeface="Arial"/>
                <a:cs typeface="Arial"/>
              </a:rPr>
              <a:t>l</a:t>
            </a:r>
            <a:r>
              <a:rPr lang="de-DE" sz="1600" spc="-4" dirty="0">
                <a:latin typeface="Arial"/>
                <a:cs typeface="Arial"/>
              </a:rPr>
              <a:t>eg</a:t>
            </a:r>
            <a:r>
              <a:rPr lang="de-DE" sz="1600" dirty="0">
                <a:latin typeface="Arial"/>
                <a:cs typeface="Arial"/>
              </a:rPr>
              <a:t>t </a:t>
            </a:r>
            <a:r>
              <a:rPr lang="de-DE" sz="1600" spc="4" dirty="0">
                <a:latin typeface="Arial"/>
                <a:cs typeface="Arial"/>
              </a:rPr>
              <a:t>s</a:t>
            </a:r>
            <a:r>
              <a:rPr lang="de-DE" sz="1600" dirty="0">
                <a:latin typeface="Arial"/>
                <a:cs typeface="Arial"/>
              </a:rPr>
              <a:t>i</a:t>
            </a:r>
            <a:r>
              <a:rPr lang="de-DE" sz="1600" spc="-4" dirty="0">
                <a:latin typeface="Arial"/>
                <a:cs typeface="Arial"/>
              </a:rPr>
              <a:t>nd</a:t>
            </a:r>
            <a:r>
              <a:rPr lang="de-DE" sz="1600" dirty="0">
                <a:latin typeface="Arial"/>
                <a:cs typeface="Arial"/>
              </a:rPr>
              <a:t>, i</a:t>
            </a:r>
            <a:r>
              <a:rPr lang="de-DE" sz="1600" spc="-4" dirty="0">
                <a:latin typeface="Arial"/>
                <a:cs typeface="Arial"/>
              </a:rPr>
              <a:t>n</a:t>
            </a:r>
            <a:r>
              <a:rPr lang="de-DE" sz="1600" spc="4" dirty="0">
                <a:latin typeface="Arial"/>
                <a:cs typeface="Arial"/>
              </a:rPr>
              <a:t>s</a:t>
            </a:r>
            <a:r>
              <a:rPr lang="de-DE" sz="1600" spc="-4" dirty="0">
                <a:latin typeface="Arial"/>
                <a:cs typeface="Arial"/>
              </a:rPr>
              <a:t>be</a:t>
            </a:r>
            <a:r>
              <a:rPr lang="de-DE" sz="1600" spc="4" dirty="0">
                <a:latin typeface="Arial"/>
                <a:cs typeface="Arial"/>
              </a:rPr>
              <a:t>s</a:t>
            </a:r>
            <a:r>
              <a:rPr lang="de-DE" sz="1600" spc="-4" dirty="0">
                <a:latin typeface="Arial"/>
                <a:cs typeface="Arial"/>
              </a:rPr>
              <a:t>o</a:t>
            </a:r>
            <a:r>
              <a:rPr lang="de-DE" sz="1600" spc="-13" dirty="0">
                <a:latin typeface="Arial"/>
                <a:cs typeface="Arial"/>
              </a:rPr>
              <a:t>n</a:t>
            </a:r>
            <a:r>
              <a:rPr lang="de-DE" sz="1600" spc="-4" dirty="0">
                <a:latin typeface="Arial"/>
                <a:cs typeface="Arial"/>
              </a:rPr>
              <a:t>de</a:t>
            </a:r>
            <a:r>
              <a:rPr lang="de-DE" sz="1600" spc="-13" dirty="0">
                <a:latin typeface="Arial"/>
                <a:cs typeface="Arial"/>
              </a:rPr>
              <a:t>r</a:t>
            </a:r>
            <a:r>
              <a:rPr lang="de-DE" sz="1600" dirty="0">
                <a:latin typeface="Arial"/>
                <a:cs typeface="Arial"/>
              </a:rPr>
              <a:t>e</a:t>
            </a:r>
            <a:r>
              <a:rPr lang="de-DE" sz="1600" spc="-38" dirty="0">
                <a:latin typeface="Arial"/>
                <a:cs typeface="Arial"/>
              </a:rPr>
              <a:t> </a:t>
            </a:r>
            <a:r>
              <a:rPr lang="de-DE" sz="1600" b="1" spc="-9" dirty="0">
                <a:latin typeface="Arial"/>
                <a:cs typeface="Arial"/>
              </a:rPr>
              <a:t>R</a:t>
            </a:r>
            <a:r>
              <a:rPr lang="de-DE" sz="1600" b="1" spc="-4" dirty="0">
                <a:latin typeface="Arial"/>
                <a:cs typeface="Arial"/>
              </a:rPr>
              <a:t>e</a:t>
            </a:r>
            <a:r>
              <a:rPr lang="de-DE" sz="1600" b="1" spc="-9" dirty="0">
                <a:latin typeface="Arial"/>
                <a:cs typeface="Arial"/>
              </a:rPr>
              <a:t>g</a:t>
            </a:r>
            <a:r>
              <a:rPr lang="de-DE" sz="1600" b="1" spc="-4" dirty="0">
                <a:latin typeface="Arial"/>
                <a:cs typeface="Arial"/>
              </a:rPr>
              <a:t>e</a:t>
            </a:r>
            <a:r>
              <a:rPr lang="de-DE" sz="1600" b="1" spc="4" dirty="0">
                <a:latin typeface="Arial"/>
                <a:cs typeface="Arial"/>
              </a:rPr>
              <a:t>l</a:t>
            </a:r>
            <a:r>
              <a:rPr lang="de-DE" sz="1600" b="1" spc="-9" dirty="0">
                <a:latin typeface="Arial"/>
                <a:cs typeface="Arial"/>
              </a:rPr>
              <a:t>ung</a:t>
            </a:r>
            <a:r>
              <a:rPr lang="de-DE" sz="1600" b="1" spc="-4" dirty="0">
                <a:latin typeface="Arial"/>
                <a:cs typeface="Arial"/>
              </a:rPr>
              <a:t>e</a:t>
            </a:r>
            <a:r>
              <a:rPr lang="de-DE" sz="1600" b="1" dirty="0">
                <a:latin typeface="Arial"/>
                <a:cs typeface="Arial"/>
              </a:rPr>
              <a:t>n</a:t>
            </a:r>
            <a:r>
              <a:rPr lang="de-DE" sz="1600" b="1" spc="-30" dirty="0">
                <a:latin typeface="Arial"/>
                <a:cs typeface="Arial"/>
              </a:rPr>
              <a:t> </a:t>
            </a:r>
            <a:r>
              <a:rPr lang="de-DE" sz="1600" b="1" spc="4" dirty="0">
                <a:latin typeface="Arial"/>
                <a:cs typeface="Arial"/>
              </a:rPr>
              <a:t>z</a:t>
            </a:r>
            <a:r>
              <a:rPr lang="de-DE" sz="1600" b="1" dirty="0">
                <a:latin typeface="Arial"/>
                <a:cs typeface="Arial"/>
              </a:rPr>
              <a:t>u</a:t>
            </a:r>
            <a:r>
              <a:rPr lang="de-DE" sz="1600" b="1" spc="-21" dirty="0">
                <a:latin typeface="Arial"/>
                <a:cs typeface="Arial"/>
              </a:rPr>
              <a:t> </a:t>
            </a:r>
            <a:r>
              <a:rPr lang="de-DE" sz="1600" b="1" spc="-9" dirty="0">
                <a:latin typeface="Arial"/>
                <a:cs typeface="Arial"/>
              </a:rPr>
              <a:t>d</a:t>
            </a:r>
            <a:r>
              <a:rPr lang="de-DE" sz="1600" b="1" spc="-4" dirty="0">
                <a:latin typeface="Arial"/>
                <a:cs typeface="Arial"/>
              </a:rPr>
              <a:t>e</a:t>
            </a:r>
            <a:r>
              <a:rPr lang="de-DE" sz="1600" b="1" dirty="0">
                <a:latin typeface="Arial"/>
                <a:cs typeface="Arial"/>
              </a:rPr>
              <a:t>n</a:t>
            </a:r>
            <a:r>
              <a:rPr lang="de-DE" sz="1600" b="1" spc="-13" dirty="0">
                <a:latin typeface="Arial"/>
                <a:cs typeface="Arial"/>
              </a:rPr>
              <a:t> v</a:t>
            </a:r>
            <a:r>
              <a:rPr lang="de-DE" sz="1600" b="1" spc="-4" dirty="0">
                <a:latin typeface="Arial"/>
                <a:cs typeface="Arial"/>
              </a:rPr>
              <a:t>e</a:t>
            </a:r>
            <a:r>
              <a:rPr lang="de-DE" sz="1600" b="1" spc="4" dirty="0">
                <a:latin typeface="Arial"/>
                <a:cs typeface="Arial"/>
              </a:rPr>
              <a:t>r</a:t>
            </a:r>
            <a:r>
              <a:rPr lang="de-DE" sz="1600" b="1" spc="-4" dirty="0">
                <a:latin typeface="Arial"/>
                <a:cs typeface="Arial"/>
              </a:rPr>
              <a:t>a</a:t>
            </a:r>
            <a:r>
              <a:rPr lang="de-DE" sz="1600" b="1" spc="-9" dirty="0">
                <a:latin typeface="Arial"/>
                <a:cs typeface="Arial"/>
              </a:rPr>
              <a:t>n</a:t>
            </a:r>
            <a:r>
              <a:rPr lang="de-DE" sz="1600" b="1" dirty="0">
                <a:latin typeface="Arial"/>
                <a:cs typeface="Arial"/>
              </a:rPr>
              <a:t>t</a:t>
            </a:r>
            <a:r>
              <a:rPr lang="de-DE" sz="1600" b="1" spc="17" dirty="0">
                <a:latin typeface="Arial"/>
                <a:cs typeface="Arial"/>
              </a:rPr>
              <a:t>w</a:t>
            </a:r>
            <a:r>
              <a:rPr lang="de-DE" sz="1600" b="1" spc="-17" dirty="0">
                <a:latin typeface="Arial"/>
                <a:cs typeface="Arial"/>
              </a:rPr>
              <a:t>o</a:t>
            </a:r>
            <a:r>
              <a:rPr lang="de-DE" sz="1600" b="1" spc="4" dirty="0">
                <a:latin typeface="Arial"/>
                <a:cs typeface="Arial"/>
              </a:rPr>
              <a:t>r</a:t>
            </a:r>
            <a:r>
              <a:rPr lang="de-DE" sz="1600" b="1" dirty="0">
                <a:latin typeface="Arial"/>
                <a:cs typeface="Arial"/>
              </a:rPr>
              <a:t>t</a:t>
            </a:r>
            <a:r>
              <a:rPr lang="de-DE" sz="1600" b="1" spc="-9" dirty="0">
                <a:latin typeface="Arial"/>
                <a:cs typeface="Arial"/>
              </a:rPr>
              <a:t>li</a:t>
            </a:r>
            <a:r>
              <a:rPr lang="de-DE" sz="1600" b="1" spc="-4" dirty="0">
                <a:latin typeface="Arial"/>
                <a:cs typeface="Arial"/>
              </a:rPr>
              <a:t>c</a:t>
            </a:r>
            <a:r>
              <a:rPr lang="de-DE" sz="1600" b="1" spc="-9" dirty="0">
                <a:latin typeface="Arial"/>
                <a:cs typeface="Arial"/>
              </a:rPr>
              <a:t>h</a:t>
            </a:r>
            <a:r>
              <a:rPr lang="de-DE" sz="1600" b="1" spc="-13" dirty="0">
                <a:latin typeface="Arial"/>
                <a:cs typeface="Arial"/>
              </a:rPr>
              <a:t>e</a:t>
            </a:r>
            <a:r>
              <a:rPr lang="de-DE" sz="1600" b="1" dirty="0">
                <a:latin typeface="Arial"/>
                <a:cs typeface="Arial"/>
              </a:rPr>
              <a:t>n Aufsichtspersonen</a:t>
            </a:r>
            <a:endParaRPr lang="de-DE" sz="1600" dirty="0">
              <a:latin typeface="Arial"/>
              <a:cs typeface="Arial"/>
            </a:endParaRPr>
          </a:p>
          <a:p>
            <a:pPr marL="285750" indent="-285750" defTabSz="7894638">
              <a:spcBef>
                <a:spcPts val="600"/>
              </a:spcBef>
              <a:buFont typeface="Wingdings" panose="05000000000000000000" pitchFamily="2" charset="2"/>
              <a:buChar char="Ø"/>
            </a:pPr>
            <a:r>
              <a:rPr lang="de-DE" sz="1600" b="1" spc="-4" dirty="0">
                <a:latin typeface="Arial"/>
                <a:cs typeface="Arial"/>
              </a:rPr>
              <a:t>ke</a:t>
            </a:r>
            <a:r>
              <a:rPr lang="de-DE" sz="1600" b="1" spc="4" dirty="0">
                <a:latin typeface="Arial"/>
                <a:cs typeface="Arial"/>
              </a:rPr>
              <a:t>i</a:t>
            </a:r>
            <a:r>
              <a:rPr lang="de-DE" sz="1600" b="1" spc="-9" dirty="0">
                <a:latin typeface="Arial"/>
                <a:cs typeface="Arial"/>
              </a:rPr>
              <a:t>n</a:t>
            </a:r>
            <a:r>
              <a:rPr lang="de-DE" sz="1600" b="1" dirty="0">
                <a:latin typeface="Arial"/>
                <a:cs typeface="Arial"/>
              </a:rPr>
              <a:t>e</a:t>
            </a:r>
            <a:r>
              <a:rPr lang="de-DE" sz="1600" b="1" spc="-26" dirty="0">
                <a:latin typeface="Arial"/>
                <a:cs typeface="Arial"/>
              </a:rPr>
              <a:t> </a:t>
            </a:r>
            <a:r>
              <a:rPr lang="de-DE" sz="1600" b="1" spc="-13" dirty="0">
                <a:latin typeface="Arial"/>
                <a:cs typeface="Arial"/>
              </a:rPr>
              <a:t>v</a:t>
            </a:r>
            <a:r>
              <a:rPr lang="de-DE" sz="1600" b="1" spc="-4" dirty="0">
                <a:latin typeface="Arial"/>
                <a:cs typeface="Arial"/>
              </a:rPr>
              <a:t>e</a:t>
            </a:r>
            <a:r>
              <a:rPr lang="de-DE" sz="1600" b="1" spc="4" dirty="0">
                <a:latin typeface="Arial"/>
                <a:cs typeface="Arial"/>
              </a:rPr>
              <a:t>r</a:t>
            </a:r>
            <a:r>
              <a:rPr lang="de-DE" sz="1600" b="1" spc="-9" dirty="0">
                <a:latin typeface="Arial"/>
                <a:cs typeface="Arial"/>
              </a:rPr>
              <a:t>bo</a:t>
            </a:r>
            <a:r>
              <a:rPr lang="de-DE" sz="1600" b="1" dirty="0">
                <a:latin typeface="Arial"/>
                <a:cs typeface="Arial"/>
              </a:rPr>
              <a:t>t</a:t>
            </a:r>
            <a:r>
              <a:rPr lang="de-DE" sz="1600" b="1" spc="-4" dirty="0">
                <a:latin typeface="Arial"/>
                <a:cs typeface="Arial"/>
              </a:rPr>
              <a:t>e</a:t>
            </a:r>
            <a:r>
              <a:rPr lang="de-DE" sz="1600" b="1" spc="-9" dirty="0">
                <a:latin typeface="Arial"/>
                <a:cs typeface="Arial"/>
              </a:rPr>
              <a:t>n</a:t>
            </a:r>
            <a:r>
              <a:rPr lang="de-DE" sz="1600" b="1" spc="-4" dirty="0">
                <a:latin typeface="Arial"/>
                <a:cs typeface="Arial"/>
              </a:rPr>
              <a:t>e</a:t>
            </a:r>
            <a:r>
              <a:rPr lang="de-DE" sz="1600" b="1" dirty="0">
                <a:latin typeface="Arial"/>
                <a:cs typeface="Arial"/>
              </a:rPr>
              <a:t>n</a:t>
            </a:r>
            <a:r>
              <a:rPr lang="de-DE" sz="1600" b="1" spc="-30" dirty="0">
                <a:latin typeface="Arial"/>
                <a:cs typeface="Arial"/>
              </a:rPr>
              <a:t> </a:t>
            </a:r>
            <a:r>
              <a:rPr lang="de-DE" sz="1600" b="1" spc="-47" dirty="0">
                <a:latin typeface="Arial"/>
                <a:cs typeface="Arial"/>
              </a:rPr>
              <a:t>W</a:t>
            </a:r>
            <a:r>
              <a:rPr lang="de-DE" sz="1600" b="1" spc="-4" dirty="0">
                <a:latin typeface="Arial"/>
                <a:cs typeface="Arial"/>
              </a:rPr>
              <a:t>a</a:t>
            </a:r>
            <a:r>
              <a:rPr lang="de-DE" sz="1600" b="1" dirty="0">
                <a:latin typeface="Arial"/>
                <a:cs typeface="Arial"/>
              </a:rPr>
              <a:t>ff</a:t>
            </a:r>
            <a:r>
              <a:rPr lang="de-DE" sz="1600" b="1" spc="-4" dirty="0">
                <a:latin typeface="Arial"/>
                <a:cs typeface="Arial"/>
              </a:rPr>
              <a:t>e</a:t>
            </a:r>
            <a:r>
              <a:rPr lang="de-DE" sz="1600" b="1" dirty="0">
                <a:latin typeface="Arial"/>
                <a:cs typeface="Arial"/>
              </a:rPr>
              <a:t>n</a:t>
            </a:r>
            <a:r>
              <a:rPr lang="de-DE" sz="1600" b="1" spc="-21" dirty="0">
                <a:latin typeface="Arial"/>
                <a:cs typeface="Arial"/>
              </a:rPr>
              <a:t> </a:t>
            </a:r>
            <a:r>
              <a:rPr lang="de-DE" sz="1600" spc="-17" dirty="0">
                <a:latin typeface="Arial"/>
                <a:cs typeface="Arial"/>
              </a:rPr>
              <a:t>v</a:t>
            </a:r>
            <a:r>
              <a:rPr lang="de-DE" sz="1600" spc="-4" dirty="0">
                <a:latin typeface="Arial"/>
                <a:cs typeface="Arial"/>
              </a:rPr>
              <a:t>e</a:t>
            </a:r>
            <a:r>
              <a:rPr lang="de-DE" sz="1600" dirty="0">
                <a:latin typeface="Arial"/>
                <a:cs typeface="Arial"/>
              </a:rPr>
              <a:t>r</a:t>
            </a:r>
            <a:r>
              <a:rPr lang="de-DE" sz="1600" spc="-17" dirty="0">
                <a:latin typeface="Arial"/>
                <a:cs typeface="Arial"/>
              </a:rPr>
              <a:t>w</a:t>
            </a:r>
            <a:r>
              <a:rPr lang="de-DE" sz="1600" spc="-4" dirty="0">
                <a:latin typeface="Arial"/>
                <a:cs typeface="Arial"/>
              </a:rPr>
              <a:t>ende</a:t>
            </a:r>
            <a:r>
              <a:rPr lang="de-DE" sz="1600" dirty="0">
                <a:latin typeface="Arial"/>
                <a:cs typeface="Arial"/>
              </a:rPr>
              <a:t>t</a:t>
            </a:r>
            <a:r>
              <a:rPr lang="de-DE" sz="1600" spc="-13" dirty="0">
                <a:latin typeface="Arial"/>
                <a:cs typeface="Arial"/>
              </a:rPr>
              <a:t> </a:t>
            </a:r>
            <a:r>
              <a:rPr lang="de-DE" sz="1600" spc="-17" dirty="0">
                <a:latin typeface="Arial"/>
                <a:cs typeface="Arial"/>
              </a:rPr>
              <a:t>w</a:t>
            </a:r>
            <a:r>
              <a:rPr lang="de-DE" sz="1600" spc="-4" dirty="0">
                <a:latin typeface="Arial"/>
                <a:cs typeface="Arial"/>
              </a:rPr>
              <a:t>e</a:t>
            </a:r>
            <a:r>
              <a:rPr lang="de-DE" sz="1600" dirty="0">
                <a:latin typeface="Arial"/>
                <a:cs typeface="Arial"/>
              </a:rPr>
              <a:t>r</a:t>
            </a:r>
            <a:r>
              <a:rPr lang="de-DE" sz="1600" spc="-4" dirty="0">
                <a:latin typeface="Arial"/>
                <a:cs typeface="Arial"/>
              </a:rPr>
              <a:t>de</a:t>
            </a:r>
            <a:r>
              <a:rPr lang="de-DE" sz="1600" dirty="0">
                <a:latin typeface="Arial"/>
                <a:cs typeface="Arial"/>
              </a:rPr>
              <a:t>n</a:t>
            </a:r>
          </a:p>
          <a:p>
            <a:pPr marL="285750" marR="1976478" indent="-285750" defTabSz="7894638">
              <a:spcBef>
                <a:spcPts val="600"/>
              </a:spcBef>
              <a:buFont typeface="Wingdings" panose="05000000000000000000" pitchFamily="2" charset="2"/>
              <a:buChar char="Ø"/>
            </a:pPr>
            <a:r>
              <a:rPr lang="de-DE" sz="1600" b="1" spc="-4" dirty="0">
                <a:latin typeface="Arial"/>
                <a:cs typeface="Arial"/>
              </a:rPr>
              <a:t>ke</a:t>
            </a:r>
            <a:r>
              <a:rPr lang="de-DE" sz="1600" b="1" spc="4" dirty="0">
                <a:latin typeface="Arial"/>
                <a:cs typeface="Arial"/>
              </a:rPr>
              <a:t>i</a:t>
            </a:r>
            <a:r>
              <a:rPr lang="de-DE" sz="1600" b="1" spc="-9" dirty="0">
                <a:latin typeface="Arial"/>
                <a:cs typeface="Arial"/>
              </a:rPr>
              <a:t>n</a:t>
            </a:r>
            <a:r>
              <a:rPr lang="de-DE" sz="1600" b="1" dirty="0">
                <a:latin typeface="Arial"/>
                <a:cs typeface="Arial"/>
              </a:rPr>
              <a:t>e</a:t>
            </a:r>
            <a:r>
              <a:rPr lang="de-DE" sz="1600" b="1" spc="-26" dirty="0">
                <a:latin typeface="Arial"/>
                <a:cs typeface="Arial"/>
              </a:rPr>
              <a:t> </a:t>
            </a:r>
            <a:r>
              <a:rPr lang="de-DE" sz="1600" b="1" spc="-9" dirty="0">
                <a:latin typeface="Arial"/>
                <a:cs typeface="Arial"/>
              </a:rPr>
              <a:t>un</a:t>
            </a:r>
            <a:r>
              <a:rPr lang="de-DE" sz="1600" b="1" spc="4" dirty="0">
                <a:latin typeface="Arial"/>
                <a:cs typeface="Arial"/>
              </a:rPr>
              <a:t>z</a:t>
            </a:r>
            <a:r>
              <a:rPr lang="de-DE" sz="1600" b="1" spc="-9" dirty="0">
                <a:latin typeface="Arial"/>
                <a:cs typeface="Arial"/>
              </a:rPr>
              <a:t>u</a:t>
            </a:r>
            <a:r>
              <a:rPr lang="de-DE" sz="1600" b="1" spc="4" dirty="0">
                <a:latin typeface="Arial"/>
                <a:cs typeface="Arial"/>
              </a:rPr>
              <a:t>l</a:t>
            </a:r>
            <a:r>
              <a:rPr lang="de-DE" sz="1600" b="1" spc="-4" dirty="0">
                <a:latin typeface="Arial"/>
                <a:cs typeface="Arial"/>
              </a:rPr>
              <a:t>äss</a:t>
            </a:r>
            <a:r>
              <a:rPr lang="de-DE" sz="1600" b="1" spc="-9" dirty="0">
                <a:latin typeface="Arial"/>
                <a:cs typeface="Arial"/>
              </a:rPr>
              <a:t>ig</a:t>
            </a:r>
            <a:r>
              <a:rPr lang="de-DE" sz="1600" b="1" spc="-13" dirty="0">
                <a:latin typeface="Arial"/>
                <a:cs typeface="Arial"/>
              </a:rPr>
              <a:t>e</a:t>
            </a:r>
            <a:r>
              <a:rPr lang="de-DE" sz="1600" b="1" dirty="0">
                <a:latin typeface="Arial"/>
                <a:cs typeface="Arial"/>
              </a:rPr>
              <a:t>n</a:t>
            </a:r>
            <a:r>
              <a:rPr lang="de-DE" sz="1600" b="1" spc="-43" dirty="0">
                <a:latin typeface="Arial"/>
                <a:cs typeface="Arial"/>
              </a:rPr>
              <a:t> </a:t>
            </a:r>
            <a:r>
              <a:rPr lang="de-DE" sz="1600" b="1" spc="-4" dirty="0">
                <a:latin typeface="Arial"/>
                <a:cs typeface="Arial"/>
              </a:rPr>
              <a:t>Sc</a:t>
            </a:r>
            <a:r>
              <a:rPr lang="de-DE" sz="1600" b="1" spc="-9" dirty="0">
                <a:latin typeface="Arial"/>
                <a:cs typeface="Arial"/>
              </a:rPr>
              <a:t>h</a:t>
            </a:r>
            <a:r>
              <a:rPr lang="de-DE" sz="1600" b="1" spc="4" dirty="0">
                <a:latin typeface="Arial"/>
                <a:cs typeface="Arial"/>
              </a:rPr>
              <a:t>i</a:t>
            </a:r>
            <a:r>
              <a:rPr lang="de-DE" sz="1600" b="1" spc="-4" dirty="0">
                <a:latin typeface="Arial"/>
                <a:cs typeface="Arial"/>
              </a:rPr>
              <a:t>e</a:t>
            </a:r>
            <a:r>
              <a:rPr lang="de-DE" sz="1600" b="1" spc="-9" dirty="0">
                <a:latin typeface="Arial"/>
                <a:cs typeface="Arial"/>
              </a:rPr>
              <a:t>ßübung</a:t>
            </a:r>
            <a:r>
              <a:rPr lang="de-DE" sz="1600" b="1" spc="-4" dirty="0">
                <a:latin typeface="Arial"/>
                <a:cs typeface="Arial"/>
              </a:rPr>
              <a:t>e</a:t>
            </a:r>
            <a:r>
              <a:rPr lang="de-DE" sz="1600" b="1" dirty="0">
                <a:latin typeface="Arial"/>
                <a:cs typeface="Arial"/>
              </a:rPr>
              <a:t>n</a:t>
            </a:r>
            <a:r>
              <a:rPr lang="de-DE" sz="1600" b="1" spc="-30" dirty="0">
                <a:latin typeface="Arial"/>
                <a:cs typeface="Arial"/>
              </a:rPr>
              <a:t> </a:t>
            </a:r>
            <a:r>
              <a:rPr lang="de-DE" sz="1600" spc="-4" dirty="0">
                <a:latin typeface="Arial"/>
                <a:cs typeface="Arial"/>
              </a:rPr>
              <a:t>du</a:t>
            </a:r>
            <a:r>
              <a:rPr lang="de-DE" sz="1600" dirty="0">
                <a:latin typeface="Arial"/>
                <a:cs typeface="Arial"/>
              </a:rPr>
              <a:t>r</a:t>
            </a:r>
            <a:r>
              <a:rPr lang="de-DE" sz="1600" spc="4" dirty="0">
                <a:latin typeface="Arial"/>
                <a:cs typeface="Arial"/>
              </a:rPr>
              <a:t>c</a:t>
            </a:r>
            <a:r>
              <a:rPr lang="de-DE" sz="1600" spc="-4" dirty="0">
                <a:latin typeface="Arial"/>
                <a:cs typeface="Arial"/>
              </a:rPr>
              <a:t>hg</a:t>
            </a:r>
            <a:r>
              <a:rPr lang="de-DE" sz="1600" spc="-13" dirty="0">
                <a:latin typeface="Arial"/>
                <a:cs typeface="Arial"/>
              </a:rPr>
              <a:t>e</a:t>
            </a:r>
            <a:r>
              <a:rPr lang="de-DE" sz="1600" spc="4" dirty="0">
                <a:latin typeface="Arial"/>
                <a:cs typeface="Arial"/>
              </a:rPr>
              <a:t>f</a:t>
            </a:r>
            <a:r>
              <a:rPr lang="de-DE" sz="1600" spc="-13" dirty="0">
                <a:latin typeface="Arial"/>
                <a:cs typeface="Arial"/>
              </a:rPr>
              <a:t>ü</a:t>
            </a:r>
            <a:r>
              <a:rPr lang="de-DE" sz="1600" spc="-4" dirty="0">
                <a:latin typeface="Arial"/>
                <a:cs typeface="Arial"/>
              </a:rPr>
              <a:t>h</a:t>
            </a:r>
            <a:r>
              <a:rPr lang="de-DE" sz="1600" spc="-13" dirty="0">
                <a:latin typeface="Arial"/>
                <a:cs typeface="Arial"/>
              </a:rPr>
              <a:t>r</a:t>
            </a:r>
            <a:r>
              <a:rPr lang="de-DE" sz="1600" dirty="0">
                <a:latin typeface="Arial"/>
                <a:cs typeface="Arial"/>
              </a:rPr>
              <a:t>t</a:t>
            </a:r>
            <a:r>
              <a:rPr lang="de-DE" sz="1600" spc="-34" dirty="0">
                <a:latin typeface="Arial"/>
                <a:cs typeface="Arial"/>
              </a:rPr>
              <a:t> </a:t>
            </a:r>
            <a:r>
              <a:rPr lang="de-DE" sz="1600" spc="-17" dirty="0">
                <a:latin typeface="Arial"/>
                <a:cs typeface="Arial"/>
              </a:rPr>
              <a:t>w</a:t>
            </a:r>
            <a:r>
              <a:rPr lang="de-DE" sz="1600" spc="-4" dirty="0">
                <a:latin typeface="Arial"/>
                <a:cs typeface="Arial"/>
              </a:rPr>
              <a:t>e</a:t>
            </a:r>
            <a:r>
              <a:rPr lang="de-DE" sz="1600" dirty="0">
                <a:latin typeface="Arial"/>
                <a:cs typeface="Arial"/>
              </a:rPr>
              <a:t>r</a:t>
            </a:r>
            <a:r>
              <a:rPr lang="de-DE" sz="1600" spc="-4" dirty="0">
                <a:latin typeface="Arial"/>
                <a:cs typeface="Arial"/>
              </a:rPr>
              <a:t>de</a:t>
            </a:r>
            <a:r>
              <a:rPr lang="de-DE" sz="1600" dirty="0">
                <a:latin typeface="Arial"/>
                <a:cs typeface="Arial"/>
              </a:rPr>
              <a:t>n j</a:t>
            </a:r>
            <a:r>
              <a:rPr lang="de-DE" sz="1600" spc="-4" dirty="0">
                <a:latin typeface="Arial"/>
                <a:cs typeface="Arial"/>
              </a:rPr>
              <a:t>ed</a:t>
            </a:r>
            <a:r>
              <a:rPr lang="de-DE" sz="1600" dirty="0">
                <a:latin typeface="Arial"/>
                <a:cs typeface="Arial"/>
              </a:rPr>
              <a:t>e</a:t>
            </a:r>
            <a:r>
              <a:rPr lang="de-DE" sz="1600" spc="-17" dirty="0">
                <a:latin typeface="Arial"/>
                <a:cs typeface="Arial"/>
              </a:rPr>
              <a:t> </a:t>
            </a:r>
            <a:r>
              <a:rPr lang="de-DE" sz="1600" b="1" spc="-4" dirty="0">
                <a:latin typeface="Arial"/>
                <a:cs typeface="Arial"/>
              </a:rPr>
              <a:t>Sc</a:t>
            </a:r>
            <a:r>
              <a:rPr lang="de-DE" sz="1600" b="1" spc="-9" dirty="0">
                <a:latin typeface="Arial"/>
                <a:cs typeface="Arial"/>
              </a:rPr>
              <a:t>h</a:t>
            </a:r>
            <a:r>
              <a:rPr lang="de-DE" sz="1600" b="1" spc="4" dirty="0">
                <a:latin typeface="Arial"/>
                <a:cs typeface="Arial"/>
              </a:rPr>
              <a:t>i</a:t>
            </a:r>
            <a:r>
              <a:rPr lang="de-DE" sz="1600" b="1" spc="-4" dirty="0">
                <a:latin typeface="Arial"/>
                <a:cs typeface="Arial"/>
              </a:rPr>
              <a:t>e</a:t>
            </a:r>
            <a:r>
              <a:rPr lang="de-DE" sz="1600" b="1" spc="-9" dirty="0">
                <a:latin typeface="Arial"/>
                <a:cs typeface="Arial"/>
              </a:rPr>
              <a:t>ßd</a:t>
            </a:r>
            <a:r>
              <a:rPr lang="de-DE" sz="1600" b="1" spc="4" dirty="0">
                <a:latin typeface="Arial"/>
                <a:cs typeface="Arial"/>
              </a:rPr>
              <a:t>i</a:t>
            </a:r>
            <a:r>
              <a:rPr lang="de-DE" sz="1600" b="1" spc="-4" dirty="0">
                <a:latin typeface="Arial"/>
                <a:cs typeface="Arial"/>
              </a:rPr>
              <a:t>s</a:t>
            </a:r>
            <a:r>
              <a:rPr lang="de-DE" sz="1600" b="1" spc="-9" dirty="0">
                <a:latin typeface="Arial"/>
                <a:cs typeface="Arial"/>
              </a:rPr>
              <a:t>zipl</a:t>
            </a:r>
            <a:r>
              <a:rPr lang="de-DE" sz="1600" b="1" spc="4" dirty="0">
                <a:latin typeface="Arial"/>
                <a:cs typeface="Arial"/>
              </a:rPr>
              <a:t>i</a:t>
            </a:r>
            <a:r>
              <a:rPr lang="de-DE" sz="1600" b="1" dirty="0">
                <a:latin typeface="Arial"/>
                <a:cs typeface="Arial"/>
              </a:rPr>
              <a:t>n</a:t>
            </a:r>
            <a:r>
              <a:rPr lang="de-DE" sz="1600" b="1" spc="-43" dirty="0">
                <a:latin typeface="Arial"/>
                <a:cs typeface="Arial"/>
              </a:rPr>
              <a:t> </a:t>
            </a:r>
            <a:r>
              <a:rPr lang="de-DE" sz="1600" b="1" spc="-9" dirty="0">
                <a:latin typeface="Arial"/>
                <a:cs typeface="Arial"/>
              </a:rPr>
              <a:t>g</a:t>
            </a:r>
            <a:r>
              <a:rPr lang="de-DE" sz="1600" b="1" spc="-4" dirty="0">
                <a:latin typeface="Arial"/>
                <a:cs typeface="Arial"/>
              </a:rPr>
              <a:t>e</a:t>
            </a:r>
            <a:r>
              <a:rPr lang="de-DE" sz="1600" b="1" spc="-9" dirty="0">
                <a:latin typeface="Arial"/>
                <a:cs typeface="Arial"/>
              </a:rPr>
              <a:t>n</a:t>
            </a:r>
            <a:r>
              <a:rPr lang="de-DE" sz="1600" b="1" spc="-4" dirty="0">
                <a:latin typeface="Arial"/>
                <a:cs typeface="Arial"/>
              </a:rPr>
              <a:t>a</a:t>
            </a:r>
            <a:r>
              <a:rPr lang="de-DE" sz="1600" b="1" dirty="0">
                <a:latin typeface="Arial"/>
                <a:cs typeface="Arial"/>
              </a:rPr>
              <a:t>u</a:t>
            </a:r>
            <a:r>
              <a:rPr lang="de-DE" sz="1600" b="1" spc="-21" dirty="0">
                <a:latin typeface="Arial"/>
                <a:cs typeface="Arial"/>
              </a:rPr>
              <a:t> </a:t>
            </a:r>
            <a:r>
              <a:rPr lang="de-DE" sz="1600" b="1" spc="-9" dirty="0">
                <a:latin typeface="Arial"/>
                <a:cs typeface="Arial"/>
              </a:rPr>
              <a:t>b</a:t>
            </a:r>
            <a:r>
              <a:rPr lang="de-DE" sz="1600" b="1" spc="-4" dirty="0">
                <a:latin typeface="Arial"/>
                <a:cs typeface="Arial"/>
              </a:rPr>
              <a:t>esc</a:t>
            </a:r>
            <a:r>
              <a:rPr lang="de-DE" sz="1600" b="1" spc="-9" dirty="0">
                <a:latin typeface="Arial"/>
                <a:cs typeface="Arial"/>
              </a:rPr>
              <a:t>h</a:t>
            </a:r>
            <a:r>
              <a:rPr lang="de-DE" sz="1600" b="1" spc="4" dirty="0">
                <a:latin typeface="Arial"/>
                <a:cs typeface="Arial"/>
              </a:rPr>
              <a:t>ri</a:t>
            </a:r>
            <a:r>
              <a:rPr lang="de-DE" sz="1600" b="1" spc="-4" dirty="0">
                <a:latin typeface="Arial"/>
                <a:cs typeface="Arial"/>
              </a:rPr>
              <a:t>e</a:t>
            </a:r>
            <a:r>
              <a:rPr lang="de-DE" sz="1600" b="1" spc="-9" dirty="0">
                <a:latin typeface="Arial"/>
                <a:cs typeface="Arial"/>
              </a:rPr>
              <a:t>b</a:t>
            </a:r>
            <a:r>
              <a:rPr lang="de-DE" sz="1600" b="1" spc="-13" dirty="0">
                <a:latin typeface="Arial"/>
                <a:cs typeface="Arial"/>
              </a:rPr>
              <a:t>e</a:t>
            </a:r>
            <a:r>
              <a:rPr lang="de-DE" sz="1600" b="1" dirty="0">
                <a:latin typeface="Arial"/>
                <a:cs typeface="Arial"/>
              </a:rPr>
              <a:t>n</a:t>
            </a:r>
            <a:r>
              <a:rPr lang="de-DE" sz="1600" b="1" spc="-43" dirty="0">
                <a:latin typeface="Arial"/>
                <a:cs typeface="Arial"/>
              </a:rPr>
              <a:t> </a:t>
            </a:r>
            <a:r>
              <a:rPr lang="de-DE" sz="1600" dirty="0">
                <a:latin typeface="Arial"/>
                <a:cs typeface="Arial"/>
              </a:rPr>
              <a:t>i</a:t>
            </a:r>
            <a:r>
              <a:rPr lang="de-DE" sz="1600" spc="4" dirty="0">
                <a:latin typeface="Arial"/>
                <a:cs typeface="Arial"/>
              </a:rPr>
              <a:t>s</a:t>
            </a:r>
            <a:r>
              <a:rPr lang="de-DE" sz="1600" dirty="0">
                <a:latin typeface="Arial"/>
                <a:cs typeface="Arial"/>
              </a:rPr>
              <a:t>t </a:t>
            </a:r>
            <a:r>
              <a:rPr lang="de-DE" sz="1600" b="1" spc="-4" dirty="0">
                <a:latin typeface="Arial"/>
                <a:cs typeface="Arial"/>
              </a:rPr>
              <a:t>Sc</a:t>
            </a:r>
            <a:r>
              <a:rPr lang="de-DE" sz="1600" b="1" spc="-9" dirty="0">
                <a:latin typeface="Arial"/>
                <a:cs typeface="Arial"/>
              </a:rPr>
              <a:t>h</a:t>
            </a:r>
            <a:r>
              <a:rPr lang="de-DE" sz="1600" b="1" spc="4" dirty="0">
                <a:latin typeface="Arial"/>
                <a:cs typeface="Arial"/>
              </a:rPr>
              <a:t>i</a:t>
            </a:r>
            <a:r>
              <a:rPr lang="de-DE" sz="1600" b="1" spc="-4" dirty="0">
                <a:latin typeface="Arial"/>
                <a:cs typeface="Arial"/>
              </a:rPr>
              <a:t>e</a:t>
            </a:r>
            <a:r>
              <a:rPr lang="de-DE" sz="1600" b="1" spc="-9" dirty="0">
                <a:latin typeface="Arial"/>
                <a:cs typeface="Arial"/>
              </a:rPr>
              <a:t>ß</a:t>
            </a:r>
            <a:r>
              <a:rPr lang="de-DE" sz="1600" b="1" spc="-4" dirty="0">
                <a:latin typeface="Arial"/>
                <a:cs typeface="Arial"/>
              </a:rPr>
              <a:t>s</a:t>
            </a:r>
            <a:r>
              <a:rPr lang="de-DE" sz="1600" b="1" dirty="0">
                <a:latin typeface="Arial"/>
                <a:cs typeface="Arial"/>
              </a:rPr>
              <a:t>t</a:t>
            </a:r>
            <a:r>
              <a:rPr lang="de-DE" sz="1600" b="1" spc="-4" dirty="0">
                <a:latin typeface="Arial"/>
                <a:cs typeface="Arial"/>
              </a:rPr>
              <a:t>ä</a:t>
            </a:r>
            <a:r>
              <a:rPr lang="de-DE" sz="1600" b="1" spc="-13" dirty="0">
                <a:latin typeface="Arial"/>
                <a:cs typeface="Arial"/>
              </a:rPr>
              <a:t>t</a:t>
            </a:r>
            <a:r>
              <a:rPr lang="de-DE" sz="1600" b="1" dirty="0">
                <a:latin typeface="Arial"/>
                <a:cs typeface="Arial"/>
              </a:rPr>
              <a:t>t</a:t>
            </a:r>
            <a:r>
              <a:rPr lang="de-DE" sz="1600" b="1" spc="-13" dirty="0">
                <a:latin typeface="Arial"/>
                <a:cs typeface="Arial"/>
              </a:rPr>
              <a:t>e</a:t>
            </a:r>
            <a:r>
              <a:rPr lang="de-DE" sz="1600" b="1" dirty="0">
                <a:latin typeface="Arial"/>
                <a:cs typeface="Arial"/>
              </a:rPr>
              <a:t>n</a:t>
            </a:r>
            <a:r>
              <a:rPr lang="de-DE" sz="1600" b="1" spc="-43" dirty="0">
                <a:latin typeface="Arial"/>
                <a:cs typeface="Arial"/>
              </a:rPr>
              <a:t> </a:t>
            </a:r>
            <a:r>
              <a:rPr lang="de-DE" sz="1600" spc="4" dirty="0">
                <a:latin typeface="Arial"/>
                <a:cs typeface="Arial"/>
              </a:rPr>
              <a:t>z</a:t>
            </a:r>
            <a:r>
              <a:rPr lang="de-DE" sz="1600" spc="-4" dirty="0">
                <a:latin typeface="Arial"/>
                <a:cs typeface="Arial"/>
              </a:rPr>
              <a:t>u</a:t>
            </a:r>
            <a:r>
              <a:rPr lang="de-DE" sz="1600" dirty="0">
                <a:latin typeface="Arial"/>
                <a:cs typeface="Arial"/>
              </a:rPr>
              <a:t>r</a:t>
            </a:r>
            <a:r>
              <a:rPr lang="de-DE" sz="1600" spc="-17" dirty="0">
                <a:latin typeface="Arial"/>
                <a:cs typeface="Arial"/>
              </a:rPr>
              <a:t> </a:t>
            </a:r>
            <a:r>
              <a:rPr lang="de-DE" sz="1600" dirty="0">
                <a:latin typeface="Arial"/>
                <a:cs typeface="Arial"/>
              </a:rPr>
              <a:t>r</a:t>
            </a:r>
            <a:r>
              <a:rPr lang="de-DE" sz="1600" spc="-4" dirty="0">
                <a:latin typeface="Arial"/>
                <a:cs typeface="Arial"/>
              </a:rPr>
              <a:t>ege</a:t>
            </a:r>
            <a:r>
              <a:rPr lang="de-DE" sz="1600" dirty="0">
                <a:latin typeface="Arial"/>
                <a:cs typeface="Arial"/>
              </a:rPr>
              <a:t>l</a:t>
            </a:r>
            <a:r>
              <a:rPr lang="de-DE" sz="1600" spc="-9" dirty="0">
                <a:latin typeface="Arial"/>
                <a:cs typeface="Arial"/>
              </a:rPr>
              <a:t>m</a:t>
            </a:r>
            <a:r>
              <a:rPr lang="de-DE" sz="1600" spc="-4" dirty="0">
                <a:latin typeface="Arial"/>
                <a:cs typeface="Arial"/>
              </a:rPr>
              <a:t>ä</a:t>
            </a:r>
            <a:r>
              <a:rPr lang="de-DE" sz="1600" spc="-9" dirty="0">
                <a:latin typeface="Arial"/>
                <a:cs typeface="Arial"/>
              </a:rPr>
              <a:t>ß</a:t>
            </a:r>
            <a:r>
              <a:rPr lang="de-DE" sz="1600" dirty="0">
                <a:latin typeface="Arial"/>
                <a:cs typeface="Arial"/>
              </a:rPr>
              <a:t>i</a:t>
            </a:r>
            <a:r>
              <a:rPr lang="de-DE" sz="1600" spc="-4" dirty="0">
                <a:latin typeface="Arial"/>
                <a:cs typeface="Arial"/>
              </a:rPr>
              <a:t>ge</a:t>
            </a:r>
            <a:r>
              <a:rPr lang="de-DE" sz="1600" dirty="0">
                <a:latin typeface="Arial"/>
                <a:cs typeface="Arial"/>
              </a:rPr>
              <a:t>n</a:t>
            </a:r>
            <a:r>
              <a:rPr lang="de-DE" sz="1600" spc="-38" dirty="0">
                <a:latin typeface="Arial"/>
                <a:cs typeface="Arial"/>
              </a:rPr>
              <a:t> </a:t>
            </a:r>
            <a:r>
              <a:rPr lang="de-DE" sz="1600" spc="-9" dirty="0">
                <a:latin typeface="Arial"/>
                <a:cs typeface="Arial"/>
              </a:rPr>
              <a:t>N</a:t>
            </a:r>
            <a:r>
              <a:rPr lang="de-DE" sz="1600" spc="-4" dirty="0">
                <a:latin typeface="Arial"/>
                <a:cs typeface="Arial"/>
              </a:rPr>
              <a:t>u</a:t>
            </a:r>
            <a:r>
              <a:rPr lang="de-DE" sz="1600" spc="4" dirty="0">
                <a:latin typeface="Arial"/>
                <a:cs typeface="Arial"/>
              </a:rPr>
              <a:t>tz</a:t>
            </a:r>
            <a:r>
              <a:rPr lang="de-DE" sz="1600" spc="-4" dirty="0">
                <a:latin typeface="Arial"/>
                <a:cs typeface="Arial"/>
              </a:rPr>
              <a:t>un</a:t>
            </a:r>
            <a:r>
              <a:rPr lang="de-DE" sz="1600" dirty="0">
                <a:latin typeface="Arial"/>
                <a:cs typeface="Arial"/>
              </a:rPr>
              <a:t>g</a:t>
            </a:r>
            <a:r>
              <a:rPr lang="de-DE" sz="1600" spc="-38" dirty="0">
                <a:latin typeface="Arial"/>
                <a:cs typeface="Arial"/>
              </a:rPr>
              <a:t> </a:t>
            </a:r>
            <a:r>
              <a:rPr lang="de-DE" sz="1600" b="1" spc="-13" dirty="0">
                <a:latin typeface="Arial"/>
                <a:cs typeface="Arial"/>
              </a:rPr>
              <a:t>v</a:t>
            </a:r>
            <a:r>
              <a:rPr lang="de-DE" sz="1600" b="1" spc="-4" dirty="0">
                <a:latin typeface="Arial"/>
                <a:cs typeface="Arial"/>
              </a:rPr>
              <a:t>e</a:t>
            </a:r>
            <a:r>
              <a:rPr lang="de-DE" sz="1600" b="1" spc="4" dirty="0">
                <a:latin typeface="Arial"/>
                <a:cs typeface="Arial"/>
              </a:rPr>
              <a:t>r</a:t>
            </a:r>
            <a:r>
              <a:rPr lang="de-DE" sz="1600" b="1" dirty="0">
                <a:latin typeface="Arial"/>
                <a:cs typeface="Arial"/>
              </a:rPr>
              <a:t>f</a:t>
            </a:r>
            <a:r>
              <a:rPr lang="de-DE" sz="1600" b="1" spc="-9" dirty="0">
                <a:latin typeface="Arial"/>
                <a:cs typeface="Arial"/>
              </a:rPr>
              <a:t>ügb</a:t>
            </a:r>
            <a:r>
              <a:rPr lang="de-DE" sz="1600" b="1" spc="-4" dirty="0">
                <a:latin typeface="Arial"/>
                <a:cs typeface="Arial"/>
              </a:rPr>
              <a:t>a</a:t>
            </a:r>
            <a:r>
              <a:rPr lang="de-DE" sz="1600" b="1" dirty="0">
                <a:latin typeface="Arial"/>
                <a:cs typeface="Arial"/>
              </a:rPr>
              <a:t>r</a:t>
            </a:r>
            <a:r>
              <a:rPr lang="de-DE" sz="1600" b="1" spc="-13" dirty="0">
                <a:latin typeface="Arial"/>
                <a:cs typeface="Arial"/>
              </a:rPr>
              <a:t> </a:t>
            </a:r>
            <a:r>
              <a:rPr lang="de-DE" sz="1600" b="1" spc="-4" dirty="0">
                <a:latin typeface="Arial"/>
                <a:cs typeface="Arial"/>
              </a:rPr>
              <a:t>s</a:t>
            </a:r>
            <a:r>
              <a:rPr lang="de-DE" sz="1600" b="1" spc="4" dirty="0">
                <a:latin typeface="Arial"/>
                <a:cs typeface="Arial"/>
              </a:rPr>
              <a:t>i</a:t>
            </a:r>
            <a:r>
              <a:rPr lang="de-DE" sz="1600" b="1" spc="-9" dirty="0">
                <a:latin typeface="Arial"/>
                <a:cs typeface="Arial"/>
              </a:rPr>
              <a:t>n</a:t>
            </a:r>
            <a:r>
              <a:rPr lang="de-DE" sz="1600" b="1" dirty="0">
                <a:latin typeface="Arial"/>
                <a:cs typeface="Arial"/>
              </a:rPr>
              <a:t>d</a:t>
            </a:r>
            <a:endParaRPr lang="de-DE" sz="1600" dirty="0">
              <a:latin typeface="Arial"/>
              <a:cs typeface="Arial"/>
            </a:endParaRPr>
          </a:p>
          <a:p>
            <a:pPr marL="10860"/>
            <a:endParaRPr lang="de-DE" dirty="0">
              <a:latin typeface="Arial"/>
              <a:cs typeface="Arial"/>
            </a:endParaRPr>
          </a:p>
        </p:txBody>
      </p:sp>
    </p:spTree>
    <p:extLst>
      <p:ext uri="{BB962C8B-B14F-4D97-AF65-F5344CB8AC3E}">
        <p14:creationId xmlns:p14="http://schemas.microsoft.com/office/powerpoint/2010/main" val="2437912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60919" y="1824564"/>
            <a:ext cx="4699603" cy="317108"/>
          </a:xfrm>
          <a:custGeom>
            <a:avLst/>
            <a:gdLst/>
            <a:ahLst/>
            <a:cxnLst/>
            <a:rect l="l" t="t"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p:spPr>
        <p:txBody>
          <a:bodyPr wrap="square" lIns="0" tIns="0" rIns="0" bIns="0" rtlCol="0"/>
          <a:lstStyle/>
          <a:p>
            <a:endParaRPr/>
          </a:p>
        </p:txBody>
      </p:sp>
      <p:sp>
        <p:nvSpPr>
          <p:cNvPr id="12" name="object 12"/>
          <p:cNvSpPr txBox="1"/>
          <p:nvPr/>
        </p:nvSpPr>
        <p:spPr>
          <a:xfrm>
            <a:off x="643343" y="1436808"/>
            <a:ext cx="8147389" cy="4924425"/>
          </a:xfrm>
          <a:prstGeom prst="rect">
            <a:avLst/>
          </a:prstGeom>
        </p:spPr>
        <p:txBody>
          <a:bodyPr vert="horz" wrap="square" lIns="0" tIns="0" rIns="0" bIns="0" rtlCol="0">
            <a:spAutoFit/>
          </a:bodyPr>
          <a:lstStyle/>
          <a:p>
            <a:r>
              <a:rPr sz="2000" b="1" spc="-9" dirty="0">
                <a:latin typeface="Arial"/>
                <a:cs typeface="Arial"/>
              </a:rPr>
              <a:t>Fo</a:t>
            </a:r>
            <a:r>
              <a:rPr sz="2000" b="1" spc="4" dirty="0">
                <a:latin typeface="Arial"/>
                <a:cs typeface="Arial"/>
              </a:rPr>
              <a:t>l</a:t>
            </a:r>
            <a:r>
              <a:rPr sz="2000" b="1" spc="-9" dirty="0">
                <a:latin typeface="Arial"/>
                <a:cs typeface="Arial"/>
              </a:rPr>
              <a:t>g</a:t>
            </a:r>
            <a:r>
              <a:rPr sz="2000" b="1" spc="-4" dirty="0">
                <a:latin typeface="Arial"/>
                <a:cs typeface="Arial"/>
              </a:rPr>
              <a:t>e</a:t>
            </a:r>
            <a:r>
              <a:rPr sz="2000" b="1" spc="-9" dirty="0">
                <a:latin typeface="Arial"/>
                <a:cs typeface="Arial"/>
              </a:rPr>
              <a:t>nd</a:t>
            </a:r>
            <a:r>
              <a:rPr sz="2000" b="1" dirty="0">
                <a:latin typeface="Arial"/>
                <a:cs typeface="Arial"/>
              </a:rPr>
              <a:t>e</a:t>
            </a:r>
            <a:r>
              <a:rPr sz="2000" b="1" spc="-26" dirty="0">
                <a:latin typeface="Arial"/>
                <a:cs typeface="Arial"/>
              </a:rPr>
              <a:t> </a:t>
            </a:r>
            <a:r>
              <a:rPr sz="2000" b="1" spc="-47" dirty="0">
                <a:latin typeface="Arial"/>
                <a:cs typeface="Arial"/>
              </a:rPr>
              <a:t>W</a:t>
            </a:r>
            <a:r>
              <a:rPr sz="2000" b="1" spc="-4" dirty="0">
                <a:latin typeface="Arial"/>
                <a:cs typeface="Arial"/>
              </a:rPr>
              <a:t>a</a:t>
            </a:r>
            <a:r>
              <a:rPr sz="2000" b="1" dirty="0">
                <a:latin typeface="Arial"/>
                <a:cs typeface="Arial"/>
              </a:rPr>
              <a:t>ff</a:t>
            </a:r>
            <a:r>
              <a:rPr sz="2000" b="1" spc="-4" dirty="0">
                <a:latin typeface="Arial"/>
                <a:cs typeface="Arial"/>
              </a:rPr>
              <a:t>e</a:t>
            </a:r>
            <a:r>
              <a:rPr sz="2000" b="1" dirty="0">
                <a:latin typeface="Arial"/>
                <a:cs typeface="Arial"/>
              </a:rPr>
              <a:t>n</a:t>
            </a:r>
            <a:r>
              <a:rPr sz="2000" b="1" spc="-30" dirty="0">
                <a:latin typeface="Arial"/>
                <a:cs typeface="Arial"/>
              </a:rPr>
              <a:t> </a:t>
            </a:r>
            <a:r>
              <a:rPr sz="2000" b="1" spc="-4" dirty="0">
                <a:latin typeface="Arial"/>
                <a:cs typeface="Arial"/>
              </a:rPr>
              <a:t>s</a:t>
            </a:r>
            <a:r>
              <a:rPr sz="2000" b="1" spc="4" dirty="0">
                <a:latin typeface="Arial"/>
                <a:cs typeface="Arial"/>
              </a:rPr>
              <a:t>i</a:t>
            </a:r>
            <a:r>
              <a:rPr sz="2000" b="1" spc="-9" dirty="0">
                <a:latin typeface="Arial"/>
                <a:cs typeface="Arial"/>
              </a:rPr>
              <a:t>n</a:t>
            </a:r>
            <a:r>
              <a:rPr sz="2000" b="1" dirty="0">
                <a:latin typeface="Arial"/>
                <a:cs typeface="Arial"/>
              </a:rPr>
              <a:t>d</a:t>
            </a:r>
            <a:r>
              <a:rPr sz="2000" b="1" spc="-21" dirty="0">
                <a:latin typeface="Arial"/>
                <a:cs typeface="Arial"/>
              </a:rPr>
              <a:t> </a:t>
            </a:r>
            <a:r>
              <a:rPr sz="2000" b="1" spc="-13" dirty="0">
                <a:latin typeface="Arial"/>
                <a:cs typeface="Arial"/>
              </a:rPr>
              <a:t>v</a:t>
            </a:r>
            <a:r>
              <a:rPr sz="2000" b="1" spc="-9" dirty="0">
                <a:latin typeface="Arial"/>
                <a:cs typeface="Arial"/>
              </a:rPr>
              <a:t>o</a:t>
            </a:r>
            <a:r>
              <a:rPr sz="2000" b="1" dirty="0">
                <a:latin typeface="Arial"/>
                <a:cs typeface="Arial"/>
              </a:rPr>
              <a:t>m</a:t>
            </a:r>
            <a:r>
              <a:rPr sz="2000" b="1" spc="4" dirty="0">
                <a:latin typeface="Arial"/>
                <a:cs typeface="Arial"/>
              </a:rPr>
              <a:t> </a:t>
            </a:r>
            <a:r>
              <a:rPr sz="2000" b="1" spc="-4" dirty="0">
                <a:latin typeface="Arial"/>
                <a:cs typeface="Arial"/>
              </a:rPr>
              <a:t>s</a:t>
            </a:r>
            <a:r>
              <a:rPr sz="2000" b="1" spc="-9" dirty="0">
                <a:latin typeface="Arial"/>
                <a:cs typeface="Arial"/>
              </a:rPr>
              <a:t>po</a:t>
            </a:r>
            <a:r>
              <a:rPr sz="2000" b="1" spc="4" dirty="0">
                <a:latin typeface="Arial"/>
                <a:cs typeface="Arial"/>
              </a:rPr>
              <a:t>r</a:t>
            </a:r>
            <a:r>
              <a:rPr sz="2000" b="1" dirty="0">
                <a:latin typeface="Arial"/>
                <a:cs typeface="Arial"/>
              </a:rPr>
              <a:t>t</a:t>
            </a:r>
            <a:r>
              <a:rPr sz="2000" b="1" spc="4" dirty="0">
                <a:latin typeface="Arial"/>
                <a:cs typeface="Arial"/>
              </a:rPr>
              <a:t>li</a:t>
            </a:r>
            <a:r>
              <a:rPr sz="2000" b="1" spc="-4" dirty="0">
                <a:latin typeface="Arial"/>
                <a:cs typeface="Arial"/>
              </a:rPr>
              <a:t>c</a:t>
            </a:r>
            <a:r>
              <a:rPr sz="2000" b="1" spc="-9" dirty="0">
                <a:latin typeface="Arial"/>
                <a:cs typeface="Arial"/>
              </a:rPr>
              <a:t>h</a:t>
            </a:r>
            <a:r>
              <a:rPr sz="2000" b="1" spc="-13" dirty="0">
                <a:latin typeface="Arial"/>
                <a:cs typeface="Arial"/>
              </a:rPr>
              <a:t>e</a:t>
            </a:r>
            <a:r>
              <a:rPr sz="2000" b="1" dirty="0">
                <a:latin typeface="Arial"/>
                <a:cs typeface="Arial"/>
              </a:rPr>
              <a:t>n</a:t>
            </a:r>
            <a:r>
              <a:rPr sz="2000" b="1" spc="-43" dirty="0">
                <a:latin typeface="Arial"/>
                <a:cs typeface="Arial"/>
              </a:rPr>
              <a:t> </a:t>
            </a:r>
            <a:r>
              <a:rPr sz="2000" b="1" spc="-4" dirty="0" err="1">
                <a:latin typeface="Arial"/>
                <a:cs typeface="Arial"/>
              </a:rPr>
              <a:t>Sc</a:t>
            </a:r>
            <a:r>
              <a:rPr sz="2000" b="1" spc="-9" dirty="0" err="1">
                <a:latin typeface="Arial"/>
                <a:cs typeface="Arial"/>
              </a:rPr>
              <a:t>h</a:t>
            </a:r>
            <a:r>
              <a:rPr sz="2000" b="1" spc="4" dirty="0" err="1">
                <a:latin typeface="Arial"/>
                <a:cs typeface="Arial"/>
              </a:rPr>
              <a:t>i</a:t>
            </a:r>
            <a:r>
              <a:rPr sz="2000" b="1" spc="-4" dirty="0" err="1">
                <a:latin typeface="Arial"/>
                <a:cs typeface="Arial"/>
              </a:rPr>
              <a:t>e</a:t>
            </a:r>
            <a:r>
              <a:rPr sz="2000" b="1" spc="-9" dirty="0" err="1">
                <a:latin typeface="Arial"/>
                <a:cs typeface="Arial"/>
              </a:rPr>
              <a:t>ß</a:t>
            </a:r>
            <a:r>
              <a:rPr sz="2000" b="1" spc="-4" dirty="0" err="1">
                <a:latin typeface="Arial"/>
                <a:cs typeface="Arial"/>
              </a:rPr>
              <a:t>e</a:t>
            </a:r>
            <a:r>
              <a:rPr sz="2000" b="1" dirty="0" err="1">
                <a:latin typeface="Arial"/>
                <a:cs typeface="Arial"/>
              </a:rPr>
              <a:t>n</a:t>
            </a:r>
            <a:r>
              <a:rPr sz="2000" b="1" spc="-30" dirty="0">
                <a:latin typeface="Arial"/>
                <a:cs typeface="Arial"/>
              </a:rPr>
              <a:t> </a:t>
            </a:r>
            <a:r>
              <a:rPr sz="2000" b="1" spc="-4" dirty="0" err="1">
                <a:latin typeface="Arial"/>
                <a:cs typeface="Arial"/>
              </a:rPr>
              <a:t>a</a:t>
            </a:r>
            <a:r>
              <a:rPr sz="2000" b="1" spc="-9" dirty="0" err="1">
                <a:latin typeface="Arial"/>
                <a:cs typeface="Arial"/>
              </a:rPr>
              <a:t>u</a:t>
            </a:r>
            <a:r>
              <a:rPr sz="2000" b="1" spc="-4" dirty="0" err="1">
                <a:latin typeface="Arial"/>
                <a:cs typeface="Arial"/>
              </a:rPr>
              <a:t>s</a:t>
            </a:r>
            <a:r>
              <a:rPr sz="2000" b="1" spc="-9" dirty="0" err="1">
                <a:latin typeface="Arial"/>
                <a:cs typeface="Arial"/>
              </a:rPr>
              <a:t>g</a:t>
            </a:r>
            <a:r>
              <a:rPr sz="2000" b="1" spc="-4" dirty="0" err="1">
                <a:latin typeface="Arial"/>
                <a:cs typeface="Arial"/>
              </a:rPr>
              <a:t>esc</a:t>
            </a:r>
            <a:r>
              <a:rPr sz="2000" b="1" spc="-9" dirty="0" err="1">
                <a:latin typeface="Arial"/>
                <a:cs typeface="Arial"/>
              </a:rPr>
              <a:t>h</a:t>
            </a:r>
            <a:r>
              <a:rPr sz="2000" b="1" spc="4" dirty="0" err="1">
                <a:latin typeface="Arial"/>
                <a:cs typeface="Arial"/>
              </a:rPr>
              <a:t>l</a:t>
            </a:r>
            <a:r>
              <a:rPr sz="2000" b="1" spc="-9" dirty="0" err="1">
                <a:latin typeface="Arial"/>
                <a:cs typeface="Arial"/>
              </a:rPr>
              <a:t>o</a:t>
            </a:r>
            <a:r>
              <a:rPr sz="2000" b="1" spc="-4" dirty="0" err="1">
                <a:latin typeface="Arial"/>
                <a:cs typeface="Arial"/>
              </a:rPr>
              <a:t>s</a:t>
            </a:r>
            <a:r>
              <a:rPr sz="2000" b="1" spc="-13" dirty="0" err="1">
                <a:latin typeface="Arial"/>
                <a:cs typeface="Arial"/>
              </a:rPr>
              <a:t>s</a:t>
            </a:r>
            <a:r>
              <a:rPr sz="2000" b="1" spc="-4" dirty="0" err="1">
                <a:latin typeface="Arial"/>
                <a:cs typeface="Arial"/>
              </a:rPr>
              <a:t>e</a:t>
            </a:r>
            <a:r>
              <a:rPr sz="2000" b="1" dirty="0" err="1">
                <a:latin typeface="Arial"/>
                <a:cs typeface="Arial"/>
              </a:rPr>
              <a:t>n</a:t>
            </a:r>
            <a:r>
              <a:rPr lang="de-DE" sz="2000" b="1" dirty="0">
                <a:latin typeface="Arial"/>
                <a:cs typeface="Arial"/>
              </a:rPr>
              <a:t/>
            </a:r>
            <a:br>
              <a:rPr lang="de-DE" sz="2000" b="1" dirty="0">
                <a:latin typeface="Arial"/>
                <a:cs typeface="Arial"/>
              </a:rPr>
            </a:br>
            <a:r>
              <a:rPr sz="2000" dirty="0">
                <a:latin typeface="Arial"/>
                <a:cs typeface="Arial"/>
              </a:rPr>
              <a:t>(§</a:t>
            </a:r>
            <a:r>
              <a:rPr sz="2000" spc="-17" dirty="0">
                <a:latin typeface="Arial"/>
                <a:cs typeface="Arial"/>
              </a:rPr>
              <a:t> </a:t>
            </a:r>
            <a:r>
              <a:rPr sz="2000" dirty="0">
                <a:latin typeface="Arial"/>
                <a:cs typeface="Arial"/>
              </a:rPr>
              <a:t>6</a:t>
            </a:r>
            <a:r>
              <a:rPr sz="2000" spc="-68" dirty="0">
                <a:latin typeface="Arial"/>
                <a:cs typeface="Arial"/>
              </a:rPr>
              <a:t> </a:t>
            </a:r>
            <a:r>
              <a:rPr sz="2000" spc="-4" dirty="0">
                <a:latin typeface="Arial"/>
                <a:cs typeface="Arial"/>
              </a:rPr>
              <a:t>Ab</a:t>
            </a:r>
            <a:r>
              <a:rPr sz="2000" spc="4" dirty="0">
                <a:latin typeface="Arial"/>
                <a:cs typeface="Arial"/>
              </a:rPr>
              <a:t>s</a:t>
            </a:r>
            <a:r>
              <a:rPr sz="2000" dirty="0">
                <a:latin typeface="Arial"/>
                <a:cs typeface="Arial"/>
              </a:rPr>
              <a:t>.</a:t>
            </a:r>
            <a:r>
              <a:rPr sz="2000" spc="-21" dirty="0">
                <a:latin typeface="Arial"/>
                <a:cs typeface="Arial"/>
              </a:rPr>
              <a:t> </a:t>
            </a:r>
            <a:r>
              <a:rPr sz="2000" dirty="0">
                <a:latin typeface="Arial"/>
                <a:cs typeface="Arial"/>
              </a:rPr>
              <a:t>1</a:t>
            </a:r>
            <a:r>
              <a:rPr sz="2000" spc="-68" dirty="0">
                <a:latin typeface="Arial"/>
                <a:cs typeface="Arial"/>
              </a:rPr>
              <a:t> </a:t>
            </a:r>
            <a:r>
              <a:rPr sz="2000" spc="-43" dirty="0">
                <a:latin typeface="Arial"/>
                <a:cs typeface="Arial"/>
              </a:rPr>
              <a:t>A</a:t>
            </a:r>
            <a:r>
              <a:rPr sz="2000" spc="-26" dirty="0">
                <a:latin typeface="Arial"/>
                <a:cs typeface="Arial"/>
              </a:rPr>
              <a:t>W</a:t>
            </a:r>
            <a:r>
              <a:rPr sz="2000" spc="-4" dirty="0">
                <a:latin typeface="Arial"/>
                <a:cs typeface="Arial"/>
              </a:rPr>
              <a:t>a</a:t>
            </a:r>
            <a:r>
              <a:rPr sz="2000" spc="-30" dirty="0">
                <a:latin typeface="Arial"/>
                <a:cs typeface="Arial"/>
              </a:rPr>
              <a:t>f</a:t>
            </a:r>
            <a:r>
              <a:rPr sz="2000" spc="4" dirty="0">
                <a:latin typeface="Arial"/>
                <a:cs typeface="Arial"/>
              </a:rPr>
              <a:t>f</a:t>
            </a:r>
            <a:r>
              <a:rPr sz="2000" spc="-4" dirty="0">
                <a:latin typeface="Arial"/>
                <a:cs typeface="Arial"/>
              </a:rPr>
              <a:t>V</a:t>
            </a:r>
            <a:r>
              <a:rPr sz="2000" spc="-13" dirty="0">
                <a:latin typeface="Arial"/>
                <a:cs typeface="Arial"/>
              </a:rPr>
              <a:t>)</a:t>
            </a:r>
            <a:r>
              <a:rPr sz="2000" dirty="0">
                <a:latin typeface="Arial"/>
                <a:cs typeface="Arial"/>
              </a:rPr>
              <a:t>:</a:t>
            </a:r>
          </a:p>
          <a:p>
            <a:pPr>
              <a:lnSpc>
                <a:spcPct val="100000"/>
              </a:lnSpc>
            </a:pPr>
            <a:endParaRPr sz="1600" dirty="0">
              <a:latin typeface="Times New Roman"/>
              <a:cs typeface="Times New Roman"/>
            </a:endParaRPr>
          </a:p>
          <a:p>
            <a:pPr marL="285750" indent="-285750">
              <a:spcBef>
                <a:spcPts val="600"/>
              </a:spcBef>
              <a:buFont typeface="Wingdings" panose="05000000000000000000" pitchFamily="2" charset="2"/>
              <a:buChar char="Ø"/>
            </a:pPr>
            <a:r>
              <a:rPr sz="1600" b="1" spc="-9" dirty="0">
                <a:latin typeface="Arial"/>
                <a:cs typeface="Arial"/>
              </a:rPr>
              <a:t>Ku</a:t>
            </a:r>
            <a:r>
              <a:rPr sz="1600" b="1" spc="4" dirty="0">
                <a:latin typeface="Arial"/>
                <a:cs typeface="Arial"/>
              </a:rPr>
              <a:t>rz</a:t>
            </a:r>
            <a:r>
              <a:rPr sz="1600" b="1" spc="17" dirty="0">
                <a:latin typeface="Arial"/>
                <a:cs typeface="Arial"/>
              </a:rPr>
              <a:t>w</a:t>
            </a:r>
            <a:r>
              <a:rPr sz="1600" b="1" spc="-13" dirty="0">
                <a:latin typeface="Arial"/>
                <a:cs typeface="Arial"/>
              </a:rPr>
              <a:t>a</a:t>
            </a:r>
            <a:r>
              <a:rPr sz="1600" b="1" dirty="0">
                <a:latin typeface="Arial"/>
                <a:cs typeface="Arial"/>
              </a:rPr>
              <a:t>f</a:t>
            </a:r>
            <a:r>
              <a:rPr sz="1600" b="1" spc="-13" dirty="0">
                <a:latin typeface="Arial"/>
                <a:cs typeface="Arial"/>
              </a:rPr>
              <a:t>f</a:t>
            </a:r>
            <a:r>
              <a:rPr sz="1600" b="1" spc="-4" dirty="0">
                <a:latin typeface="Arial"/>
                <a:cs typeface="Arial"/>
              </a:rPr>
              <a:t>e</a:t>
            </a:r>
            <a:r>
              <a:rPr sz="1600" b="1" dirty="0">
                <a:latin typeface="Arial"/>
                <a:cs typeface="Arial"/>
              </a:rPr>
              <a:t>n</a:t>
            </a:r>
            <a:r>
              <a:rPr sz="1600" b="1" spc="-43" dirty="0">
                <a:latin typeface="Arial"/>
                <a:cs typeface="Arial"/>
              </a:rPr>
              <a:t> </a:t>
            </a:r>
            <a:r>
              <a:rPr sz="1600" b="1" spc="-4" dirty="0">
                <a:latin typeface="Arial"/>
                <a:cs typeface="Arial"/>
              </a:rPr>
              <a:t>m</a:t>
            </a:r>
            <a:r>
              <a:rPr sz="1600" b="1" spc="4" dirty="0">
                <a:latin typeface="Arial"/>
                <a:cs typeface="Arial"/>
              </a:rPr>
              <a:t>i</a:t>
            </a:r>
            <a:r>
              <a:rPr sz="1600" b="1" dirty="0">
                <a:latin typeface="Arial"/>
                <a:cs typeface="Arial"/>
              </a:rPr>
              <a:t>t</a:t>
            </a:r>
            <a:r>
              <a:rPr sz="1600" b="1" spc="-17" dirty="0">
                <a:latin typeface="Arial"/>
                <a:cs typeface="Arial"/>
              </a:rPr>
              <a:t> </a:t>
            </a:r>
            <a:r>
              <a:rPr sz="1600" b="1" spc="-4" dirty="0" err="1">
                <a:latin typeface="Arial"/>
                <a:cs typeface="Arial"/>
              </a:rPr>
              <a:t>e</a:t>
            </a:r>
            <a:r>
              <a:rPr sz="1600" b="1" spc="4" dirty="0" err="1">
                <a:latin typeface="Arial"/>
                <a:cs typeface="Arial"/>
              </a:rPr>
              <a:t>i</a:t>
            </a:r>
            <a:r>
              <a:rPr sz="1600" b="1" spc="-9" dirty="0" err="1">
                <a:latin typeface="Arial"/>
                <a:cs typeface="Arial"/>
              </a:rPr>
              <a:t>n</a:t>
            </a:r>
            <a:r>
              <a:rPr sz="1600" b="1" spc="-4" dirty="0" err="1">
                <a:latin typeface="Arial"/>
                <a:cs typeface="Arial"/>
              </a:rPr>
              <a:t>e</a:t>
            </a:r>
            <a:r>
              <a:rPr sz="1600" b="1" dirty="0" err="1">
                <a:latin typeface="Arial"/>
                <a:cs typeface="Arial"/>
              </a:rPr>
              <a:t>r</a:t>
            </a:r>
            <a:r>
              <a:rPr sz="1600" b="1" spc="-13" dirty="0">
                <a:latin typeface="Arial"/>
                <a:cs typeface="Arial"/>
              </a:rPr>
              <a:t> </a:t>
            </a:r>
            <a:r>
              <a:rPr sz="1600" b="1" spc="-9" dirty="0" err="1">
                <a:latin typeface="Arial"/>
                <a:cs typeface="Arial"/>
              </a:rPr>
              <a:t>L</a:t>
            </a:r>
            <a:r>
              <a:rPr sz="1600" b="1" spc="-4" dirty="0" err="1">
                <a:latin typeface="Arial"/>
                <a:cs typeface="Arial"/>
              </a:rPr>
              <a:t>a</a:t>
            </a:r>
            <a:r>
              <a:rPr sz="1600" b="1" spc="-9" dirty="0" err="1">
                <a:latin typeface="Arial"/>
                <a:cs typeface="Arial"/>
              </a:rPr>
              <a:t>u</a:t>
            </a:r>
            <a:r>
              <a:rPr sz="1600" b="1" dirty="0" err="1">
                <a:latin typeface="Arial"/>
                <a:cs typeface="Arial"/>
              </a:rPr>
              <a:t>f</a:t>
            </a:r>
            <a:r>
              <a:rPr sz="1600" b="1" spc="4" dirty="0" err="1">
                <a:latin typeface="Arial"/>
                <a:cs typeface="Arial"/>
              </a:rPr>
              <a:t>l</a:t>
            </a:r>
            <a:r>
              <a:rPr sz="1600" b="1" spc="-4" dirty="0" err="1">
                <a:latin typeface="Arial"/>
                <a:cs typeface="Arial"/>
              </a:rPr>
              <a:t>ä</a:t>
            </a:r>
            <a:r>
              <a:rPr sz="1600" b="1" spc="-9" dirty="0" err="1">
                <a:latin typeface="Arial"/>
                <a:cs typeface="Arial"/>
              </a:rPr>
              <a:t>ng</a:t>
            </a:r>
            <a:r>
              <a:rPr sz="1600" b="1" dirty="0" err="1">
                <a:latin typeface="Arial"/>
                <a:cs typeface="Arial"/>
              </a:rPr>
              <a:t>e</a:t>
            </a:r>
            <a:r>
              <a:rPr lang="de-DE" sz="1600" b="1" dirty="0">
                <a:latin typeface="Arial"/>
                <a:cs typeface="Arial"/>
              </a:rPr>
              <a:t> </a:t>
            </a:r>
            <a:br>
              <a:rPr lang="de-DE" sz="1600" b="1" dirty="0">
                <a:latin typeface="Arial"/>
                <a:cs typeface="Arial"/>
              </a:rPr>
            </a:br>
            <a:r>
              <a:rPr sz="1600" b="1" spc="-13" dirty="0">
                <a:latin typeface="Arial"/>
                <a:cs typeface="Arial"/>
              </a:rPr>
              <a:t>v</a:t>
            </a:r>
            <a:r>
              <a:rPr sz="1600" b="1" spc="-9" dirty="0">
                <a:latin typeface="Arial"/>
                <a:cs typeface="Arial"/>
              </a:rPr>
              <a:t>o</a:t>
            </a:r>
            <a:r>
              <a:rPr sz="1600" b="1" dirty="0">
                <a:latin typeface="Arial"/>
                <a:cs typeface="Arial"/>
              </a:rPr>
              <a:t>n</a:t>
            </a:r>
            <a:r>
              <a:rPr sz="1600" b="1" spc="-13" dirty="0">
                <a:latin typeface="Arial"/>
                <a:cs typeface="Arial"/>
              </a:rPr>
              <a:t> </a:t>
            </a:r>
            <a:r>
              <a:rPr sz="1600" b="1" spc="30" dirty="0">
                <a:latin typeface="Arial"/>
                <a:cs typeface="Arial"/>
              </a:rPr>
              <a:t>w</a:t>
            </a:r>
            <a:r>
              <a:rPr sz="1600" b="1" spc="-13" dirty="0">
                <a:latin typeface="Arial"/>
                <a:cs typeface="Arial"/>
              </a:rPr>
              <a:t>e</a:t>
            </a:r>
            <a:r>
              <a:rPr sz="1600" b="1" spc="-9" dirty="0">
                <a:latin typeface="Arial"/>
                <a:cs typeface="Arial"/>
              </a:rPr>
              <a:t>nig</a:t>
            </a:r>
            <a:r>
              <a:rPr sz="1600" b="1" spc="-4" dirty="0">
                <a:latin typeface="Arial"/>
                <a:cs typeface="Arial"/>
              </a:rPr>
              <a:t>e</a:t>
            </a:r>
            <a:r>
              <a:rPr sz="1600" b="1" dirty="0">
                <a:latin typeface="Arial"/>
                <a:cs typeface="Arial"/>
              </a:rPr>
              <a:t>r</a:t>
            </a:r>
            <a:r>
              <a:rPr sz="1600" b="1" spc="-34" dirty="0">
                <a:latin typeface="Arial"/>
                <a:cs typeface="Arial"/>
              </a:rPr>
              <a:t> </a:t>
            </a:r>
            <a:r>
              <a:rPr sz="1600" b="1" spc="-4" dirty="0">
                <a:latin typeface="Arial"/>
                <a:cs typeface="Arial"/>
              </a:rPr>
              <a:t>a</a:t>
            </a:r>
            <a:r>
              <a:rPr sz="1600" b="1" spc="4" dirty="0">
                <a:latin typeface="Arial"/>
                <a:cs typeface="Arial"/>
              </a:rPr>
              <a:t>l</a:t>
            </a:r>
            <a:r>
              <a:rPr sz="1600" b="1" dirty="0">
                <a:latin typeface="Arial"/>
                <a:cs typeface="Arial"/>
              </a:rPr>
              <a:t>s</a:t>
            </a:r>
            <a:r>
              <a:rPr sz="1600" b="1" spc="-17" dirty="0">
                <a:latin typeface="Arial"/>
                <a:cs typeface="Arial"/>
              </a:rPr>
              <a:t> </a:t>
            </a:r>
            <a:r>
              <a:rPr sz="1600" b="1" spc="-4" dirty="0">
                <a:latin typeface="Arial"/>
                <a:cs typeface="Arial"/>
              </a:rPr>
              <a:t>7</a:t>
            </a:r>
            <a:r>
              <a:rPr sz="1600" b="1" spc="4" dirty="0">
                <a:latin typeface="Arial"/>
                <a:cs typeface="Arial"/>
              </a:rPr>
              <a:t>,</a:t>
            </a:r>
            <a:r>
              <a:rPr sz="1600" b="1" spc="-4" dirty="0">
                <a:latin typeface="Arial"/>
                <a:cs typeface="Arial"/>
              </a:rPr>
              <a:t>6</a:t>
            </a:r>
            <a:r>
              <a:rPr sz="1600" b="1" dirty="0">
                <a:latin typeface="Arial"/>
                <a:cs typeface="Arial"/>
              </a:rPr>
              <a:t>2</a:t>
            </a:r>
            <a:r>
              <a:rPr sz="1600" b="1" spc="-26" dirty="0">
                <a:latin typeface="Arial"/>
                <a:cs typeface="Arial"/>
              </a:rPr>
              <a:t> </a:t>
            </a:r>
            <a:r>
              <a:rPr sz="1600" b="1" spc="-9" dirty="0">
                <a:latin typeface="Arial"/>
                <a:cs typeface="Arial"/>
              </a:rPr>
              <a:t>Z</a:t>
            </a:r>
            <a:r>
              <a:rPr sz="1600" b="1" spc="-4" dirty="0">
                <a:latin typeface="Arial"/>
                <a:cs typeface="Arial"/>
              </a:rPr>
              <a:t>e</a:t>
            </a:r>
            <a:r>
              <a:rPr sz="1600" b="1" spc="-9" dirty="0">
                <a:latin typeface="Arial"/>
                <a:cs typeface="Arial"/>
              </a:rPr>
              <a:t>n</a:t>
            </a:r>
            <a:r>
              <a:rPr sz="1600" b="1" dirty="0">
                <a:latin typeface="Arial"/>
                <a:cs typeface="Arial"/>
              </a:rPr>
              <a:t>t</a:t>
            </a:r>
            <a:r>
              <a:rPr sz="1600" b="1" spc="4" dirty="0">
                <a:latin typeface="Arial"/>
                <a:cs typeface="Arial"/>
              </a:rPr>
              <a:t>i</a:t>
            </a:r>
            <a:r>
              <a:rPr sz="1600" b="1" spc="-4" dirty="0">
                <a:latin typeface="Arial"/>
                <a:cs typeface="Arial"/>
              </a:rPr>
              <a:t>me</a:t>
            </a:r>
            <a:r>
              <a:rPr sz="1600" b="1" dirty="0">
                <a:latin typeface="Arial"/>
                <a:cs typeface="Arial"/>
              </a:rPr>
              <a:t>t</a:t>
            </a:r>
            <a:r>
              <a:rPr sz="1600" b="1" spc="-4" dirty="0">
                <a:latin typeface="Arial"/>
                <a:cs typeface="Arial"/>
              </a:rPr>
              <a:t>e</a:t>
            </a:r>
            <a:r>
              <a:rPr sz="1600" b="1" dirty="0">
                <a:latin typeface="Arial"/>
                <a:cs typeface="Arial"/>
              </a:rPr>
              <a:t>r</a:t>
            </a:r>
            <a:r>
              <a:rPr sz="1600" b="1" spc="-34" dirty="0">
                <a:latin typeface="Arial"/>
                <a:cs typeface="Arial"/>
              </a:rPr>
              <a:t> </a:t>
            </a:r>
            <a:r>
              <a:rPr sz="1600" dirty="0">
                <a:latin typeface="Arial"/>
                <a:cs typeface="Arial"/>
              </a:rPr>
              <a:t>(3</a:t>
            </a:r>
            <a:r>
              <a:rPr sz="1600" spc="-9" dirty="0">
                <a:latin typeface="Arial"/>
                <a:cs typeface="Arial"/>
              </a:rPr>
              <a:t> Z</a:t>
            </a:r>
            <a:r>
              <a:rPr sz="1600" spc="-4" dirty="0">
                <a:latin typeface="Arial"/>
                <a:cs typeface="Arial"/>
              </a:rPr>
              <a:t>o</a:t>
            </a:r>
            <a:r>
              <a:rPr sz="1600" dirty="0">
                <a:latin typeface="Arial"/>
                <a:cs typeface="Arial"/>
              </a:rPr>
              <a:t>ll)</a:t>
            </a:r>
            <a:r>
              <a:rPr sz="1600" spc="-17" dirty="0">
                <a:latin typeface="Arial"/>
                <a:cs typeface="Arial"/>
              </a:rPr>
              <a:t> </a:t>
            </a:r>
            <a:r>
              <a:rPr sz="1600" spc="-4" dirty="0">
                <a:latin typeface="Arial"/>
                <a:cs typeface="Arial"/>
              </a:rPr>
              <a:t>Läng</a:t>
            </a:r>
            <a:r>
              <a:rPr sz="1600" dirty="0">
                <a:latin typeface="Arial"/>
                <a:cs typeface="Arial"/>
              </a:rPr>
              <a:t>e</a:t>
            </a:r>
          </a:p>
          <a:p>
            <a:pPr marL="285750" indent="-285750">
              <a:spcBef>
                <a:spcPts val="600"/>
              </a:spcBef>
              <a:buFont typeface="Wingdings" panose="05000000000000000000" pitchFamily="2" charset="2"/>
              <a:buChar char="Ø"/>
            </a:pPr>
            <a:endParaRPr sz="1600" dirty="0">
              <a:latin typeface="Times New Roman"/>
              <a:cs typeface="Times New Roman"/>
            </a:endParaRPr>
          </a:p>
          <a:p>
            <a:pPr marL="285750" marR="4344" indent="-285750">
              <a:spcBef>
                <a:spcPts val="600"/>
              </a:spcBef>
              <a:buFont typeface="Wingdings" panose="05000000000000000000" pitchFamily="2" charset="2"/>
              <a:buChar char="Ø"/>
            </a:pPr>
            <a:r>
              <a:rPr sz="1600" b="1" spc="-9" dirty="0" err="1">
                <a:latin typeface="Arial"/>
                <a:cs typeface="Arial"/>
              </a:rPr>
              <a:t>h</a:t>
            </a:r>
            <a:r>
              <a:rPr sz="1600" b="1" spc="-4" dirty="0" err="1">
                <a:latin typeface="Arial"/>
                <a:cs typeface="Arial"/>
              </a:rPr>
              <a:t>a</a:t>
            </a:r>
            <a:r>
              <a:rPr sz="1600" b="1" spc="4" dirty="0" err="1">
                <a:latin typeface="Arial"/>
                <a:cs typeface="Arial"/>
              </a:rPr>
              <a:t>l</a:t>
            </a:r>
            <a:r>
              <a:rPr sz="1600" b="1" spc="-9" dirty="0" err="1">
                <a:latin typeface="Arial"/>
                <a:cs typeface="Arial"/>
              </a:rPr>
              <a:t>b</a:t>
            </a:r>
            <a:r>
              <a:rPr sz="1600" b="1" spc="-4" dirty="0" err="1">
                <a:latin typeface="Arial"/>
                <a:cs typeface="Arial"/>
              </a:rPr>
              <a:t>a</a:t>
            </a:r>
            <a:r>
              <a:rPr sz="1600" b="1" spc="-9" dirty="0" err="1">
                <a:latin typeface="Arial"/>
                <a:cs typeface="Arial"/>
              </a:rPr>
              <a:t>u</a:t>
            </a:r>
            <a:r>
              <a:rPr sz="1600" b="1" dirty="0" err="1">
                <a:latin typeface="Arial"/>
                <a:cs typeface="Arial"/>
              </a:rPr>
              <a:t>t</a:t>
            </a:r>
            <a:r>
              <a:rPr sz="1600" b="1" spc="-9" dirty="0" err="1">
                <a:latin typeface="Arial"/>
                <a:cs typeface="Arial"/>
              </a:rPr>
              <a:t>o</a:t>
            </a:r>
            <a:r>
              <a:rPr sz="1600" b="1" spc="-4" dirty="0" err="1">
                <a:latin typeface="Arial"/>
                <a:cs typeface="Arial"/>
              </a:rPr>
              <a:t>ma</a:t>
            </a:r>
            <a:r>
              <a:rPr sz="1600" b="1" spc="-13" dirty="0" err="1">
                <a:latin typeface="Arial"/>
                <a:cs typeface="Arial"/>
              </a:rPr>
              <a:t>t</a:t>
            </a:r>
            <a:r>
              <a:rPr sz="1600" b="1" spc="-9" dirty="0" err="1">
                <a:latin typeface="Arial"/>
                <a:cs typeface="Arial"/>
              </a:rPr>
              <a:t>i</a:t>
            </a:r>
            <a:r>
              <a:rPr sz="1600" b="1" spc="-4" dirty="0" err="1">
                <a:latin typeface="Arial"/>
                <a:cs typeface="Arial"/>
              </a:rPr>
              <a:t>sc</a:t>
            </a:r>
            <a:r>
              <a:rPr sz="1600" b="1" spc="-17" dirty="0" err="1">
                <a:latin typeface="Arial"/>
                <a:cs typeface="Arial"/>
              </a:rPr>
              <a:t>h</a:t>
            </a:r>
            <a:r>
              <a:rPr sz="1600" b="1" dirty="0" err="1">
                <a:latin typeface="Arial"/>
                <a:cs typeface="Arial"/>
              </a:rPr>
              <a:t>e</a:t>
            </a:r>
            <a:r>
              <a:rPr sz="1600" b="1" spc="-38" dirty="0">
                <a:latin typeface="Arial"/>
                <a:cs typeface="Arial"/>
              </a:rPr>
              <a:t> </a:t>
            </a:r>
            <a:r>
              <a:rPr sz="1600" b="1" spc="-4" dirty="0">
                <a:latin typeface="Arial"/>
                <a:cs typeface="Arial"/>
              </a:rPr>
              <a:t>Sc</a:t>
            </a:r>
            <a:r>
              <a:rPr sz="1600" b="1" spc="-9" dirty="0">
                <a:latin typeface="Arial"/>
                <a:cs typeface="Arial"/>
              </a:rPr>
              <a:t>hu</a:t>
            </a:r>
            <a:r>
              <a:rPr sz="1600" b="1" spc="-4" dirty="0">
                <a:latin typeface="Arial"/>
                <a:cs typeface="Arial"/>
              </a:rPr>
              <a:t>ss</a:t>
            </a:r>
            <a:r>
              <a:rPr sz="1600" b="1" spc="17" dirty="0">
                <a:latin typeface="Arial"/>
                <a:cs typeface="Arial"/>
              </a:rPr>
              <a:t>w</a:t>
            </a:r>
            <a:r>
              <a:rPr sz="1600" b="1" spc="-13" dirty="0">
                <a:latin typeface="Arial"/>
                <a:cs typeface="Arial"/>
              </a:rPr>
              <a:t>a</a:t>
            </a:r>
            <a:r>
              <a:rPr sz="1600" b="1" dirty="0">
                <a:latin typeface="Arial"/>
                <a:cs typeface="Arial"/>
              </a:rPr>
              <a:t>f</a:t>
            </a:r>
            <a:r>
              <a:rPr sz="1600" b="1" spc="-13" dirty="0">
                <a:latin typeface="Arial"/>
                <a:cs typeface="Arial"/>
              </a:rPr>
              <a:t>f</a:t>
            </a:r>
            <a:r>
              <a:rPr sz="1600" b="1" spc="-4" dirty="0">
                <a:latin typeface="Arial"/>
                <a:cs typeface="Arial"/>
              </a:rPr>
              <a:t>e</a:t>
            </a:r>
            <a:r>
              <a:rPr sz="1600" b="1" spc="-9" dirty="0">
                <a:latin typeface="Arial"/>
                <a:cs typeface="Arial"/>
              </a:rPr>
              <a:t>n</a:t>
            </a:r>
            <a:r>
              <a:rPr sz="1600" b="1" dirty="0">
                <a:latin typeface="Arial"/>
                <a:cs typeface="Arial"/>
              </a:rPr>
              <a:t>,</a:t>
            </a:r>
            <a:r>
              <a:rPr sz="1600" b="1" spc="-43" dirty="0">
                <a:latin typeface="Arial"/>
                <a:cs typeface="Arial"/>
              </a:rPr>
              <a:t> </a:t>
            </a:r>
            <a:r>
              <a:rPr sz="1600" b="1" spc="-9" dirty="0">
                <a:latin typeface="Arial"/>
                <a:cs typeface="Arial"/>
              </a:rPr>
              <a:t>d</a:t>
            </a:r>
            <a:r>
              <a:rPr sz="1600" b="1" spc="4" dirty="0">
                <a:latin typeface="Arial"/>
                <a:cs typeface="Arial"/>
              </a:rPr>
              <a:t>i</a:t>
            </a:r>
            <a:r>
              <a:rPr sz="1600" b="1" dirty="0">
                <a:latin typeface="Arial"/>
                <a:cs typeface="Arial"/>
              </a:rPr>
              <a:t>e</a:t>
            </a:r>
            <a:r>
              <a:rPr sz="1600" b="1" spc="-17" dirty="0">
                <a:latin typeface="Arial"/>
                <a:cs typeface="Arial"/>
              </a:rPr>
              <a:t> </a:t>
            </a:r>
            <a:r>
              <a:rPr sz="1600" b="1" spc="4" dirty="0">
                <a:latin typeface="Arial"/>
                <a:cs typeface="Arial"/>
              </a:rPr>
              <a:t>i</a:t>
            </a:r>
            <a:r>
              <a:rPr sz="1600" b="1" spc="-9" dirty="0">
                <a:latin typeface="Arial"/>
                <a:cs typeface="Arial"/>
              </a:rPr>
              <a:t>h</a:t>
            </a:r>
            <a:r>
              <a:rPr sz="1600" b="1" spc="4" dirty="0">
                <a:latin typeface="Arial"/>
                <a:cs typeface="Arial"/>
              </a:rPr>
              <a:t>r</a:t>
            </a:r>
            <a:r>
              <a:rPr sz="1600" b="1" spc="-4" dirty="0">
                <a:latin typeface="Arial"/>
                <a:cs typeface="Arial"/>
              </a:rPr>
              <a:t>e</a:t>
            </a:r>
            <a:r>
              <a:rPr sz="1600" b="1" dirty="0">
                <a:latin typeface="Arial"/>
                <a:cs typeface="Arial"/>
              </a:rPr>
              <a:t>r</a:t>
            </a:r>
            <a:r>
              <a:rPr sz="1600" b="1" spc="-13" dirty="0">
                <a:latin typeface="Arial"/>
                <a:cs typeface="Arial"/>
              </a:rPr>
              <a:t> </a:t>
            </a:r>
            <a:r>
              <a:rPr sz="1600" b="1" spc="-4" dirty="0">
                <a:latin typeface="Arial"/>
                <a:cs typeface="Arial"/>
              </a:rPr>
              <a:t>ä</a:t>
            </a:r>
            <a:r>
              <a:rPr sz="1600" b="1" spc="-9" dirty="0">
                <a:latin typeface="Arial"/>
                <a:cs typeface="Arial"/>
              </a:rPr>
              <a:t>uß</a:t>
            </a:r>
            <a:r>
              <a:rPr sz="1600" b="1" spc="-4" dirty="0">
                <a:latin typeface="Arial"/>
                <a:cs typeface="Arial"/>
              </a:rPr>
              <a:t>e</a:t>
            </a:r>
            <a:r>
              <a:rPr sz="1600" b="1" spc="4" dirty="0">
                <a:latin typeface="Arial"/>
                <a:cs typeface="Arial"/>
              </a:rPr>
              <a:t>r</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Fo</a:t>
            </a:r>
            <a:r>
              <a:rPr sz="1600" b="1" spc="4" dirty="0">
                <a:latin typeface="Arial"/>
                <a:cs typeface="Arial"/>
              </a:rPr>
              <a:t>r</a:t>
            </a:r>
            <a:r>
              <a:rPr sz="1600" b="1" dirty="0">
                <a:latin typeface="Arial"/>
                <a:cs typeface="Arial"/>
              </a:rPr>
              <a:t>m</a:t>
            </a:r>
            <a:r>
              <a:rPr sz="1600" b="1" spc="-9" dirty="0">
                <a:latin typeface="Arial"/>
                <a:cs typeface="Arial"/>
              </a:rPr>
              <a:t> n</a:t>
            </a:r>
            <a:r>
              <a:rPr sz="1600" b="1" spc="-4" dirty="0">
                <a:latin typeface="Arial"/>
                <a:cs typeface="Arial"/>
              </a:rPr>
              <a:t>ac</a:t>
            </a:r>
            <a:r>
              <a:rPr sz="1600" b="1" dirty="0">
                <a:latin typeface="Arial"/>
                <a:cs typeface="Arial"/>
              </a:rPr>
              <a:t>h</a:t>
            </a:r>
            <a:r>
              <a:rPr sz="1600" b="1" spc="-21"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n</a:t>
            </a:r>
            <a:r>
              <a:rPr sz="1600" b="1" spc="-51" dirty="0">
                <a:latin typeface="Arial"/>
                <a:cs typeface="Arial"/>
              </a:rPr>
              <a:t> </a:t>
            </a:r>
            <a:r>
              <a:rPr sz="1600" b="1" spc="-38" dirty="0">
                <a:latin typeface="Arial"/>
                <a:cs typeface="Arial"/>
              </a:rPr>
              <a:t>A</a:t>
            </a:r>
            <a:r>
              <a:rPr sz="1600" b="1" spc="-9" dirty="0">
                <a:latin typeface="Arial"/>
                <a:cs typeface="Arial"/>
              </a:rPr>
              <a:t>n</a:t>
            </a:r>
            <a:r>
              <a:rPr sz="1600" b="1" spc="-4" dirty="0">
                <a:latin typeface="Arial"/>
                <a:cs typeface="Arial"/>
              </a:rPr>
              <a:t>sc</a:t>
            </a:r>
            <a:r>
              <a:rPr sz="1600" b="1" spc="-9" dirty="0">
                <a:latin typeface="Arial"/>
                <a:cs typeface="Arial"/>
              </a:rPr>
              <a:t>h</a:t>
            </a:r>
            <a:r>
              <a:rPr sz="1600" b="1" spc="-4" dirty="0">
                <a:latin typeface="Arial"/>
                <a:cs typeface="Arial"/>
              </a:rPr>
              <a:t>e</a:t>
            </a:r>
            <a:r>
              <a:rPr sz="1600" b="1" spc="4" dirty="0">
                <a:latin typeface="Arial"/>
                <a:cs typeface="Arial"/>
              </a:rPr>
              <a:t>i</a:t>
            </a:r>
            <a:r>
              <a:rPr sz="1600" b="1" dirty="0">
                <a:latin typeface="Arial"/>
                <a:cs typeface="Arial"/>
              </a:rPr>
              <a:t>n </a:t>
            </a:r>
            <a:r>
              <a:rPr sz="1600" b="1" spc="-4" dirty="0">
                <a:latin typeface="Arial"/>
                <a:cs typeface="Arial"/>
              </a:rPr>
              <a:t>e</a:t>
            </a:r>
            <a:r>
              <a:rPr sz="1600" b="1" spc="4" dirty="0">
                <a:latin typeface="Arial"/>
                <a:cs typeface="Arial"/>
              </a:rPr>
              <a:t>i</a:t>
            </a:r>
            <a:r>
              <a:rPr sz="1600" b="1" spc="-9" dirty="0">
                <a:latin typeface="Arial"/>
                <a:cs typeface="Arial"/>
              </a:rPr>
              <a:t>n</a:t>
            </a:r>
            <a:r>
              <a:rPr sz="1600" b="1" spc="-4" dirty="0">
                <a:latin typeface="Arial"/>
                <a:cs typeface="Arial"/>
              </a:rPr>
              <a:t>e</a:t>
            </a:r>
            <a:r>
              <a:rPr sz="1600" b="1" dirty="0">
                <a:latin typeface="Arial"/>
                <a:cs typeface="Arial"/>
              </a:rPr>
              <a:t>r </a:t>
            </a:r>
            <a:r>
              <a:rPr sz="1600" b="1" spc="-13" dirty="0">
                <a:latin typeface="Arial"/>
                <a:cs typeface="Arial"/>
              </a:rPr>
              <a:t>v</a:t>
            </a:r>
            <a:r>
              <a:rPr sz="1600" b="1" spc="-9" dirty="0">
                <a:latin typeface="Arial"/>
                <a:cs typeface="Arial"/>
              </a:rPr>
              <a:t>o</a:t>
            </a:r>
            <a:r>
              <a:rPr sz="1600" b="1" spc="4" dirty="0">
                <a:latin typeface="Arial"/>
                <a:cs typeface="Arial"/>
              </a:rPr>
              <a:t>ll</a:t>
            </a:r>
            <a:r>
              <a:rPr sz="1600" b="1" spc="-4" dirty="0">
                <a:latin typeface="Arial"/>
                <a:cs typeface="Arial"/>
              </a:rPr>
              <a:t>a</a:t>
            </a:r>
            <a:r>
              <a:rPr sz="1600" b="1" spc="-9" dirty="0">
                <a:latin typeface="Arial"/>
                <a:cs typeface="Arial"/>
              </a:rPr>
              <a:t>u</a:t>
            </a:r>
            <a:r>
              <a:rPr sz="1600" b="1" dirty="0">
                <a:latin typeface="Arial"/>
                <a:cs typeface="Arial"/>
              </a:rPr>
              <a:t>t</a:t>
            </a:r>
            <a:r>
              <a:rPr sz="1600" b="1" spc="-9" dirty="0">
                <a:latin typeface="Arial"/>
                <a:cs typeface="Arial"/>
              </a:rPr>
              <a:t>o</a:t>
            </a:r>
            <a:r>
              <a:rPr sz="1600" b="1" spc="-4" dirty="0">
                <a:latin typeface="Arial"/>
                <a:cs typeface="Arial"/>
              </a:rPr>
              <a:t>ma</a:t>
            </a:r>
            <a:r>
              <a:rPr sz="1600" b="1" dirty="0">
                <a:latin typeface="Arial"/>
                <a:cs typeface="Arial"/>
              </a:rPr>
              <a:t>t</a:t>
            </a:r>
            <a:r>
              <a:rPr sz="1600" b="1" spc="-9" dirty="0">
                <a:latin typeface="Arial"/>
                <a:cs typeface="Arial"/>
              </a:rPr>
              <a:t>i</a:t>
            </a:r>
            <a:r>
              <a:rPr sz="1600" b="1" spc="-4" dirty="0">
                <a:latin typeface="Arial"/>
                <a:cs typeface="Arial"/>
              </a:rPr>
              <a:t>s</a:t>
            </a:r>
            <a:r>
              <a:rPr sz="1600" b="1" spc="-13" dirty="0">
                <a:latin typeface="Arial"/>
                <a:cs typeface="Arial"/>
              </a:rPr>
              <a:t>c</a:t>
            </a:r>
            <a:r>
              <a:rPr sz="1600" b="1" spc="-9" dirty="0">
                <a:latin typeface="Arial"/>
                <a:cs typeface="Arial"/>
              </a:rPr>
              <a:t>h</a:t>
            </a:r>
            <a:r>
              <a:rPr sz="1600" b="1" spc="-4" dirty="0">
                <a:latin typeface="Arial"/>
                <a:cs typeface="Arial"/>
              </a:rPr>
              <a:t>e</a:t>
            </a:r>
            <a:r>
              <a:rPr sz="1600" b="1" dirty="0">
                <a:latin typeface="Arial"/>
                <a:cs typeface="Arial"/>
              </a:rPr>
              <a:t>n</a:t>
            </a:r>
            <a:r>
              <a:rPr sz="1600" b="1" spc="-43" dirty="0">
                <a:latin typeface="Arial"/>
                <a:cs typeface="Arial"/>
              </a:rPr>
              <a:t> </a:t>
            </a:r>
            <a:r>
              <a:rPr sz="1600" b="1" spc="-9" dirty="0">
                <a:latin typeface="Arial"/>
                <a:cs typeface="Arial"/>
              </a:rPr>
              <a:t>K</a:t>
            </a:r>
            <a:r>
              <a:rPr sz="1600" b="1" spc="4" dirty="0">
                <a:latin typeface="Arial"/>
                <a:cs typeface="Arial"/>
              </a:rPr>
              <a:t>ri</a:t>
            </a:r>
            <a:r>
              <a:rPr sz="1600" b="1" spc="-4" dirty="0">
                <a:latin typeface="Arial"/>
                <a:cs typeface="Arial"/>
              </a:rPr>
              <a:t>e</a:t>
            </a:r>
            <a:r>
              <a:rPr sz="1600" b="1" spc="-9" dirty="0">
                <a:latin typeface="Arial"/>
                <a:cs typeface="Arial"/>
              </a:rPr>
              <a:t>g</a:t>
            </a:r>
            <a:r>
              <a:rPr sz="1600" b="1" spc="-13" dirty="0">
                <a:latin typeface="Arial"/>
                <a:cs typeface="Arial"/>
              </a:rPr>
              <a:t>s</a:t>
            </a:r>
            <a:r>
              <a:rPr sz="1600" b="1" spc="17" dirty="0">
                <a:latin typeface="Arial"/>
                <a:cs typeface="Arial"/>
              </a:rPr>
              <a:t>w</a:t>
            </a:r>
            <a:r>
              <a:rPr sz="1600" b="1" spc="-4" dirty="0">
                <a:latin typeface="Arial"/>
                <a:cs typeface="Arial"/>
              </a:rPr>
              <a:t>a</a:t>
            </a:r>
            <a:r>
              <a:rPr sz="1600" b="1" spc="-13" dirty="0">
                <a:latin typeface="Arial"/>
                <a:cs typeface="Arial"/>
              </a:rPr>
              <a:t>f</a:t>
            </a:r>
            <a:r>
              <a:rPr sz="1600" b="1" dirty="0">
                <a:latin typeface="Arial"/>
                <a:cs typeface="Arial"/>
              </a:rPr>
              <a:t>fe</a:t>
            </a:r>
            <a:r>
              <a:rPr sz="1600" b="1" spc="-38" dirty="0">
                <a:latin typeface="Arial"/>
                <a:cs typeface="Arial"/>
              </a:rPr>
              <a:t> </a:t>
            </a:r>
            <a:r>
              <a:rPr sz="1600" b="1" spc="-9" dirty="0">
                <a:latin typeface="Arial"/>
                <a:cs typeface="Arial"/>
              </a:rPr>
              <a:t>h</a:t>
            </a:r>
            <a:r>
              <a:rPr sz="1600" b="1" spc="-4" dirty="0">
                <a:latin typeface="Arial"/>
                <a:cs typeface="Arial"/>
              </a:rPr>
              <a:t>e</a:t>
            </a:r>
            <a:r>
              <a:rPr sz="1600" b="1" spc="4" dirty="0">
                <a:latin typeface="Arial"/>
                <a:cs typeface="Arial"/>
              </a:rPr>
              <a:t>r</a:t>
            </a:r>
            <a:r>
              <a:rPr sz="1600" b="1" spc="-13" dirty="0">
                <a:latin typeface="Arial"/>
                <a:cs typeface="Arial"/>
              </a:rPr>
              <a:t>v</a:t>
            </a:r>
            <a:r>
              <a:rPr sz="1600" b="1" spc="-9" dirty="0">
                <a:latin typeface="Arial"/>
                <a:cs typeface="Arial"/>
              </a:rPr>
              <a:t>o</a:t>
            </a:r>
            <a:r>
              <a:rPr sz="1600" b="1" spc="4" dirty="0">
                <a:latin typeface="Arial"/>
                <a:cs typeface="Arial"/>
              </a:rPr>
              <a:t>rr</a:t>
            </a:r>
            <a:r>
              <a:rPr sz="1600" b="1" spc="-9" dirty="0">
                <a:latin typeface="Arial"/>
                <a:cs typeface="Arial"/>
              </a:rPr>
              <a:t>u</a:t>
            </a:r>
            <a:r>
              <a:rPr sz="1600" b="1" dirty="0">
                <a:latin typeface="Arial"/>
                <a:cs typeface="Arial"/>
              </a:rPr>
              <a:t>f</a:t>
            </a:r>
            <a:r>
              <a:rPr sz="1600" b="1" spc="-4" dirty="0">
                <a:latin typeface="Arial"/>
                <a:cs typeface="Arial"/>
              </a:rPr>
              <a:t>e</a:t>
            </a:r>
            <a:r>
              <a:rPr sz="1600" b="1" spc="-9" dirty="0">
                <a:latin typeface="Arial"/>
                <a:cs typeface="Arial"/>
              </a:rPr>
              <a:t>n</a:t>
            </a:r>
            <a:r>
              <a:rPr sz="1600" dirty="0">
                <a:latin typeface="Arial"/>
                <a:cs typeface="Arial"/>
              </a:rPr>
              <a:t>,</a:t>
            </a:r>
            <a:r>
              <a:rPr sz="1600" spc="-34"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K</a:t>
            </a:r>
            <a:r>
              <a:rPr sz="1600" dirty="0">
                <a:latin typeface="Arial"/>
                <a:cs typeface="Arial"/>
              </a:rPr>
              <a:t>ri</a:t>
            </a:r>
            <a:r>
              <a:rPr sz="1600" spc="-4" dirty="0">
                <a:latin typeface="Arial"/>
                <a:cs typeface="Arial"/>
              </a:rPr>
              <a:t>eg</a:t>
            </a:r>
            <a:r>
              <a:rPr sz="1600" spc="4" dirty="0">
                <a:latin typeface="Arial"/>
                <a:cs typeface="Arial"/>
              </a:rPr>
              <a:t>s</a:t>
            </a:r>
            <a:r>
              <a:rPr sz="1600" spc="-17" dirty="0">
                <a:latin typeface="Arial"/>
                <a:cs typeface="Arial"/>
              </a:rPr>
              <a:t>w</a:t>
            </a:r>
            <a:r>
              <a:rPr sz="1600" spc="-4" dirty="0">
                <a:latin typeface="Arial"/>
                <a:cs typeface="Arial"/>
              </a:rPr>
              <a:t>a</a:t>
            </a:r>
            <a:r>
              <a:rPr sz="1600" spc="-17" dirty="0">
                <a:latin typeface="Arial"/>
                <a:cs typeface="Arial"/>
              </a:rPr>
              <a:t>f</a:t>
            </a:r>
            <a:r>
              <a:rPr sz="1600" spc="4" dirty="0">
                <a:latin typeface="Arial"/>
                <a:cs typeface="Arial"/>
              </a:rPr>
              <a:t>f</a:t>
            </a:r>
            <a:r>
              <a:rPr sz="1600" dirty="0">
                <a:latin typeface="Arial"/>
                <a:cs typeface="Arial"/>
              </a:rPr>
              <a:t>e</a:t>
            </a:r>
            <a:r>
              <a:rPr sz="1600" spc="-38" dirty="0">
                <a:latin typeface="Arial"/>
                <a:cs typeface="Arial"/>
              </a:rPr>
              <a:t> </a:t>
            </a:r>
            <a:r>
              <a:rPr sz="1600" dirty="0">
                <a:latin typeface="Arial"/>
                <a:cs typeface="Arial"/>
              </a:rPr>
              <a:t>im </a:t>
            </a:r>
            <a:r>
              <a:rPr sz="1600" spc="-4" dirty="0">
                <a:latin typeface="Arial"/>
                <a:cs typeface="Arial"/>
              </a:rPr>
              <a:t>S</a:t>
            </a:r>
            <a:r>
              <a:rPr sz="1600" dirty="0">
                <a:latin typeface="Arial"/>
                <a:cs typeface="Arial"/>
              </a:rPr>
              <a:t>i</a:t>
            </a:r>
            <a:r>
              <a:rPr sz="1600" spc="-4" dirty="0">
                <a:latin typeface="Arial"/>
                <a:cs typeface="Arial"/>
              </a:rPr>
              <a:t>nn</a:t>
            </a:r>
            <a:r>
              <a:rPr sz="1600" dirty="0">
                <a:latin typeface="Arial"/>
                <a:cs typeface="Arial"/>
              </a:rPr>
              <a:t>e</a:t>
            </a:r>
            <a:r>
              <a:rPr sz="1600" spc="-17" dirty="0">
                <a:latin typeface="Arial"/>
                <a:cs typeface="Arial"/>
              </a:rPr>
              <a:t> </a:t>
            </a:r>
            <a:r>
              <a:rPr sz="1600" spc="-4" dirty="0">
                <a:latin typeface="Arial"/>
                <a:cs typeface="Arial"/>
              </a:rPr>
              <a:t>de</a:t>
            </a:r>
            <a:r>
              <a:rPr sz="1600" dirty="0">
                <a:latin typeface="Arial"/>
                <a:cs typeface="Arial"/>
              </a:rPr>
              <a:t>s</a:t>
            </a:r>
            <a:r>
              <a:rPr sz="1600" spc="-13" dirty="0">
                <a:latin typeface="Arial"/>
                <a:cs typeface="Arial"/>
              </a:rPr>
              <a:t> </a:t>
            </a:r>
            <a:r>
              <a:rPr sz="1600" spc="-4" dirty="0">
                <a:latin typeface="Arial"/>
                <a:cs typeface="Arial"/>
              </a:rPr>
              <a:t>Ge</a:t>
            </a:r>
            <a:r>
              <a:rPr sz="1600" spc="4" dirty="0">
                <a:latin typeface="Arial"/>
                <a:cs typeface="Arial"/>
              </a:rPr>
              <a:t>s</a:t>
            </a:r>
            <a:r>
              <a:rPr sz="1600" spc="-4" dirty="0">
                <a:latin typeface="Arial"/>
                <a:cs typeface="Arial"/>
              </a:rPr>
              <a:t>e</a:t>
            </a:r>
            <a:r>
              <a:rPr sz="1600" spc="4" dirty="0">
                <a:latin typeface="Arial"/>
                <a:cs typeface="Arial"/>
              </a:rPr>
              <a:t>t</a:t>
            </a:r>
            <a:r>
              <a:rPr sz="1600" spc="-9" dirty="0">
                <a:latin typeface="Arial"/>
                <a:cs typeface="Arial"/>
              </a:rPr>
              <a:t>z</a:t>
            </a:r>
            <a:r>
              <a:rPr sz="1600" spc="-4" dirty="0">
                <a:latin typeface="Arial"/>
                <a:cs typeface="Arial"/>
              </a:rPr>
              <a:t>e</a:t>
            </a:r>
            <a:r>
              <a:rPr sz="1600" dirty="0">
                <a:latin typeface="Arial"/>
                <a:cs typeface="Arial"/>
              </a:rPr>
              <a:t>s </a:t>
            </a:r>
            <a:r>
              <a:rPr sz="1600" spc="-4" dirty="0">
                <a:latin typeface="Arial"/>
                <a:cs typeface="Arial"/>
              </a:rPr>
              <a:t>übe</a:t>
            </a:r>
            <a:r>
              <a:rPr sz="1600" dirty="0">
                <a:latin typeface="Arial"/>
                <a:cs typeface="Arial"/>
              </a:rPr>
              <a:t>r</a:t>
            </a:r>
            <a:r>
              <a:rPr sz="1600" spc="-26"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Kon</a:t>
            </a:r>
            <a:r>
              <a:rPr sz="1600" spc="4" dirty="0">
                <a:latin typeface="Arial"/>
                <a:cs typeface="Arial"/>
              </a:rPr>
              <a:t>t</a:t>
            </a:r>
            <a:r>
              <a:rPr sz="1600" dirty="0">
                <a:latin typeface="Arial"/>
                <a:cs typeface="Arial"/>
              </a:rPr>
              <a:t>r</a:t>
            </a:r>
            <a:r>
              <a:rPr sz="1600" spc="-4" dirty="0">
                <a:latin typeface="Arial"/>
                <a:cs typeface="Arial"/>
              </a:rPr>
              <a:t>o</a:t>
            </a:r>
            <a:r>
              <a:rPr sz="1600" dirty="0">
                <a:latin typeface="Arial"/>
                <a:cs typeface="Arial"/>
              </a:rPr>
              <a:t>lle</a:t>
            </a:r>
            <a:r>
              <a:rPr sz="1600" spc="-26"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n</a:t>
            </a:r>
            <a:r>
              <a:rPr sz="1600" spc="-9" dirty="0">
                <a:latin typeface="Arial"/>
                <a:cs typeface="Arial"/>
              </a:rPr>
              <a:t> </a:t>
            </a:r>
            <a:r>
              <a:rPr sz="1600" spc="-4" dirty="0">
                <a:latin typeface="Arial"/>
                <a:cs typeface="Arial"/>
              </a:rPr>
              <a:t>K</a:t>
            </a:r>
            <a:r>
              <a:rPr sz="1600" dirty="0">
                <a:latin typeface="Arial"/>
                <a:cs typeface="Arial"/>
              </a:rPr>
              <a:t>ri</a:t>
            </a:r>
            <a:r>
              <a:rPr sz="1600" spc="-4" dirty="0">
                <a:latin typeface="Arial"/>
                <a:cs typeface="Arial"/>
              </a:rPr>
              <a:t>eg</a:t>
            </a:r>
            <a:r>
              <a:rPr sz="1600" spc="4" dirty="0">
                <a:latin typeface="Arial"/>
                <a:cs typeface="Arial"/>
              </a:rPr>
              <a:t>s</a:t>
            </a:r>
            <a:r>
              <a:rPr sz="1600" spc="-17" dirty="0">
                <a:latin typeface="Arial"/>
                <a:cs typeface="Arial"/>
              </a:rPr>
              <a:t>w</a:t>
            </a:r>
            <a:r>
              <a:rPr sz="1600" spc="-4" dirty="0">
                <a:latin typeface="Arial"/>
                <a:cs typeface="Arial"/>
              </a:rPr>
              <a:t>a</a:t>
            </a:r>
            <a:r>
              <a:rPr sz="1600" spc="-17" dirty="0">
                <a:latin typeface="Arial"/>
                <a:cs typeface="Arial"/>
              </a:rPr>
              <a:t>f</a:t>
            </a:r>
            <a:r>
              <a:rPr sz="1600" spc="4" dirty="0">
                <a:latin typeface="Arial"/>
                <a:cs typeface="Arial"/>
              </a:rPr>
              <a:t>f</a:t>
            </a:r>
            <a:r>
              <a:rPr sz="1600" spc="-4" dirty="0">
                <a:latin typeface="Arial"/>
                <a:cs typeface="Arial"/>
              </a:rPr>
              <a:t>e</a:t>
            </a:r>
            <a:r>
              <a:rPr sz="1600" dirty="0">
                <a:latin typeface="Arial"/>
                <a:cs typeface="Arial"/>
              </a:rPr>
              <a:t>n</a:t>
            </a:r>
            <a:r>
              <a:rPr sz="1600" spc="-26" dirty="0">
                <a:latin typeface="Arial"/>
                <a:cs typeface="Arial"/>
              </a:rPr>
              <a:t> </a:t>
            </a:r>
            <a:r>
              <a:rPr sz="1600" dirty="0">
                <a:latin typeface="Arial"/>
                <a:cs typeface="Arial"/>
              </a:rPr>
              <a:t>i</a:t>
            </a:r>
            <a:r>
              <a:rPr sz="1600" spc="4" dirty="0">
                <a:latin typeface="Arial"/>
                <a:cs typeface="Arial"/>
              </a:rPr>
              <a:t>st</a:t>
            </a:r>
            <a:r>
              <a:rPr sz="1600" dirty="0">
                <a:latin typeface="Arial"/>
                <a:cs typeface="Arial"/>
              </a:rPr>
              <a:t>,</a:t>
            </a:r>
            <a:r>
              <a:rPr sz="1600" spc="-21" dirty="0">
                <a:latin typeface="Arial"/>
                <a:cs typeface="Arial"/>
              </a:rPr>
              <a:t> </a:t>
            </a:r>
            <a:r>
              <a:rPr sz="1600" spc="-17" dirty="0">
                <a:latin typeface="Arial"/>
                <a:cs typeface="Arial"/>
              </a:rPr>
              <a:t>w</a:t>
            </a:r>
            <a:r>
              <a:rPr sz="1600" spc="-4" dirty="0">
                <a:latin typeface="Arial"/>
                <a:cs typeface="Arial"/>
              </a:rPr>
              <a:t>en</a:t>
            </a:r>
            <a:r>
              <a:rPr sz="1600" dirty="0">
                <a:latin typeface="Arial"/>
                <a:cs typeface="Arial"/>
              </a:rPr>
              <a:t>n</a:t>
            </a:r>
          </a:p>
          <a:p>
            <a:pPr marL="447675" indent="-184150">
              <a:spcBef>
                <a:spcPts val="600"/>
              </a:spcBef>
              <a:buFont typeface="Wingdings" panose="05000000000000000000" pitchFamily="2" charset="2"/>
              <a:buChar char="ü"/>
              <a:tabLst>
                <a:tab pos="651043" algn="l"/>
              </a:tabLst>
            </a:pPr>
            <a:r>
              <a:rPr sz="1600" spc="-4" dirty="0">
                <a:latin typeface="Arial"/>
                <a:cs typeface="Arial"/>
              </a:rPr>
              <a:t>d</a:t>
            </a:r>
            <a:r>
              <a:rPr sz="1600" dirty="0">
                <a:latin typeface="Arial"/>
                <a:cs typeface="Arial"/>
              </a:rPr>
              <a:t>ie</a:t>
            </a:r>
            <a:r>
              <a:rPr sz="1600" spc="-17" dirty="0">
                <a:latin typeface="Arial"/>
                <a:cs typeface="Arial"/>
              </a:rPr>
              <a:t> </a:t>
            </a:r>
            <a:r>
              <a:rPr sz="1600" spc="-4" dirty="0">
                <a:latin typeface="Arial"/>
                <a:cs typeface="Arial"/>
              </a:rPr>
              <a:t>Lau</a:t>
            </a:r>
            <a:r>
              <a:rPr sz="1600" spc="4" dirty="0">
                <a:latin typeface="Arial"/>
                <a:cs typeface="Arial"/>
              </a:rPr>
              <a:t>f</a:t>
            </a:r>
            <a:r>
              <a:rPr sz="1600" dirty="0">
                <a:latin typeface="Arial"/>
                <a:cs typeface="Arial"/>
              </a:rPr>
              <a:t>l</a:t>
            </a:r>
            <a:r>
              <a:rPr sz="1600" spc="-4" dirty="0">
                <a:latin typeface="Arial"/>
                <a:cs typeface="Arial"/>
              </a:rPr>
              <a:t>äng</a:t>
            </a:r>
            <a:r>
              <a:rPr sz="1600" dirty="0">
                <a:latin typeface="Arial"/>
                <a:cs typeface="Arial"/>
              </a:rPr>
              <a:t>e</a:t>
            </a:r>
            <a:r>
              <a:rPr sz="1600" spc="-38" dirty="0">
                <a:latin typeface="Arial"/>
                <a:cs typeface="Arial"/>
              </a:rPr>
              <a:t> </a:t>
            </a:r>
            <a:r>
              <a:rPr sz="1600" spc="-17" dirty="0">
                <a:latin typeface="Arial"/>
                <a:cs typeface="Arial"/>
              </a:rPr>
              <a:t>w</a:t>
            </a:r>
            <a:r>
              <a:rPr sz="1600" spc="-4" dirty="0">
                <a:latin typeface="Arial"/>
                <a:cs typeface="Arial"/>
              </a:rPr>
              <a:t>en</a:t>
            </a:r>
            <a:r>
              <a:rPr sz="1600" dirty="0">
                <a:latin typeface="Arial"/>
                <a:cs typeface="Arial"/>
              </a:rPr>
              <a:t>i</a:t>
            </a:r>
            <a:r>
              <a:rPr sz="1600" spc="-4" dirty="0">
                <a:latin typeface="Arial"/>
                <a:cs typeface="Arial"/>
              </a:rPr>
              <a:t>ge</a:t>
            </a:r>
            <a:r>
              <a:rPr sz="1600" dirty="0">
                <a:latin typeface="Arial"/>
                <a:cs typeface="Arial"/>
              </a:rPr>
              <a:t>r</a:t>
            </a:r>
            <a:r>
              <a:rPr sz="1600" spc="-17" dirty="0">
                <a:latin typeface="Arial"/>
                <a:cs typeface="Arial"/>
              </a:rPr>
              <a:t> </a:t>
            </a:r>
            <a:r>
              <a:rPr sz="1600" spc="-4" dirty="0">
                <a:latin typeface="Arial"/>
                <a:cs typeface="Arial"/>
              </a:rPr>
              <a:t>a</a:t>
            </a:r>
            <a:r>
              <a:rPr sz="1600" dirty="0">
                <a:latin typeface="Arial"/>
                <a:cs typeface="Arial"/>
              </a:rPr>
              <a:t>ls </a:t>
            </a:r>
            <a:r>
              <a:rPr sz="1600" spc="-4" dirty="0">
                <a:latin typeface="Arial"/>
                <a:cs typeface="Arial"/>
              </a:rPr>
              <a:t>4</a:t>
            </a:r>
            <a:r>
              <a:rPr sz="1600" dirty="0">
                <a:latin typeface="Arial"/>
                <a:cs typeface="Arial"/>
              </a:rPr>
              <a:t>2</a:t>
            </a:r>
            <a:r>
              <a:rPr sz="1600" spc="-17" dirty="0">
                <a:latin typeface="Arial"/>
                <a:cs typeface="Arial"/>
              </a:rPr>
              <a:t> </a:t>
            </a:r>
            <a:r>
              <a:rPr sz="1600" spc="-9" dirty="0">
                <a:latin typeface="Arial"/>
                <a:cs typeface="Arial"/>
              </a:rPr>
              <a:t>Z</a:t>
            </a:r>
            <a:r>
              <a:rPr sz="1600" spc="-4" dirty="0">
                <a:latin typeface="Arial"/>
                <a:cs typeface="Arial"/>
              </a:rPr>
              <a:t>en</a:t>
            </a:r>
            <a:r>
              <a:rPr sz="1600" spc="4" dirty="0">
                <a:latin typeface="Arial"/>
                <a:cs typeface="Arial"/>
              </a:rPr>
              <a:t>t</a:t>
            </a:r>
            <a:r>
              <a:rPr sz="1600" dirty="0">
                <a:latin typeface="Arial"/>
                <a:cs typeface="Arial"/>
              </a:rPr>
              <a:t>i</a:t>
            </a:r>
            <a:r>
              <a:rPr sz="1600" spc="-9" dirty="0">
                <a:latin typeface="Arial"/>
                <a:cs typeface="Arial"/>
              </a:rPr>
              <a:t>m</a:t>
            </a:r>
            <a:r>
              <a:rPr sz="1600" spc="-4" dirty="0">
                <a:latin typeface="Arial"/>
                <a:cs typeface="Arial"/>
              </a:rPr>
              <a:t>e</a:t>
            </a:r>
            <a:r>
              <a:rPr sz="1600" spc="4" dirty="0">
                <a:latin typeface="Arial"/>
                <a:cs typeface="Arial"/>
              </a:rPr>
              <a:t>t</a:t>
            </a:r>
            <a:r>
              <a:rPr sz="1600" spc="-4" dirty="0">
                <a:latin typeface="Arial"/>
                <a:cs typeface="Arial"/>
              </a:rPr>
              <a:t>e</a:t>
            </a:r>
            <a:r>
              <a:rPr sz="1600" dirty="0">
                <a:latin typeface="Arial"/>
                <a:cs typeface="Arial"/>
              </a:rPr>
              <a:t>r</a:t>
            </a:r>
            <a:r>
              <a:rPr sz="1600" spc="-38" dirty="0">
                <a:latin typeface="Arial"/>
                <a:cs typeface="Arial"/>
              </a:rPr>
              <a:t> </a:t>
            </a:r>
            <a:r>
              <a:rPr sz="1600" spc="-4" dirty="0">
                <a:latin typeface="Arial"/>
                <a:cs typeface="Arial"/>
              </a:rPr>
              <a:t>be</a:t>
            </a:r>
            <a:r>
              <a:rPr sz="1600" spc="4" dirty="0">
                <a:latin typeface="Arial"/>
                <a:cs typeface="Arial"/>
              </a:rPr>
              <a:t>t</a:t>
            </a:r>
            <a:r>
              <a:rPr sz="1600" dirty="0">
                <a:latin typeface="Arial"/>
                <a:cs typeface="Arial"/>
              </a:rPr>
              <a:t>r</a:t>
            </a:r>
            <a:r>
              <a:rPr sz="1600" spc="-4" dirty="0">
                <a:latin typeface="Arial"/>
                <a:cs typeface="Arial"/>
              </a:rPr>
              <a:t>äg</a:t>
            </a:r>
            <a:r>
              <a:rPr sz="1600" spc="-9" dirty="0">
                <a:latin typeface="Arial"/>
                <a:cs typeface="Arial"/>
              </a:rPr>
              <a:t>t</a:t>
            </a:r>
            <a:r>
              <a:rPr sz="1600" dirty="0">
                <a:latin typeface="Arial"/>
                <a:cs typeface="Arial"/>
              </a:rPr>
              <a:t>,</a:t>
            </a:r>
          </a:p>
          <a:p>
            <a:pPr marL="447675" marR="2234941" indent="-184150">
              <a:spcBef>
                <a:spcPts val="600"/>
              </a:spcBef>
              <a:buFont typeface="Wingdings" panose="05000000000000000000" pitchFamily="2" charset="2"/>
              <a:buChar char="ü"/>
              <a:tabLst>
                <a:tab pos="651043" algn="l"/>
              </a:tabLst>
            </a:pPr>
            <a:r>
              <a:rPr sz="1600" spc="-4" dirty="0">
                <a:latin typeface="Arial"/>
                <a:cs typeface="Arial"/>
              </a:rPr>
              <a:t>da</a:t>
            </a:r>
            <a:r>
              <a:rPr sz="1600" dirty="0">
                <a:latin typeface="Arial"/>
                <a:cs typeface="Arial"/>
              </a:rPr>
              <a:t>s</a:t>
            </a:r>
            <a:r>
              <a:rPr sz="1600" spc="-21" dirty="0">
                <a:latin typeface="Arial"/>
                <a:cs typeface="Arial"/>
              </a:rPr>
              <a:t> </a:t>
            </a:r>
            <a:r>
              <a:rPr sz="1600" spc="-9" dirty="0">
                <a:latin typeface="Arial"/>
                <a:cs typeface="Arial"/>
              </a:rPr>
              <a:t>M</a:t>
            </a:r>
            <a:r>
              <a:rPr sz="1600" spc="-4" dirty="0">
                <a:latin typeface="Arial"/>
                <a:cs typeface="Arial"/>
              </a:rPr>
              <a:t>aga</a:t>
            </a:r>
            <a:r>
              <a:rPr sz="1600" spc="4" dirty="0">
                <a:latin typeface="Arial"/>
                <a:cs typeface="Arial"/>
              </a:rPr>
              <a:t>z</a:t>
            </a:r>
            <a:r>
              <a:rPr sz="1600" dirty="0">
                <a:latin typeface="Arial"/>
                <a:cs typeface="Arial"/>
              </a:rPr>
              <a:t>in</a:t>
            </a:r>
            <a:r>
              <a:rPr sz="1600" spc="-26"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c</a:t>
            </a:r>
            <a:r>
              <a:rPr sz="1600" dirty="0">
                <a:latin typeface="Arial"/>
                <a:cs typeface="Arial"/>
              </a:rPr>
              <a:t>h</a:t>
            </a:r>
            <a:r>
              <a:rPr sz="1600" spc="-17" dirty="0">
                <a:latin typeface="Arial"/>
                <a:cs typeface="Arial"/>
              </a:rPr>
              <a:t> </a:t>
            </a:r>
            <a:r>
              <a:rPr sz="1600" spc="-4" dirty="0">
                <a:latin typeface="Arial"/>
                <a:cs typeface="Arial"/>
              </a:rPr>
              <a:t>h</a:t>
            </a:r>
            <a:r>
              <a:rPr sz="1600" dirty="0">
                <a:latin typeface="Arial"/>
                <a:cs typeface="Arial"/>
              </a:rPr>
              <a:t>i</a:t>
            </a:r>
            <a:r>
              <a:rPr sz="1600" spc="-4" dirty="0">
                <a:latin typeface="Arial"/>
                <a:cs typeface="Arial"/>
              </a:rPr>
              <a:t>n</a:t>
            </a:r>
            <a:r>
              <a:rPr sz="1600" spc="4" dirty="0">
                <a:latin typeface="Arial"/>
                <a:cs typeface="Arial"/>
              </a:rPr>
              <a:t>t</a:t>
            </a:r>
            <a:r>
              <a:rPr sz="1600" spc="-4" dirty="0">
                <a:latin typeface="Arial"/>
                <a:cs typeface="Arial"/>
              </a:rPr>
              <a:t>e</a:t>
            </a:r>
            <a:r>
              <a:rPr sz="1600" dirty="0">
                <a:latin typeface="Arial"/>
                <a:cs typeface="Arial"/>
              </a:rPr>
              <a:t>r</a:t>
            </a:r>
            <a:r>
              <a:rPr sz="1600" spc="-26" dirty="0">
                <a:latin typeface="Arial"/>
                <a:cs typeface="Arial"/>
              </a:rPr>
              <a:t> </a:t>
            </a:r>
            <a:r>
              <a:rPr sz="1600" spc="-4" dirty="0">
                <a:latin typeface="Arial"/>
                <a:cs typeface="Arial"/>
              </a:rPr>
              <a:t>de</a:t>
            </a:r>
            <a:r>
              <a:rPr sz="1600" dirty="0">
                <a:latin typeface="Arial"/>
                <a:cs typeface="Arial"/>
              </a:rPr>
              <a:t>r</a:t>
            </a:r>
            <a:r>
              <a:rPr sz="1600" spc="-90" dirty="0">
                <a:latin typeface="Arial"/>
                <a:cs typeface="Arial"/>
              </a:rPr>
              <a:t> </a:t>
            </a:r>
            <a:r>
              <a:rPr sz="1600" spc="-4" dirty="0">
                <a:latin typeface="Arial"/>
                <a:cs typeface="Arial"/>
              </a:rPr>
              <a:t>Ab</a:t>
            </a:r>
            <a:r>
              <a:rPr sz="1600" spc="4" dirty="0">
                <a:latin typeface="Arial"/>
                <a:cs typeface="Arial"/>
              </a:rPr>
              <a:t>z</a:t>
            </a:r>
            <a:r>
              <a:rPr sz="1600" spc="-4" dirty="0">
                <a:latin typeface="Arial"/>
                <a:cs typeface="Arial"/>
              </a:rPr>
              <a:t>ug</a:t>
            </a:r>
            <a:r>
              <a:rPr sz="1600" spc="4" dirty="0">
                <a:latin typeface="Arial"/>
                <a:cs typeface="Arial"/>
              </a:rPr>
              <a:t>s</a:t>
            </a:r>
            <a:r>
              <a:rPr sz="1600" spc="-4" dirty="0">
                <a:latin typeface="Arial"/>
                <a:cs typeface="Arial"/>
              </a:rPr>
              <a:t>e</a:t>
            </a:r>
            <a:r>
              <a:rPr sz="1600" dirty="0">
                <a:latin typeface="Arial"/>
                <a:cs typeface="Arial"/>
              </a:rPr>
              <a:t>i</a:t>
            </a:r>
            <a:r>
              <a:rPr sz="1600" spc="-4" dirty="0">
                <a:latin typeface="Arial"/>
                <a:cs typeface="Arial"/>
              </a:rPr>
              <a:t>nh</a:t>
            </a:r>
            <a:r>
              <a:rPr sz="1600" spc="-13" dirty="0">
                <a:latin typeface="Arial"/>
                <a:cs typeface="Arial"/>
              </a:rPr>
              <a:t>e</a:t>
            </a:r>
            <a:r>
              <a:rPr sz="1600" dirty="0">
                <a:latin typeface="Arial"/>
                <a:cs typeface="Arial"/>
              </a:rPr>
              <a:t>it</a:t>
            </a:r>
            <a:r>
              <a:rPr sz="1600" spc="-34" dirty="0">
                <a:latin typeface="Arial"/>
                <a:cs typeface="Arial"/>
              </a:rPr>
              <a:t> </a:t>
            </a:r>
            <a:r>
              <a:rPr sz="1600" spc="-4" dirty="0">
                <a:latin typeface="Arial"/>
                <a:cs typeface="Arial"/>
              </a:rPr>
              <a:t>be</a:t>
            </a:r>
            <a:r>
              <a:rPr sz="1600" spc="4" dirty="0">
                <a:latin typeface="Arial"/>
                <a:cs typeface="Arial"/>
              </a:rPr>
              <a:t>f</a:t>
            </a:r>
            <a:r>
              <a:rPr sz="1600" dirty="0">
                <a:latin typeface="Arial"/>
                <a:cs typeface="Arial"/>
              </a:rPr>
              <a:t>i</a:t>
            </a:r>
            <a:r>
              <a:rPr sz="1600" spc="-4" dirty="0">
                <a:latin typeface="Arial"/>
                <a:cs typeface="Arial"/>
              </a:rPr>
              <a:t>nde</a:t>
            </a:r>
            <a:r>
              <a:rPr sz="1600" dirty="0">
                <a:latin typeface="Arial"/>
                <a:cs typeface="Arial"/>
              </a:rPr>
              <a:t>t (</a:t>
            </a:r>
            <a:r>
              <a:rPr sz="1600" spc="4" dirty="0">
                <a:latin typeface="Arial"/>
                <a:cs typeface="Arial"/>
              </a:rPr>
              <a:t>s</a:t>
            </a:r>
            <a:r>
              <a:rPr sz="1600" dirty="0">
                <a:latin typeface="Arial"/>
                <a:cs typeface="Arial"/>
              </a:rPr>
              <a:t>o</a:t>
            </a:r>
            <a:r>
              <a:rPr sz="1600" spc="-17" dirty="0">
                <a:latin typeface="Arial"/>
                <a:cs typeface="Arial"/>
              </a:rPr>
              <a:t> </a:t>
            </a:r>
            <a:r>
              <a:rPr sz="1600" spc="-4" dirty="0">
                <a:latin typeface="Arial"/>
                <a:cs typeface="Arial"/>
              </a:rPr>
              <a:t>genann</a:t>
            </a:r>
            <a:r>
              <a:rPr sz="1600" spc="4" dirty="0">
                <a:latin typeface="Arial"/>
                <a:cs typeface="Arial"/>
              </a:rPr>
              <a:t>t</a:t>
            </a:r>
            <a:r>
              <a:rPr sz="1600" dirty="0">
                <a:latin typeface="Arial"/>
                <a:cs typeface="Arial"/>
              </a:rPr>
              <a:t>e</a:t>
            </a:r>
            <a:r>
              <a:rPr sz="1600" spc="-38" dirty="0">
                <a:latin typeface="Arial"/>
                <a:cs typeface="Arial"/>
              </a:rPr>
              <a:t> </a:t>
            </a:r>
            <a:r>
              <a:rPr sz="1600" spc="-4" dirty="0">
                <a:latin typeface="Arial"/>
                <a:cs typeface="Arial"/>
              </a:rPr>
              <a:t>Bu</a:t>
            </a:r>
            <a:r>
              <a:rPr sz="1600" dirty="0">
                <a:latin typeface="Arial"/>
                <a:cs typeface="Arial"/>
              </a:rPr>
              <a:t>l-</a:t>
            </a:r>
            <a:r>
              <a:rPr sz="1600" spc="-4" dirty="0">
                <a:latin typeface="Arial"/>
                <a:cs typeface="Arial"/>
              </a:rPr>
              <a:t>Pup</a:t>
            </a:r>
            <a:r>
              <a:rPr sz="1600" dirty="0">
                <a:latin typeface="Arial"/>
                <a:cs typeface="Arial"/>
              </a:rPr>
              <a:t>-</a:t>
            </a:r>
            <a:r>
              <a:rPr sz="1600" spc="-38" dirty="0">
                <a:latin typeface="Arial"/>
                <a:cs typeface="Arial"/>
              </a:rPr>
              <a:t>W</a:t>
            </a:r>
            <a:r>
              <a:rPr sz="1600" spc="-4" dirty="0">
                <a:latin typeface="Arial"/>
                <a:cs typeface="Arial"/>
              </a:rPr>
              <a:t>a</a:t>
            </a:r>
            <a:r>
              <a:rPr sz="1600" spc="-30" dirty="0">
                <a:latin typeface="Arial"/>
                <a:cs typeface="Arial"/>
              </a:rPr>
              <a:t>f</a:t>
            </a:r>
            <a:r>
              <a:rPr sz="1600" spc="-9" dirty="0">
                <a:latin typeface="Arial"/>
                <a:cs typeface="Arial"/>
              </a:rPr>
              <a:t>f</a:t>
            </a:r>
            <a:r>
              <a:rPr sz="1600" spc="-4" dirty="0">
                <a:latin typeface="Arial"/>
                <a:cs typeface="Arial"/>
              </a:rPr>
              <a:t>e</a:t>
            </a:r>
            <a:r>
              <a:rPr sz="1600" spc="-13" dirty="0">
                <a:latin typeface="Arial"/>
                <a:cs typeface="Arial"/>
              </a:rPr>
              <a:t>n</a:t>
            </a:r>
            <a:r>
              <a:rPr sz="1600" dirty="0">
                <a:latin typeface="Arial"/>
                <a:cs typeface="Arial"/>
              </a:rPr>
              <a:t>)</a:t>
            </a:r>
            <a:r>
              <a:rPr sz="1600" spc="-38" dirty="0">
                <a:latin typeface="Arial"/>
                <a:cs typeface="Arial"/>
              </a:rPr>
              <a:t> </a:t>
            </a:r>
            <a:r>
              <a:rPr sz="1600" spc="-4" dirty="0">
                <a:latin typeface="Arial"/>
                <a:cs typeface="Arial"/>
              </a:rPr>
              <a:t>ode</a:t>
            </a:r>
            <a:r>
              <a:rPr sz="1600" dirty="0">
                <a:latin typeface="Arial"/>
                <a:cs typeface="Arial"/>
              </a:rPr>
              <a:t>r</a:t>
            </a:r>
          </a:p>
          <a:p>
            <a:pPr marL="447675" marR="1725074" indent="-184150">
              <a:spcBef>
                <a:spcPts val="600"/>
              </a:spcBef>
              <a:buFont typeface="Wingdings" panose="05000000000000000000" pitchFamily="2" charset="2"/>
              <a:buChar char="ü"/>
              <a:tabLst>
                <a:tab pos="641812" algn="l"/>
              </a:tabLst>
            </a:pPr>
            <a:r>
              <a:rPr sz="1600" spc="-4" dirty="0">
                <a:latin typeface="Arial"/>
                <a:cs typeface="Arial"/>
              </a:rPr>
              <a:t>d</a:t>
            </a:r>
            <a:r>
              <a:rPr sz="1600" dirty="0">
                <a:latin typeface="Arial"/>
                <a:cs typeface="Arial"/>
              </a:rPr>
              <a:t>ie</a:t>
            </a:r>
            <a:r>
              <a:rPr sz="1600" spc="-9" dirty="0">
                <a:latin typeface="Arial"/>
                <a:cs typeface="Arial"/>
              </a:rPr>
              <a:t> H</a:t>
            </a:r>
            <a:r>
              <a:rPr sz="1600" spc="-4" dirty="0">
                <a:latin typeface="Arial"/>
                <a:cs typeface="Arial"/>
              </a:rPr>
              <a:t>ü</a:t>
            </a:r>
            <a:r>
              <a:rPr sz="1600" dirty="0">
                <a:latin typeface="Arial"/>
                <a:cs typeface="Arial"/>
              </a:rPr>
              <a:t>l</a:t>
            </a:r>
            <a:r>
              <a:rPr sz="1600" spc="4" dirty="0">
                <a:latin typeface="Arial"/>
                <a:cs typeface="Arial"/>
              </a:rPr>
              <a:t>s</a:t>
            </a:r>
            <a:r>
              <a:rPr sz="1600" spc="-4" dirty="0">
                <a:latin typeface="Arial"/>
                <a:cs typeface="Arial"/>
              </a:rPr>
              <a:t>en</a:t>
            </a:r>
            <a:r>
              <a:rPr sz="1600" dirty="0">
                <a:latin typeface="Arial"/>
                <a:cs typeface="Arial"/>
              </a:rPr>
              <a:t>l</a:t>
            </a:r>
            <a:r>
              <a:rPr sz="1600" spc="-4" dirty="0">
                <a:latin typeface="Arial"/>
                <a:cs typeface="Arial"/>
              </a:rPr>
              <a:t>äng</a:t>
            </a:r>
            <a:r>
              <a:rPr sz="1600" dirty="0">
                <a:latin typeface="Arial"/>
                <a:cs typeface="Arial"/>
              </a:rPr>
              <a:t>e</a:t>
            </a:r>
            <a:r>
              <a:rPr sz="1600" spc="-38"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v</a:t>
            </a:r>
            <a:r>
              <a:rPr sz="1600" spc="-4" dirty="0">
                <a:latin typeface="Arial"/>
                <a:cs typeface="Arial"/>
              </a:rPr>
              <a:t>e</a:t>
            </a:r>
            <a:r>
              <a:rPr sz="1600" dirty="0">
                <a:latin typeface="Arial"/>
                <a:cs typeface="Arial"/>
              </a:rPr>
              <a:t>r</a:t>
            </a:r>
            <a:r>
              <a:rPr sz="1600" spc="-17" dirty="0">
                <a:latin typeface="Arial"/>
                <a:cs typeface="Arial"/>
              </a:rPr>
              <a:t>w</a:t>
            </a:r>
            <a:r>
              <a:rPr sz="1600" spc="-4" dirty="0">
                <a:latin typeface="Arial"/>
                <a:cs typeface="Arial"/>
              </a:rPr>
              <a:t>ende</a:t>
            </a:r>
            <a:r>
              <a:rPr sz="1600" spc="4" dirty="0">
                <a:latin typeface="Arial"/>
                <a:cs typeface="Arial"/>
              </a:rPr>
              <a:t>t</a:t>
            </a:r>
            <a:r>
              <a:rPr sz="1600" spc="-4" dirty="0">
                <a:latin typeface="Arial"/>
                <a:cs typeface="Arial"/>
              </a:rPr>
              <a:t>e</a:t>
            </a:r>
            <a:r>
              <a:rPr sz="1600" dirty="0">
                <a:latin typeface="Arial"/>
                <a:cs typeface="Arial"/>
              </a:rPr>
              <a:t>n</a:t>
            </a:r>
            <a:r>
              <a:rPr sz="1600" spc="-17" dirty="0">
                <a:latin typeface="Arial"/>
                <a:cs typeface="Arial"/>
              </a:rPr>
              <a:t> </a:t>
            </a:r>
            <a:r>
              <a:rPr sz="1600" spc="-9" dirty="0">
                <a:latin typeface="Arial"/>
                <a:cs typeface="Arial"/>
              </a:rPr>
              <a:t>M</a:t>
            </a:r>
            <a:r>
              <a:rPr sz="1600" spc="-4" dirty="0">
                <a:latin typeface="Arial"/>
                <a:cs typeface="Arial"/>
              </a:rPr>
              <a:t>un</a:t>
            </a:r>
            <a:r>
              <a:rPr sz="1600" dirty="0">
                <a:latin typeface="Arial"/>
                <a:cs typeface="Arial"/>
              </a:rPr>
              <a:t>i</a:t>
            </a:r>
            <a:r>
              <a:rPr sz="1600" spc="4" dirty="0">
                <a:latin typeface="Arial"/>
                <a:cs typeface="Arial"/>
              </a:rPr>
              <a:t>t</a:t>
            </a:r>
            <a:r>
              <a:rPr sz="1600" dirty="0">
                <a:latin typeface="Arial"/>
                <a:cs typeface="Arial"/>
              </a:rPr>
              <a:t>i</a:t>
            </a:r>
            <a:r>
              <a:rPr sz="1600" spc="-4" dirty="0">
                <a:latin typeface="Arial"/>
                <a:cs typeface="Arial"/>
              </a:rPr>
              <a:t>o</a:t>
            </a:r>
            <a:r>
              <a:rPr sz="1600" dirty="0">
                <a:latin typeface="Arial"/>
                <a:cs typeface="Arial"/>
              </a:rPr>
              <a:t>n</a:t>
            </a:r>
            <a:r>
              <a:rPr sz="1600" spc="-26" dirty="0">
                <a:latin typeface="Arial"/>
                <a:cs typeface="Arial"/>
              </a:rPr>
              <a:t> </a:t>
            </a:r>
            <a:r>
              <a:rPr sz="1600" spc="-4" dirty="0">
                <a:latin typeface="Arial"/>
                <a:cs typeface="Arial"/>
              </a:rPr>
              <a:t>be</a:t>
            </a:r>
            <a:r>
              <a:rPr sz="1600" dirty="0">
                <a:latin typeface="Arial"/>
                <a:cs typeface="Arial"/>
              </a:rPr>
              <a:t>i</a:t>
            </a:r>
            <a:r>
              <a:rPr sz="1600" spc="-17" dirty="0">
                <a:latin typeface="Arial"/>
                <a:cs typeface="Arial"/>
              </a:rPr>
              <a:t> </a:t>
            </a:r>
            <a:r>
              <a:rPr sz="1600" spc="-4" dirty="0">
                <a:latin typeface="Arial"/>
                <a:cs typeface="Arial"/>
              </a:rPr>
              <a:t>Lang</a:t>
            </a:r>
            <a:r>
              <a:rPr sz="1600" spc="-17" dirty="0">
                <a:latin typeface="Arial"/>
                <a:cs typeface="Arial"/>
              </a:rPr>
              <a:t>w</a:t>
            </a:r>
            <a:r>
              <a:rPr sz="1600" spc="-4" dirty="0">
                <a:latin typeface="Arial"/>
                <a:cs typeface="Arial"/>
              </a:rPr>
              <a:t>a</a:t>
            </a:r>
            <a:r>
              <a:rPr sz="1600" spc="-17" dirty="0">
                <a:latin typeface="Arial"/>
                <a:cs typeface="Arial"/>
              </a:rPr>
              <a:t>f</a:t>
            </a:r>
            <a:r>
              <a:rPr sz="1600" spc="4" dirty="0">
                <a:latin typeface="Arial"/>
                <a:cs typeface="Arial"/>
              </a:rPr>
              <a:t>f</a:t>
            </a:r>
            <a:r>
              <a:rPr sz="1600" spc="-4" dirty="0">
                <a:latin typeface="Arial"/>
                <a:cs typeface="Arial"/>
              </a:rPr>
              <a:t>e</a:t>
            </a:r>
            <a:r>
              <a:rPr sz="1600" dirty="0">
                <a:latin typeface="Arial"/>
                <a:cs typeface="Arial"/>
              </a:rPr>
              <a:t>n </a:t>
            </a:r>
            <a:r>
              <a:rPr sz="1600" spc="-17" dirty="0">
                <a:latin typeface="Arial"/>
                <a:cs typeface="Arial"/>
              </a:rPr>
              <a:t>w</a:t>
            </a:r>
            <a:r>
              <a:rPr sz="1600" spc="-4" dirty="0">
                <a:latin typeface="Arial"/>
                <a:cs typeface="Arial"/>
              </a:rPr>
              <a:t>en</a:t>
            </a:r>
            <a:r>
              <a:rPr sz="1600" dirty="0">
                <a:latin typeface="Arial"/>
                <a:cs typeface="Arial"/>
              </a:rPr>
              <a:t>i</a:t>
            </a:r>
            <a:r>
              <a:rPr sz="1600" spc="-4" dirty="0">
                <a:latin typeface="Arial"/>
                <a:cs typeface="Arial"/>
              </a:rPr>
              <a:t>ge</a:t>
            </a:r>
            <a:r>
              <a:rPr sz="1600" dirty="0">
                <a:latin typeface="Arial"/>
                <a:cs typeface="Arial"/>
              </a:rPr>
              <a:t>r</a:t>
            </a:r>
            <a:r>
              <a:rPr sz="1600" spc="-4" dirty="0">
                <a:latin typeface="Arial"/>
                <a:cs typeface="Arial"/>
              </a:rPr>
              <a:t> a</a:t>
            </a:r>
            <a:r>
              <a:rPr sz="1600" dirty="0">
                <a:latin typeface="Arial"/>
                <a:cs typeface="Arial"/>
              </a:rPr>
              <a:t>ls</a:t>
            </a:r>
            <a:r>
              <a:rPr sz="1600" spc="-13" dirty="0">
                <a:latin typeface="Arial"/>
                <a:cs typeface="Arial"/>
              </a:rPr>
              <a:t> </a:t>
            </a:r>
            <a:r>
              <a:rPr sz="1600" spc="-4" dirty="0">
                <a:latin typeface="Arial"/>
                <a:cs typeface="Arial"/>
              </a:rPr>
              <a:t>4</a:t>
            </a:r>
            <a:r>
              <a:rPr sz="1600" dirty="0">
                <a:latin typeface="Arial"/>
                <a:cs typeface="Arial"/>
              </a:rPr>
              <a:t>0</a:t>
            </a:r>
            <a:r>
              <a:rPr sz="1600" spc="-9" dirty="0">
                <a:latin typeface="Arial"/>
                <a:cs typeface="Arial"/>
              </a:rPr>
              <a:t> M</a:t>
            </a:r>
            <a:r>
              <a:rPr sz="1600" dirty="0">
                <a:latin typeface="Arial"/>
                <a:cs typeface="Arial"/>
              </a:rPr>
              <a:t>illi</a:t>
            </a:r>
            <a:r>
              <a:rPr sz="1600" spc="-9" dirty="0">
                <a:latin typeface="Arial"/>
                <a:cs typeface="Arial"/>
              </a:rPr>
              <a:t>m</a:t>
            </a:r>
            <a:r>
              <a:rPr sz="1600" spc="-4" dirty="0">
                <a:latin typeface="Arial"/>
                <a:cs typeface="Arial"/>
              </a:rPr>
              <a:t>e</a:t>
            </a:r>
            <a:r>
              <a:rPr sz="1600" spc="4" dirty="0">
                <a:latin typeface="Arial"/>
                <a:cs typeface="Arial"/>
              </a:rPr>
              <a:t>t</a:t>
            </a:r>
            <a:r>
              <a:rPr sz="1600" spc="-4" dirty="0">
                <a:latin typeface="Arial"/>
                <a:cs typeface="Arial"/>
              </a:rPr>
              <a:t>e</a:t>
            </a:r>
            <a:r>
              <a:rPr sz="1600" dirty="0">
                <a:latin typeface="Arial"/>
                <a:cs typeface="Arial"/>
              </a:rPr>
              <a:t>r</a:t>
            </a:r>
            <a:r>
              <a:rPr sz="1600" spc="-26" dirty="0">
                <a:latin typeface="Arial"/>
                <a:cs typeface="Arial"/>
              </a:rPr>
              <a:t> </a:t>
            </a:r>
            <a:r>
              <a:rPr sz="1600" spc="-4" dirty="0" err="1">
                <a:latin typeface="Arial"/>
                <a:cs typeface="Arial"/>
              </a:rPr>
              <a:t>be</a:t>
            </a:r>
            <a:r>
              <a:rPr sz="1600" spc="4" dirty="0" err="1">
                <a:latin typeface="Arial"/>
                <a:cs typeface="Arial"/>
              </a:rPr>
              <a:t>t</a:t>
            </a:r>
            <a:r>
              <a:rPr sz="1600" dirty="0" err="1">
                <a:latin typeface="Arial"/>
                <a:cs typeface="Arial"/>
              </a:rPr>
              <a:t>r</a:t>
            </a:r>
            <a:r>
              <a:rPr sz="1600" spc="-4" dirty="0" err="1">
                <a:latin typeface="Arial"/>
                <a:cs typeface="Arial"/>
              </a:rPr>
              <a:t>äg</a:t>
            </a:r>
            <a:r>
              <a:rPr sz="1600" spc="-9" dirty="0" err="1">
                <a:latin typeface="Arial"/>
                <a:cs typeface="Arial"/>
              </a:rPr>
              <a:t>t</a:t>
            </a:r>
            <a:r>
              <a:rPr sz="1600" dirty="0">
                <a:latin typeface="Arial"/>
                <a:cs typeface="Arial"/>
              </a:rPr>
              <a:t>;</a:t>
            </a:r>
            <a:endParaRPr lang="de-DE" sz="1600" dirty="0">
              <a:latin typeface="Arial"/>
              <a:cs typeface="Arial"/>
            </a:endParaRPr>
          </a:p>
          <a:p>
            <a:pPr marL="447675" marR="1725074" indent="-184150">
              <a:spcBef>
                <a:spcPts val="600"/>
              </a:spcBef>
              <a:buFont typeface="Wingdings" panose="05000000000000000000" pitchFamily="2" charset="2"/>
              <a:buChar char="ü"/>
              <a:tabLst>
                <a:tab pos="641812" algn="l"/>
              </a:tabLst>
            </a:pPr>
            <a:endParaRPr sz="1600" dirty="0">
              <a:latin typeface="Arial"/>
              <a:cs typeface="Arial"/>
            </a:endParaRPr>
          </a:p>
          <a:p>
            <a:pPr marL="285750" marR="2430960" indent="-285750">
              <a:spcBef>
                <a:spcPts val="600"/>
              </a:spcBef>
              <a:buFont typeface="Wingdings" panose="05000000000000000000" pitchFamily="2" charset="2"/>
              <a:buChar char="Ø"/>
            </a:pPr>
            <a:r>
              <a:rPr sz="1600" b="1" spc="-9" dirty="0" err="1">
                <a:latin typeface="Arial"/>
                <a:cs typeface="Arial"/>
              </a:rPr>
              <a:t>h</a:t>
            </a:r>
            <a:r>
              <a:rPr sz="1600" b="1" spc="-4" dirty="0" err="1">
                <a:latin typeface="Arial"/>
                <a:cs typeface="Arial"/>
              </a:rPr>
              <a:t>a</a:t>
            </a:r>
            <a:r>
              <a:rPr sz="1600" b="1" spc="4" dirty="0" err="1">
                <a:latin typeface="Arial"/>
                <a:cs typeface="Arial"/>
              </a:rPr>
              <a:t>l</a:t>
            </a:r>
            <a:r>
              <a:rPr sz="1600" b="1" spc="-9" dirty="0" err="1">
                <a:latin typeface="Arial"/>
                <a:cs typeface="Arial"/>
              </a:rPr>
              <a:t>b</a:t>
            </a:r>
            <a:r>
              <a:rPr sz="1600" b="1" spc="-4" dirty="0" err="1">
                <a:latin typeface="Arial"/>
                <a:cs typeface="Arial"/>
              </a:rPr>
              <a:t>a</a:t>
            </a:r>
            <a:r>
              <a:rPr sz="1600" b="1" spc="-9" dirty="0" err="1">
                <a:latin typeface="Arial"/>
                <a:cs typeface="Arial"/>
              </a:rPr>
              <a:t>u</a:t>
            </a:r>
            <a:r>
              <a:rPr sz="1600" b="1" dirty="0" err="1">
                <a:latin typeface="Arial"/>
                <a:cs typeface="Arial"/>
              </a:rPr>
              <a:t>t</a:t>
            </a:r>
            <a:r>
              <a:rPr sz="1600" b="1" spc="-9" dirty="0" err="1">
                <a:latin typeface="Arial"/>
                <a:cs typeface="Arial"/>
              </a:rPr>
              <a:t>o</a:t>
            </a:r>
            <a:r>
              <a:rPr sz="1600" b="1" spc="-4" dirty="0" err="1">
                <a:latin typeface="Arial"/>
                <a:cs typeface="Arial"/>
              </a:rPr>
              <a:t>ma</a:t>
            </a:r>
            <a:r>
              <a:rPr sz="1600" b="1" spc="-13" dirty="0" err="1">
                <a:latin typeface="Arial"/>
                <a:cs typeface="Arial"/>
              </a:rPr>
              <a:t>t</a:t>
            </a:r>
            <a:r>
              <a:rPr sz="1600" b="1" spc="-9" dirty="0" err="1">
                <a:latin typeface="Arial"/>
                <a:cs typeface="Arial"/>
              </a:rPr>
              <a:t>i</a:t>
            </a:r>
            <a:r>
              <a:rPr sz="1600" b="1" spc="-4" dirty="0" err="1">
                <a:latin typeface="Arial"/>
                <a:cs typeface="Arial"/>
              </a:rPr>
              <a:t>sc</a:t>
            </a:r>
            <a:r>
              <a:rPr sz="1600" b="1" spc="-17" dirty="0" err="1">
                <a:latin typeface="Arial"/>
                <a:cs typeface="Arial"/>
              </a:rPr>
              <a:t>h</a:t>
            </a:r>
            <a:r>
              <a:rPr sz="1600" b="1" dirty="0" err="1">
                <a:latin typeface="Arial"/>
                <a:cs typeface="Arial"/>
              </a:rPr>
              <a:t>e</a:t>
            </a:r>
            <a:r>
              <a:rPr sz="1600" b="1" spc="-38" dirty="0">
                <a:latin typeface="Arial"/>
                <a:cs typeface="Arial"/>
              </a:rPr>
              <a:t> </a:t>
            </a:r>
            <a:r>
              <a:rPr sz="1600" b="1" spc="-9" dirty="0">
                <a:latin typeface="Arial"/>
                <a:cs typeface="Arial"/>
              </a:rPr>
              <a:t>L</a:t>
            </a:r>
            <a:r>
              <a:rPr sz="1600" b="1" spc="-4" dirty="0">
                <a:latin typeface="Arial"/>
                <a:cs typeface="Arial"/>
              </a:rPr>
              <a:t>a</a:t>
            </a:r>
            <a:r>
              <a:rPr sz="1600" b="1" spc="-9" dirty="0">
                <a:latin typeface="Arial"/>
                <a:cs typeface="Arial"/>
              </a:rPr>
              <a:t>ng</a:t>
            </a:r>
            <a:r>
              <a:rPr sz="1600" b="1" spc="17" dirty="0">
                <a:latin typeface="Arial"/>
                <a:cs typeface="Arial"/>
              </a:rPr>
              <a:t>w</a:t>
            </a:r>
            <a:r>
              <a:rPr sz="1600" b="1" spc="-4" dirty="0">
                <a:latin typeface="Arial"/>
                <a:cs typeface="Arial"/>
              </a:rPr>
              <a:t>a</a:t>
            </a:r>
            <a:r>
              <a:rPr sz="1600" b="1" spc="-13" dirty="0">
                <a:latin typeface="Arial"/>
                <a:cs typeface="Arial"/>
              </a:rPr>
              <a:t>f</a:t>
            </a:r>
            <a:r>
              <a:rPr sz="1600" b="1" dirty="0">
                <a:latin typeface="Arial"/>
                <a:cs typeface="Arial"/>
              </a:rPr>
              <a:t>f</a:t>
            </a:r>
            <a:r>
              <a:rPr sz="1600" b="1" spc="-13" dirty="0">
                <a:latin typeface="Arial"/>
                <a:cs typeface="Arial"/>
              </a:rPr>
              <a:t>e</a:t>
            </a:r>
            <a:r>
              <a:rPr sz="1600" b="1" dirty="0">
                <a:latin typeface="Arial"/>
                <a:cs typeface="Arial"/>
              </a:rPr>
              <a:t>n</a:t>
            </a:r>
            <a:r>
              <a:rPr sz="1600" b="1" spc="-43" dirty="0">
                <a:latin typeface="Arial"/>
                <a:cs typeface="Arial"/>
              </a:rPr>
              <a:t> </a:t>
            </a:r>
            <a:r>
              <a:rPr sz="1600" spc="-9" dirty="0">
                <a:latin typeface="Arial"/>
                <a:cs typeface="Arial"/>
              </a:rPr>
              <a:t>m</a:t>
            </a:r>
            <a:r>
              <a:rPr sz="1600" dirty="0">
                <a:latin typeface="Arial"/>
                <a:cs typeface="Arial"/>
              </a:rPr>
              <a:t>it </a:t>
            </a:r>
            <a:r>
              <a:rPr sz="1600" spc="-4" dirty="0" err="1">
                <a:latin typeface="Arial"/>
                <a:cs typeface="Arial"/>
              </a:rPr>
              <a:t>e</a:t>
            </a:r>
            <a:r>
              <a:rPr sz="1600" dirty="0" err="1">
                <a:latin typeface="Arial"/>
                <a:cs typeface="Arial"/>
              </a:rPr>
              <a:t>i</a:t>
            </a:r>
            <a:r>
              <a:rPr sz="1600" spc="-4" dirty="0" err="1">
                <a:latin typeface="Arial"/>
                <a:cs typeface="Arial"/>
              </a:rPr>
              <a:t>ne</a:t>
            </a:r>
            <a:r>
              <a:rPr sz="1600" dirty="0" err="1">
                <a:latin typeface="Arial"/>
                <a:cs typeface="Arial"/>
              </a:rPr>
              <a:t>m</a:t>
            </a:r>
            <a:r>
              <a:rPr sz="1600" spc="-21" dirty="0">
                <a:latin typeface="Arial"/>
                <a:cs typeface="Arial"/>
              </a:rPr>
              <a:t> </a:t>
            </a:r>
            <a:r>
              <a:rPr sz="1600" spc="-9" dirty="0" err="1">
                <a:latin typeface="Arial"/>
                <a:cs typeface="Arial"/>
              </a:rPr>
              <a:t>M</a:t>
            </a:r>
            <a:r>
              <a:rPr sz="1600" spc="-4" dirty="0" err="1">
                <a:latin typeface="Arial"/>
                <a:cs typeface="Arial"/>
              </a:rPr>
              <a:t>aga</a:t>
            </a:r>
            <a:r>
              <a:rPr sz="1600" spc="4" dirty="0" err="1">
                <a:latin typeface="Arial"/>
                <a:cs typeface="Arial"/>
              </a:rPr>
              <a:t>z</a:t>
            </a:r>
            <a:r>
              <a:rPr sz="1600" dirty="0" err="1">
                <a:latin typeface="Arial"/>
                <a:cs typeface="Arial"/>
              </a:rPr>
              <a:t>in</a:t>
            </a:r>
            <a:r>
              <a:rPr lang="de-DE" sz="1600" dirty="0">
                <a:latin typeface="Arial"/>
                <a:cs typeface="Arial"/>
              </a:rPr>
              <a:t/>
            </a:r>
            <a:br>
              <a:rPr lang="de-DE" sz="1600" dirty="0">
                <a:latin typeface="Arial"/>
                <a:cs typeface="Arial"/>
              </a:rPr>
            </a:br>
            <a:r>
              <a:rPr sz="1600" spc="-17" dirty="0">
                <a:latin typeface="Arial"/>
                <a:cs typeface="Arial"/>
              </a:rPr>
              <a:t>v</a:t>
            </a:r>
            <a:r>
              <a:rPr sz="1600" spc="-4" dirty="0">
                <a:latin typeface="Arial"/>
                <a:cs typeface="Arial"/>
              </a:rPr>
              <a:t>o</a:t>
            </a:r>
            <a:r>
              <a:rPr sz="1600" dirty="0">
                <a:latin typeface="Arial"/>
                <a:cs typeface="Arial"/>
              </a:rPr>
              <a:t>n</a:t>
            </a:r>
            <a:r>
              <a:rPr sz="1600" spc="4" dirty="0">
                <a:latin typeface="Arial"/>
                <a:cs typeface="Arial"/>
              </a:rPr>
              <a:t> </a:t>
            </a:r>
            <a:r>
              <a:rPr sz="1600" spc="-9" dirty="0">
                <a:latin typeface="Arial"/>
                <a:cs typeface="Arial"/>
              </a:rPr>
              <a:t>m</a:t>
            </a:r>
            <a:r>
              <a:rPr sz="1600" spc="-4" dirty="0">
                <a:latin typeface="Arial"/>
                <a:cs typeface="Arial"/>
              </a:rPr>
              <a:t>eh</a:t>
            </a:r>
            <a:r>
              <a:rPr sz="1600" dirty="0">
                <a:latin typeface="Arial"/>
                <a:cs typeface="Arial"/>
              </a:rPr>
              <a:t>r</a:t>
            </a:r>
            <a:r>
              <a:rPr sz="1600" spc="-17" dirty="0">
                <a:latin typeface="Arial"/>
                <a:cs typeface="Arial"/>
              </a:rPr>
              <a:t> </a:t>
            </a:r>
            <a:r>
              <a:rPr sz="1600" spc="-4" dirty="0">
                <a:latin typeface="Arial"/>
                <a:cs typeface="Arial"/>
              </a:rPr>
              <a:t>a</a:t>
            </a:r>
            <a:r>
              <a:rPr sz="1600" dirty="0">
                <a:latin typeface="Arial"/>
                <a:cs typeface="Arial"/>
              </a:rPr>
              <a:t>ls</a:t>
            </a:r>
            <a:r>
              <a:rPr sz="1600" spc="-13" dirty="0">
                <a:latin typeface="Arial"/>
                <a:cs typeface="Arial"/>
              </a:rPr>
              <a:t> </a:t>
            </a:r>
            <a:r>
              <a:rPr sz="1600" spc="4" dirty="0">
                <a:latin typeface="Arial"/>
                <a:cs typeface="Arial"/>
              </a:rPr>
              <a:t>z</a:t>
            </a:r>
            <a:r>
              <a:rPr sz="1600" spc="-4" dirty="0">
                <a:latin typeface="Arial"/>
                <a:cs typeface="Arial"/>
              </a:rPr>
              <a:t>eh</a:t>
            </a:r>
            <a:r>
              <a:rPr sz="1600" dirty="0">
                <a:latin typeface="Arial"/>
                <a:cs typeface="Arial"/>
              </a:rPr>
              <a:t>n</a:t>
            </a:r>
            <a:r>
              <a:rPr sz="1600" spc="-26" dirty="0">
                <a:latin typeface="Arial"/>
                <a:cs typeface="Arial"/>
              </a:rPr>
              <a:t> </a:t>
            </a:r>
            <a:r>
              <a:rPr sz="1600" spc="-4" dirty="0">
                <a:latin typeface="Arial"/>
                <a:cs typeface="Arial"/>
              </a:rPr>
              <a:t>Pa</a:t>
            </a:r>
            <a:r>
              <a:rPr sz="1600" spc="4" dirty="0">
                <a:latin typeface="Arial"/>
                <a:cs typeface="Arial"/>
              </a:rPr>
              <a:t>t</a:t>
            </a:r>
            <a:r>
              <a:rPr sz="1600" dirty="0">
                <a:latin typeface="Arial"/>
                <a:cs typeface="Arial"/>
              </a:rPr>
              <a:t>r</a:t>
            </a:r>
            <a:r>
              <a:rPr sz="1600" spc="-4" dirty="0">
                <a:latin typeface="Arial"/>
                <a:cs typeface="Arial"/>
              </a:rPr>
              <a:t>onen</a:t>
            </a:r>
            <a:r>
              <a:rPr sz="1600" dirty="0">
                <a:latin typeface="Arial"/>
                <a:cs typeface="Arial"/>
              </a:rPr>
              <a:t>.</a:t>
            </a:r>
          </a:p>
        </p:txBody>
      </p:sp>
      <p:sp>
        <p:nvSpPr>
          <p:cNvPr id="13" name="object 13"/>
          <p:cNvSpPr/>
          <p:nvPr/>
        </p:nvSpPr>
        <p:spPr>
          <a:xfrm>
            <a:off x="5908758" y="2141672"/>
            <a:ext cx="1494750" cy="836643"/>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6656133" y="3896180"/>
            <a:ext cx="1476506" cy="822308"/>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5834345" y="5384823"/>
            <a:ext cx="2666312" cy="768878"/>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32260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05446" y="1768344"/>
            <a:ext cx="4699603" cy="317108"/>
          </a:xfrm>
          <a:custGeom>
            <a:avLst/>
            <a:gdLst/>
            <a:ahLst/>
            <a:cxnLst/>
            <a:rect l="l" t="t"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p:spPr>
        <p:txBody>
          <a:bodyPr wrap="square" lIns="0" tIns="0" rIns="0" bIns="0" rtlCol="0"/>
          <a:lstStyle/>
          <a:p>
            <a:endParaRPr/>
          </a:p>
        </p:txBody>
      </p:sp>
      <p:sp>
        <p:nvSpPr>
          <p:cNvPr id="8" name="object 8"/>
          <p:cNvSpPr txBox="1"/>
          <p:nvPr/>
        </p:nvSpPr>
        <p:spPr>
          <a:xfrm>
            <a:off x="710856" y="1184923"/>
            <a:ext cx="4235344" cy="307777"/>
          </a:xfrm>
          <a:prstGeom prst="rect">
            <a:avLst/>
          </a:prstGeom>
        </p:spPr>
        <p:txBody>
          <a:bodyPr vert="horz" wrap="square" lIns="0" tIns="0" rIns="0" bIns="0" rtlCol="0">
            <a:spAutoFit/>
          </a:bodyPr>
          <a:lstStyle/>
          <a:p>
            <a:pPr>
              <a:lnSpc>
                <a:spcPct val="100000"/>
              </a:lnSpc>
            </a:pPr>
            <a:r>
              <a:rPr lang="de-DE" sz="2000" b="1" dirty="0">
                <a:latin typeface="Arial"/>
                <a:cs typeface="Arial"/>
              </a:rPr>
              <a:t>Altersgrenzen</a:t>
            </a:r>
            <a:endParaRPr sz="2000" b="1" dirty="0">
              <a:latin typeface="Arial"/>
              <a:cs typeface="Arial"/>
            </a:endParaRPr>
          </a:p>
        </p:txBody>
      </p:sp>
      <p:sp>
        <p:nvSpPr>
          <p:cNvPr id="9" name="object 9"/>
          <p:cNvSpPr txBox="1"/>
          <p:nvPr/>
        </p:nvSpPr>
        <p:spPr>
          <a:xfrm>
            <a:off x="710856" y="1836521"/>
            <a:ext cx="7372684" cy="246221"/>
          </a:xfrm>
          <a:prstGeom prst="rect">
            <a:avLst/>
          </a:prstGeom>
        </p:spPr>
        <p:txBody>
          <a:bodyPr vert="horz" wrap="square" lIns="0" tIns="0" rIns="0" bIns="0" rtlCol="0">
            <a:spAutoFit/>
          </a:bodyPr>
          <a:lstStyle/>
          <a:p>
            <a:pPr marL="10860"/>
            <a:r>
              <a:rPr sz="1600" b="1" dirty="0">
                <a:latin typeface="Arial"/>
                <a:cs typeface="Arial"/>
              </a:rPr>
              <a:t>§</a:t>
            </a:r>
            <a:r>
              <a:rPr sz="1600" b="1" spc="-9" dirty="0">
                <a:latin typeface="Arial"/>
                <a:cs typeface="Arial"/>
              </a:rPr>
              <a:t> </a:t>
            </a:r>
            <a:r>
              <a:rPr sz="1600" b="1" spc="-4" dirty="0">
                <a:latin typeface="Arial"/>
                <a:cs typeface="Arial"/>
              </a:rPr>
              <a:t>2</a:t>
            </a:r>
            <a:r>
              <a:rPr sz="1600" b="1" dirty="0">
                <a:latin typeface="Arial"/>
                <a:cs typeface="Arial"/>
              </a:rPr>
              <a:t>7</a:t>
            </a:r>
            <a:r>
              <a:rPr sz="1600" b="1" spc="-17" dirty="0">
                <a:latin typeface="Arial"/>
                <a:cs typeface="Arial"/>
              </a:rPr>
              <a:t> </a:t>
            </a:r>
            <a:r>
              <a:rPr sz="1600" b="1" spc="-47" dirty="0">
                <a:latin typeface="Arial"/>
                <a:cs typeface="Arial"/>
              </a:rPr>
              <a:t>W</a:t>
            </a:r>
            <a:r>
              <a:rPr sz="1600" b="1" spc="-4" dirty="0">
                <a:latin typeface="Arial"/>
                <a:cs typeface="Arial"/>
              </a:rPr>
              <a:t>a</a:t>
            </a:r>
            <a:r>
              <a:rPr sz="1600" b="1" dirty="0">
                <a:latin typeface="Arial"/>
                <a:cs typeface="Arial"/>
              </a:rPr>
              <a:t>ffG</a:t>
            </a:r>
            <a:r>
              <a:rPr sz="1600" b="1" spc="-17" dirty="0">
                <a:latin typeface="Arial"/>
                <a:cs typeface="Arial"/>
              </a:rPr>
              <a:t> </a:t>
            </a:r>
            <a:r>
              <a:rPr sz="1600" b="1" dirty="0">
                <a:latin typeface="Arial"/>
                <a:cs typeface="Arial"/>
              </a:rPr>
              <a:t>–</a:t>
            </a:r>
            <a:r>
              <a:rPr sz="1600" b="1" spc="-9"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4" dirty="0">
                <a:latin typeface="Arial"/>
                <a:cs typeface="Arial"/>
              </a:rPr>
              <a:t>ä</a:t>
            </a:r>
            <a:r>
              <a:rPr sz="1600" spc="-9" dirty="0">
                <a:latin typeface="Arial"/>
                <a:cs typeface="Arial"/>
              </a:rPr>
              <a:t>tt</a:t>
            </a:r>
            <a:r>
              <a:rPr sz="1600" spc="-4" dirty="0">
                <a:latin typeface="Arial"/>
                <a:cs typeface="Arial"/>
              </a:rPr>
              <a:t>e</a:t>
            </a:r>
            <a:r>
              <a:rPr sz="1600" spc="-13" dirty="0">
                <a:latin typeface="Arial"/>
                <a:cs typeface="Arial"/>
              </a:rPr>
              <a:t>n</a:t>
            </a:r>
            <a:r>
              <a:rPr sz="1600" dirty="0">
                <a:latin typeface="Arial"/>
                <a:cs typeface="Arial"/>
              </a:rPr>
              <a:t>,</a:t>
            </a:r>
            <a:r>
              <a:rPr sz="1600" spc="-34" dirty="0">
                <a:latin typeface="Arial"/>
                <a:cs typeface="Arial"/>
              </a:rPr>
              <a:t> </a:t>
            </a:r>
            <a:r>
              <a:rPr sz="1600" b="1" spc="-4" dirty="0">
                <a:latin typeface="Arial"/>
                <a:cs typeface="Arial"/>
              </a:rPr>
              <a:t>Sc</a:t>
            </a:r>
            <a:r>
              <a:rPr sz="1600" b="1" spc="-9" dirty="0">
                <a:latin typeface="Arial"/>
                <a:cs typeface="Arial"/>
              </a:rPr>
              <a:t>h</a:t>
            </a:r>
            <a:r>
              <a:rPr sz="1600" b="1" spc="4" dirty="0">
                <a:latin typeface="Arial"/>
                <a:cs typeface="Arial"/>
              </a:rPr>
              <a:t>i</a:t>
            </a:r>
            <a:r>
              <a:rPr sz="1600" b="1" spc="-4" dirty="0">
                <a:latin typeface="Arial"/>
                <a:cs typeface="Arial"/>
              </a:rPr>
              <a:t>e</a:t>
            </a:r>
            <a:r>
              <a:rPr sz="1600" b="1" spc="-9" dirty="0">
                <a:latin typeface="Arial"/>
                <a:cs typeface="Arial"/>
              </a:rPr>
              <a:t>ß</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du</a:t>
            </a:r>
            <a:r>
              <a:rPr sz="1600" b="1" spc="4" dirty="0">
                <a:latin typeface="Arial"/>
                <a:cs typeface="Arial"/>
              </a:rPr>
              <a:t>r</a:t>
            </a:r>
            <a:r>
              <a:rPr sz="1600" b="1" spc="-4" dirty="0">
                <a:latin typeface="Arial"/>
                <a:cs typeface="Arial"/>
              </a:rPr>
              <a:t>c</a:t>
            </a:r>
            <a:r>
              <a:rPr sz="1600" b="1" dirty="0">
                <a:latin typeface="Arial"/>
                <a:cs typeface="Arial"/>
              </a:rPr>
              <a:t>h</a:t>
            </a:r>
            <a:r>
              <a:rPr sz="1600" b="1" spc="-21" dirty="0">
                <a:latin typeface="Arial"/>
                <a:cs typeface="Arial"/>
              </a:rPr>
              <a:t> </a:t>
            </a:r>
            <a:r>
              <a:rPr sz="1600" b="1" spc="13" dirty="0">
                <a:latin typeface="Arial"/>
                <a:cs typeface="Arial"/>
              </a:rPr>
              <a:t>M</a:t>
            </a:r>
            <a:r>
              <a:rPr sz="1600" b="1" spc="4" dirty="0">
                <a:latin typeface="Arial"/>
                <a:cs typeface="Arial"/>
              </a:rPr>
              <a:t>i</a:t>
            </a:r>
            <a:r>
              <a:rPr sz="1600" b="1" spc="-9" dirty="0">
                <a:latin typeface="Arial"/>
                <a:cs typeface="Arial"/>
              </a:rPr>
              <a:t>nd</a:t>
            </a:r>
            <a:r>
              <a:rPr sz="1600" b="1" spc="-4" dirty="0">
                <a:latin typeface="Arial"/>
                <a:cs typeface="Arial"/>
              </a:rPr>
              <a:t>e</a:t>
            </a:r>
            <a:r>
              <a:rPr sz="1600" b="1" spc="-9" dirty="0">
                <a:latin typeface="Arial"/>
                <a:cs typeface="Arial"/>
              </a:rPr>
              <a:t>r</a:t>
            </a:r>
            <a:r>
              <a:rPr sz="1600" b="1" spc="4" dirty="0">
                <a:latin typeface="Arial"/>
                <a:cs typeface="Arial"/>
              </a:rPr>
              <a:t>j</a:t>
            </a:r>
            <a:r>
              <a:rPr sz="1600" b="1" spc="-13" dirty="0">
                <a:latin typeface="Arial"/>
                <a:cs typeface="Arial"/>
              </a:rPr>
              <a:t>ä</a:t>
            </a:r>
            <a:r>
              <a:rPr sz="1600" b="1" spc="-9" dirty="0">
                <a:latin typeface="Arial"/>
                <a:cs typeface="Arial"/>
              </a:rPr>
              <a:t>h</a:t>
            </a:r>
            <a:r>
              <a:rPr sz="1600" b="1" spc="4" dirty="0">
                <a:latin typeface="Arial"/>
                <a:cs typeface="Arial"/>
              </a:rPr>
              <a:t>r</a:t>
            </a:r>
            <a:r>
              <a:rPr sz="1600" b="1" spc="-9" dirty="0">
                <a:latin typeface="Arial"/>
                <a:cs typeface="Arial"/>
              </a:rPr>
              <a:t>ig</a:t>
            </a:r>
            <a:r>
              <a:rPr sz="1600" b="1" dirty="0">
                <a:latin typeface="Arial"/>
                <a:cs typeface="Arial"/>
              </a:rPr>
              <a:t>e</a:t>
            </a:r>
            <a:r>
              <a:rPr sz="1600" b="1" spc="-38" dirty="0">
                <a:latin typeface="Arial"/>
                <a:cs typeface="Arial"/>
              </a:rPr>
              <a:t> </a:t>
            </a:r>
            <a:r>
              <a:rPr sz="1600" b="1" spc="-4" dirty="0">
                <a:latin typeface="Arial"/>
                <a:cs typeface="Arial"/>
              </a:rPr>
              <a:t>a</a:t>
            </a:r>
            <a:r>
              <a:rPr sz="1600" b="1" spc="-9" dirty="0">
                <a:latin typeface="Arial"/>
                <a:cs typeface="Arial"/>
              </a:rPr>
              <a:t>u</a:t>
            </a:r>
            <a:r>
              <a:rPr sz="1600" b="1" dirty="0">
                <a:latin typeface="Arial"/>
                <a:cs typeface="Arial"/>
              </a:rPr>
              <a:t>f</a:t>
            </a:r>
            <a:r>
              <a:rPr sz="1600" b="1" spc="-17" dirty="0">
                <a:latin typeface="Arial"/>
                <a:cs typeface="Arial"/>
              </a:rPr>
              <a:t> </a:t>
            </a:r>
            <a:r>
              <a:rPr sz="1600" b="1" spc="-4" dirty="0">
                <a:latin typeface="Arial"/>
                <a:cs typeface="Arial"/>
              </a:rPr>
              <a:t>Sc</a:t>
            </a:r>
            <a:r>
              <a:rPr sz="1600" b="1" spc="-9" dirty="0">
                <a:latin typeface="Arial"/>
                <a:cs typeface="Arial"/>
              </a:rPr>
              <a:t>h</a:t>
            </a:r>
            <a:r>
              <a:rPr sz="1600" b="1" spc="4" dirty="0">
                <a:latin typeface="Arial"/>
                <a:cs typeface="Arial"/>
              </a:rPr>
              <a:t>i</a:t>
            </a:r>
            <a:r>
              <a:rPr sz="1600" b="1" spc="-4" dirty="0">
                <a:latin typeface="Arial"/>
                <a:cs typeface="Arial"/>
              </a:rPr>
              <a:t>e</a:t>
            </a:r>
            <a:r>
              <a:rPr sz="1600" b="1" spc="-9" dirty="0">
                <a:latin typeface="Arial"/>
                <a:cs typeface="Arial"/>
              </a:rPr>
              <a:t>ß</a:t>
            </a:r>
            <a:r>
              <a:rPr sz="1600" b="1" spc="-4" dirty="0">
                <a:latin typeface="Arial"/>
                <a:cs typeface="Arial"/>
              </a:rPr>
              <a:t>s</a:t>
            </a:r>
            <a:r>
              <a:rPr sz="1600" b="1" dirty="0">
                <a:latin typeface="Arial"/>
                <a:cs typeface="Arial"/>
              </a:rPr>
              <a:t>t</a:t>
            </a:r>
            <a:r>
              <a:rPr sz="1600" b="1" spc="-4" dirty="0">
                <a:latin typeface="Arial"/>
                <a:cs typeface="Arial"/>
              </a:rPr>
              <a:t>ä</a:t>
            </a:r>
            <a:r>
              <a:rPr sz="1600" b="1" spc="-9" dirty="0">
                <a:latin typeface="Arial"/>
                <a:cs typeface="Arial"/>
              </a:rPr>
              <a:t>nd</a:t>
            </a:r>
            <a:r>
              <a:rPr sz="1600" b="1" spc="-13" dirty="0">
                <a:latin typeface="Arial"/>
                <a:cs typeface="Arial"/>
              </a:rPr>
              <a:t>e</a:t>
            </a:r>
            <a:r>
              <a:rPr sz="1600" b="1" dirty="0">
                <a:latin typeface="Arial"/>
                <a:cs typeface="Arial"/>
              </a:rPr>
              <a:t>n</a:t>
            </a:r>
            <a:endParaRPr sz="1600" dirty="0">
              <a:latin typeface="Arial"/>
              <a:cs typeface="Arial"/>
            </a:endParaRPr>
          </a:p>
        </p:txBody>
      </p:sp>
      <p:pic>
        <p:nvPicPr>
          <p:cNvPr id="4" name="Grafik 3">
            <a:extLst>
              <a:ext uri="{FF2B5EF4-FFF2-40B4-BE49-F238E27FC236}">
                <a16:creationId xmlns:a16="http://schemas.microsoft.com/office/drawing/2014/main" id="{DA6705F3-05A4-4939-8067-B6C3E31A7073}"/>
              </a:ext>
            </a:extLst>
          </p:cNvPr>
          <p:cNvPicPr>
            <a:picLocks noChangeAspect="1"/>
          </p:cNvPicPr>
          <p:nvPr/>
        </p:nvPicPr>
        <p:blipFill>
          <a:blip r:embed="rId3"/>
          <a:stretch>
            <a:fillRect/>
          </a:stretch>
        </p:blipFill>
        <p:spPr>
          <a:xfrm>
            <a:off x="634989" y="2689518"/>
            <a:ext cx="7874021" cy="2653437"/>
          </a:xfrm>
          <a:prstGeom prst="rect">
            <a:avLst/>
          </a:prstGeom>
        </p:spPr>
      </p:pic>
      <p:sp>
        <p:nvSpPr>
          <p:cNvPr id="2" name="Textfeld 1">
            <a:extLst>
              <a:ext uri="{FF2B5EF4-FFF2-40B4-BE49-F238E27FC236}">
                <a16:creationId xmlns:a16="http://schemas.microsoft.com/office/drawing/2014/main" id="{41A6E17E-B2AE-43B0-AEBA-275CE81353B1}"/>
              </a:ext>
            </a:extLst>
          </p:cNvPr>
          <p:cNvSpPr txBox="1"/>
          <p:nvPr/>
        </p:nvSpPr>
        <p:spPr>
          <a:xfrm>
            <a:off x="634989" y="5503800"/>
            <a:ext cx="7798154" cy="830997"/>
          </a:xfrm>
          <a:prstGeom prst="rect">
            <a:avLst/>
          </a:prstGeom>
          <a:noFill/>
        </p:spPr>
        <p:txBody>
          <a:bodyPr wrap="square" rtlCol="0">
            <a:spAutoFit/>
          </a:bodyPr>
          <a:lstStyle/>
          <a:p>
            <a:r>
              <a:rPr lang="de-DE" sz="1600" dirty="0"/>
              <a:t>Unbenommen bleibt die Möglichkeit bei der zuständigen Behörde eine Ausnahme-genehmigung zu beantragen. Dadurch können DL-Waffen ab 10 Jahre und KK-Waffen ab 12 Jahren geschossen werden</a:t>
            </a:r>
          </a:p>
        </p:txBody>
      </p:sp>
    </p:spTree>
    <p:extLst>
      <p:ext uri="{BB962C8B-B14F-4D97-AF65-F5344CB8AC3E}">
        <p14:creationId xmlns:p14="http://schemas.microsoft.com/office/powerpoint/2010/main" val="1138350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60919" y="1824564"/>
            <a:ext cx="4699603" cy="317108"/>
          </a:xfrm>
          <a:custGeom>
            <a:avLst/>
            <a:gdLst/>
            <a:ahLst/>
            <a:cxnLst/>
            <a:rect l="l" t="t"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p:spPr>
        <p:txBody>
          <a:bodyPr wrap="square" lIns="0" tIns="0" rIns="0" bIns="0" rtlCol="0"/>
          <a:lstStyle/>
          <a:p>
            <a:endParaRPr/>
          </a:p>
        </p:txBody>
      </p:sp>
      <p:sp>
        <p:nvSpPr>
          <p:cNvPr id="8" name="object 8"/>
          <p:cNvSpPr txBox="1"/>
          <p:nvPr/>
        </p:nvSpPr>
        <p:spPr>
          <a:xfrm>
            <a:off x="681804" y="1123108"/>
            <a:ext cx="4235344" cy="307777"/>
          </a:xfrm>
          <a:prstGeom prst="rect">
            <a:avLst/>
          </a:prstGeom>
        </p:spPr>
        <p:txBody>
          <a:bodyPr vert="horz" wrap="square" lIns="0" tIns="0" rIns="0" bIns="0" rtlCol="0">
            <a:spAutoFit/>
          </a:bodyPr>
          <a:lstStyle/>
          <a:p>
            <a:pPr>
              <a:lnSpc>
                <a:spcPct val="100000"/>
              </a:lnSpc>
            </a:pPr>
            <a:r>
              <a:rPr sz="2000" b="1" spc="-111" dirty="0" err="1">
                <a:latin typeface="Arial"/>
                <a:cs typeface="Arial"/>
              </a:rPr>
              <a:t>W</a:t>
            </a:r>
            <a:r>
              <a:rPr sz="2000" b="1" spc="-13" dirty="0" err="1">
                <a:latin typeface="Arial"/>
                <a:cs typeface="Arial"/>
              </a:rPr>
              <a:t>affe</a:t>
            </a:r>
            <a:r>
              <a:rPr sz="2000" b="1" spc="-21" dirty="0" err="1">
                <a:latin typeface="Arial"/>
                <a:cs typeface="Arial"/>
              </a:rPr>
              <a:t>n</a:t>
            </a:r>
            <a:r>
              <a:rPr sz="2000" b="1" spc="-13" dirty="0" err="1">
                <a:latin typeface="Arial"/>
                <a:cs typeface="Arial"/>
              </a:rPr>
              <a:t>rec</a:t>
            </a:r>
            <a:r>
              <a:rPr sz="2000" b="1" spc="-17" dirty="0" err="1">
                <a:latin typeface="Arial"/>
                <a:cs typeface="Arial"/>
              </a:rPr>
              <a:t>ht</a:t>
            </a:r>
            <a:r>
              <a:rPr sz="2000" b="1" spc="-9" dirty="0" err="1">
                <a:latin typeface="Arial"/>
                <a:cs typeface="Arial"/>
              </a:rPr>
              <a:t>lic</a:t>
            </a:r>
            <a:r>
              <a:rPr sz="2000" b="1" spc="-21" dirty="0" err="1">
                <a:latin typeface="Arial"/>
                <a:cs typeface="Arial"/>
              </a:rPr>
              <a:t>h</a:t>
            </a:r>
            <a:r>
              <a:rPr sz="2000" b="1" spc="-13" dirty="0" err="1">
                <a:latin typeface="Arial"/>
                <a:cs typeface="Arial"/>
              </a:rPr>
              <a:t>e</a:t>
            </a:r>
            <a:r>
              <a:rPr sz="2000" b="1" spc="34" dirty="0">
                <a:latin typeface="Arial"/>
                <a:cs typeface="Arial"/>
              </a:rPr>
              <a:t> </a:t>
            </a:r>
            <a:r>
              <a:rPr sz="2000" b="1" spc="-21" dirty="0" err="1">
                <a:latin typeface="Arial"/>
                <a:cs typeface="Arial"/>
              </a:rPr>
              <a:t>B</a:t>
            </a:r>
            <a:r>
              <a:rPr sz="2000" b="1" spc="-13" dirty="0" err="1">
                <a:latin typeface="Arial"/>
                <a:cs typeface="Arial"/>
              </a:rPr>
              <a:t>est</a:t>
            </a:r>
            <a:r>
              <a:rPr sz="2000" b="1" spc="-17" dirty="0" err="1">
                <a:latin typeface="Arial"/>
                <a:cs typeface="Arial"/>
              </a:rPr>
              <a:t>imm</a:t>
            </a:r>
            <a:r>
              <a:rPr sz="2000" b="1" spc="-21" dirty="0" err="1">
                <a:latin typeface="Arial"/>
                <a:cs typeface="Arial"/>
              </a:rPr>
              <a:t>ung</a:t>
            </a:r>
            <a:r>
              <a:rPr sz="2000" b="1" spc="-13" dirty="0" err="1">
                <a:latin typeface="Arial"/>
                <a:cs typeface="Arial"/>
              </a:rPr>
              <a:t>en</a:t>
            </a:r>
            <a:endParaRPr sz="2000" dirty="0">
              <a:latin typeface="Arial"/>
              <a:cs typeface="Arial"/>
            </a:endParaRPr>
          </a:p>
        </p:txBody>
      </p:sp>
      <p:sp>
        <p:nvSpPr>
          <p:cNvPr id="9" name="object 9"/>
          <p:cNvSpPr txBox="1"/>
          <p:nvPr/>
        </p:nvSpPr>
        <p:spPr>
          <a:xfrm>
            <a:off x="681804" y="1553724"/>
            <a:ext cx="8116756" cy="4924425"/>
          </a:xfrm>
          <a:prstGeom prst="rect">
            <a:avLst/>
          </a:prstGeom>
        </p:spPr>
        <p:txBody>
          <a:bodyPr vert="horz" wrap="square" lIns="0" tIns="0" rIns="0" bIns="0" rtlCol="0">
            <a:spAutoFit/>
          </a:bodyPr>
          <a:lstStyle/>
          <a:p>
            <a:pPr marL="10860"/>
            <a:r>
              <a:rPr sz="1600" spc="-9"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f</a:t>
            </a:r>
            <a:r>
              <a:rPr sz="1600" spc="-4" dirty="0">
                <a:latin typeface="Arial"/>
                <a:cs typeface="Arial"/>
              </a:rPr>
              <a:t>ü</a:t>
            </a:r>
            <a:r>
              <a:rPr sz="1600" dirty="0">
                <a:latin typeface="Arial"/>
                <a:cs typeface="Arial"/>
              </a:rPr>
              <a:t>r</a:t>
            </a:r>
            <a:r>
              <a:rPr sz="1600" spc="-17" dirty="0">
                <a:latin typeface="Arial"/>
                <a:cs typeface="Arial"/>
              </a:rPr>
              <a:t> </a:t>
            </a:r>
            <a:r>
              <a:rPr sz="1600" spc="-4" dirty="0">
                <a:latin typeface="Arial"/>
                <a:cs typeface="Arial"/>
              </a:rPr>
              <a:t>d</a:t>
            </a:r>
            <a:r>
              <a:rPr sz="1600" dirty="0">
                <a:latin typeface="Arial"/>
                <a:cs typeface="Arial"/>
              </a:rPr>
              <a:t>ie</a:t>
            </a:r>
            <a:r>
              <a:rPr sz="1600" spc="-77"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spc="4" dirty="0">
                <a:latin typeface="Arial"/>
                <a:cs typeface="Arial"/>
              </a:rPr>
              <a:t>t</a:t>
            </a:r>
            <a:r>
              <a:rPr sz="1600" spc="-9" dirty="0">
                <a:latin typeface="Arial"/>
                <a:cs typeface="Arial"/>
              </a:rPr>
              <a:t>sf</a:t>
            </a:r>
            <a:r>
              <a:rPr sz="1600" spc="-4" dirty="0">
                <a:latin typeface="Arial"/>
                <a:cs typeface="Arial"/>
              </a:rPr>
              <a:t>ü</a:t>
            </a:r>
            <a:r>
              <a:rPr sz="1600" spc="-13" dirty="0">
                <a:latin typeface="Arial"/>
                <a:cs typeface="Arial"/>
              </a:rPr>
              <a:t>h</a:t>
            </a:r>
            <a:r>
              <a:rPr sz="1600" dirty="0">
                <a:latin typeface="Arial"/>
                <a:cs typeface="Arial"/>
              </a:rPr>
              <a:t>r</a:t>
            </a:r>
            <a:r>
              <a:rPr sz="1600" spc="-4" dirty="0">
                <a:latin typeface="Arial"/>
                <a:cs typeface="Arial"/>
              </a:rPr>
              <a:t>u</a:t>
            </a:r>
            <a:r>
              <a:rPr sz="1600" spc="-13" dirty="0">
                <a:latin typeface="Arial"/>
                <a:cs typeface="Arial"/>
              </a:rPr>
              <a:t>n</a:t>
            </a:r>
            <a:r>
              <a:rPr sz="1600" dirty="0">
                <a:latin typeface="Arial"/>
                <a:cs typeface="Arial"/>
              </a:rPr>
              <a:t>g</a:t>
            </a:r>
            <a:r>
              <a:rPr sz="1600" spc="-38" dirty="0">
                <a:latin typeface="Arial"/>
                <a:cs typeface="Arial"/>
              </a:rPr>
              <a:t> </a:t>
            </a:r>
            <a:r>
              <a:rPr sz="1600" spc="-17" dirty="0">
                <a:latin typeface="Arial"/>
                <a:cs typeface="Arial"/>
              </a:rPr>
              <a:t>w</a:t>
            </a:r>
            <a:r>
              <a:rPr sz="1600" dirty="0">
                <a:latin typeface="Arial"/>
                <a:cs typeface="Arial"/>
              </a:rPr>
              <a:t>i</a:t>
            </a:r>
            <a:r>
              <a:rPr sz="1600" spc="4" dirty="0">
                <a:latin typeface="Arial"/>
                <a:cs typeface="Arial"/>
              </a:rPr>
              <a:t>c</a:t>
            </a:r>
            <a:r>
              <a:rPr sz="1600" spc="-4" dirty="0">
                <a:latin typeface="Arial"/>
                <a:cs typeface="Arial"/>
              </a:rPr>
              <a:t>h</a:t>
            </a:r>
            <a:r>
              <a:rPr sz="1600" spc="4" dirty="0">
                <a:latin typeface="Arial"/>
                <a:cs typeface="Arial"/>
              </a:rPr>
              <a:t>t</a:t>
            </a:r>
            <a:r>
              <a:rPr sz="1600" dirty="0">
                <a:latin typeface="Arial"/>
                <a:cs typeface="Arial"/>
              </a:rPr>
              <a:t>i</a:t>
            </a:r>
            <a:r>
              <a:rPr sz="1600" spc="-4" dirty="0">
                <a:latin typeface="Arial"/>
                <a:cs typeface="Arial"/>
              </a:rPr>
              <a:t>g</a:t>
            </a:r>
            <a:r>
              <a:rPr sz="1600" spc="4" dirty="0">
                <a:latin typeface="Arial"/>
                <a:cs typeface="Arial"/>
              </a:rPr>
              <a:t>st</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Pa</a:t>
            </a:r>
            <a:r>
              <a:rPr sz="1600" dirty="0">
                <a:latin typeface="Arial"/>
                <a:cs typeface="Arial"/>
              </a:rPr>
              <a:t>r</a:t>
            </a:r>
            <a:r>
              <a:rPr sz="1600" spc="-4" dirty="0">
                <a:latin typeface="Arial"/>
                <a:cs typeface="Arial"/>
              </a:rPr>
              <a:t>ag</a:t>
            </a:r>
            <a:r>
              <a:rPr sz="1600" dirty="0">
                <a:latin typeface="Arial"/>
                <a:cs typeface="Arial"/>
              </a:rPr>
              <a:t>r</a:t>
            </a:r>
            <a:r>
              <a:rPr sz="1600" spc="-4" dirty="0">
                <a:latin typeface="Arial"/>
                <a:cs typeface="Arial"/>
              </a:rPr>
              <a:t>a</a:t>
            </a:r>
            <a:r>
              <a:rPr sz="1600" spc="4" dirty="0">
                <a:latin typeface="Arial"/>
                <a:cs typeface="Arial"/>
              </a:rPr>
              <a:t>f</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1</a:t>
            </a:r>
            <a:r>
              <a:rPr sz="1600" dirty="0">
                <a:latin typeface="Arial"/>
                <a:cs typeface="Arial"/>
              </a:rPr>
              <a:t>0</a:t>
            </a:r>
            <a:r>
              <a:rPr sz="1600" spc="-17"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94" dirty="0">
                <a:latin typeface="Arial"/>
                <a:cs typeface="Arial"/>
              </a:rPr>
              <a:t>1</a:t>
            </a:r>
            <a:r>
              <a:rPr sz="1600" dirty="0">
                <a:latin typeface="Arial"/>
                <a:cs typeface="Arial"/>
              </a:rPr>
              <a:t>1</a:t>
            </a:r>
            <a:r>
              <a:rPr sz="1600" spc="-68" dirty="0">
                <a:latin typeface="Arial"/>
                <a:cs typeface="Arial"/>
              </a:rPr>
              <a:t> </a:t>
            </a:r>
            <a:r>
              <a:rPr sz="1600" spc="-43" dirty="0">
                <a:latin typeface="Arial"/>
                <a:cs typeface="Arial"/>
              </a:rPr>
              <a:t>A</a:t>
            </a:r>
            <a:r>
              <a:rPr sz="1600" spc="-26" dirty="0">
                <a:latin typeface="Arial"/>
                <a:cs typeface="Arial"/>
              </a:rPr>
              <a:t>W</a:t>
            </a:r>
            <a:r>
              <a:rPr sz="1600" spc="-4" dirty="0">
                <a:latin typeface="Arial"/>
                <a:cs typeface="Arial"/>
              </a:rPr>
              <a:t>a</a:t>
            </a:r>
            <a:r>
              <a:rPr sz="1600" spc="-30" dirty="0">
                <a:latin typeface="Arial"/>
                <a:cs typeface="Arial"/>
              </a:rPr>
              <a:t>f</a:t>
            </a:r>
            <a:r>
              <a:rPr sz="1600" spc="-9" dirty="0">
                <a:latin typeface="Arial"/>
                <a:cs typeface="Arial"/>
              </a:rPr>
              <a:t>f</a:t>
            </a:r>
            <a:r>
              <a:rPr sz="1600" dirty="0">
                <a:latin typeface="Arial"/>
                <a:cs typeface="Arial"/>
              </a:rPr>
              <a:t>V</a:t>
            </a:r>
            <a:r>
              <a:rPr sz="1600" spc="-26" dirty="0">
                <a:latin typeface="Arial"/>
                <a:cs typeface="Arial"/>
              </a:rPr>
              <a:t> </a:t>
            </a:r>
            <a:r>
              <a:rPr sz="1600" spc="-4" dirty="0">
                <a:latin typeface="Arial"/>
                <a:cs typeface="Arial"/>
              </a:rPr>
              <a:t>na</a:t>
            </a:r>
            <a:r>
              <a:rPr sz="1600" spc="4" dirty="0">
                <a:latin typeface="Arial"/>
                <a:cs typeface="Arial"/>
              </a:rPr>
              <a:t>c</a:t>
            </a:r>
            <a:r>
              <a:rPr sz="1600" spc="-4" dirty="0">
                <a:latin typeface="Arial"/>
                <a:cs typeface="Arial"/>
              </a:rPr>
              <a:t>h</a:t>
            </a:r>
            <a:r>
              <a:rPr sz="1600" spc="4" dirty="0">
                <a:latin typeface="Arial"/>
                <a:cs typeface="Arial"/>
              </a:rPr>
              <a:t>f</a:t>
            </a:r>
            <a:r>
              <a:rPr sz="1600" spc="-4" dirty="0">
                <a:latin typeface="Arial"/>
                <a:cs typeface="Arial"/>
              </a:rPr>
              <a:t>o</a:t>
            </a:r>
            <a:r>
              <a:rPr sz="1600" dirty="0">
                <a:latin typeface="Arial"/>
                <a:cs typeface="Arial"/>
              </a:rPr>
              <a:t>l</a:t>
            </a:r>
            <a:r>
              <a:rPr sz="1600" spc="-13" dirty="0">
                <a:latin typeface="Arial"/>
                <a:cs typeface="Arial"/>
              </a:rPr>
              <a:t>g</a:t>
            </a:r>
            <a:r>
              <a:rPr sz="1600" spc="-4" dirty="0">
                <a:latin typeface="Arial"/>
                <a:cs typeface="Arial"/>
              </a:rPr>
              <a:t>en</a:t>
            </a:r>
            <a:r>
              <a:rPr sz="1600" dirty="0">
                <a:latin typeface="Arial"/>
                <a:cs typeface="Arial"/>
              </a:rPr>
              <a:t>d</a:t>
            </a:r>
            <a:r>
              <a:rPr sz="1600" spc="-38" dirty="0">
                <a:latin typeface="Arial"/>
                <a:cs typeface="Arial"/>
              </a:rPr>
              <a:t> </a:t>
            </a:r>
            <a:r>
              <a:rPr sz="1600" dirty="0">
                <a:latin typeface="Arial"/>
                <a:cs typeface="Arial"/>
              </a:rPr>
              <a:t>im</a:t>
            </a:r>
            <a:r>
              <a:rPr sz="1600" spc="-13" dirty="0">
                <a:latin typeface="Arial"/>
                <a:cs typeface="Arial"/>
              </a:rPr>
              <a:t> </a:t>
            </a:r>
            <a:r>
              <a:rPr sz="1600" spc="-4" dirty="0">
                <a:latin typeface="Arial"/>
                <a:cs typeface="Arial"/>
              </a:rPr>
              <a:t>Ge</a:t>
            </a:r>
            <a:r>
              <a:rPr sz="1600" spc="4" dirty="0">
                <a:latin typeface="Arial"/>
                <a:cs typeface="Arial"/>
              </a:rPr>
              <a:t>s</a:t>
            </a:r>
            <a:r>
              <a:rPr sz="1600" spc="-4" dirty="0">
                <a:latin typeface="Arial"/>
                <a:cs typeface="Arial"/>
              </a:rPr>
              <a:t>e</a:t>
            </a:r>
            <a:r>
              <a:rPr sz="1600" spc="4" dirty="0">
                <a:latin typeface="Arial"/>
                <a:cs typeface="Arial"/>
              </a:rPr>
              <a:t>t</a:t>
            </a:r>
            <a:r>
              <a:rPr sz="1600" spc="-9" dirty="0">
                <a:latin typeface="Arial"/>
                <a:cs typeface="Arial"/>
              </a:rPr>
              <a:t>z</a:t>
            </a:r>
            <a:r>
              <a:rPr sz="1600" spc="-4" dirty="0">
                <a:latin typeface="Arial"/>
                <a:cs typeface="Arial"/>
              </a:rPr>
              <a:t>e</a:t>
            </a:r>
            <a:r>
              <a:rPr sz="1600" spc="-9" dirty="0">
                <a:latin typeface="Arial"/>
                <a:cs typeface="Arial"/>
              </a:rPr>
              <a:t>s</a:t>
            </a:r>
            <a:r>
              <a:rPr sz="1600" spc="4" dirty="0">
                <a:latin typeface="Arial"/>
                <a:cs typeface="Arial"/>
              </a:rPr>
              <a:t>t</a:t>
            </a:r>
            <a:r>
              <a:rPr sz="1600" spc="-13" dirty="0">
                <a:latin typeface="Arial"/>
                <a:cs typeface="Arial"/>
              </a:rPr>
              <a:t>e</a:t>
            </a:r>
            <a:r>
              <a:rPr sz="1600" spc="-17" dirty="0">
                <a:latin typeface="Arial"/>
                <a:cs typeface="Arial"/>
              </a:rPr>
              <a:t>x</a:t>
            </a:r>
            <a:r>
              <a:rPr sz="1600" spc="4" dirty="0">
                <a:latin typeface="Arial"/>
                <a:cs typeface="Arial"/>
              </a:rPr>
              <a:t>t</a:t>
            </a:r>
            <a:r>
              <a:rPr sz="1600" dirty="0">
                <a:latin typeface="Arial"/>
                <a:cs typeface="Arial"/>
              </a:rPr>
              <a:t>:</a:t>
            </a:r>
          </a:p>
          <a:p>
            <a:pPr>
              <a:spcBef>
                <a:spcPts val="10"/>
              </a:spcBef>
            </a:pPr>
            <a:endParaRPr sz="1600" dirty="0">
              <a:latin typeface="Times New Roman"/>
              <a:cs typeface="Times New Roman"/>
            </a:endParaRPr>
          </a:p>
          <a:p>
            <a:pPr marL="10860"/>
            <a:r>
              <a:rPr sz="1600" b="1" dirty="0">
                <a:latin typeface="Arial"/>
                <a:cs typeface="Arial"/>
              </a:rPr>
              <a:t>§</a:t>
            </a:r>
            <a:r>
              <a:rPr sz="1600" b="1" spc="-9" dirty="0">
                <a:latin typeface="Arial"/>
                <a:cs typeface="Arial"/>
              </a:rPr>
              <a:t> </a:t>
            </a:r>
            <a:r>
              <a:rPr sz="1600" b="1" spc="-4" dirty="0">
                <a:latin typeface="Arial"/>
                <a:cs typeface="Arial"/>
              </a:rPr>
              <a:t>1</a:t>
            </a:r>
            <a:r>
              <a:rPr sz="1600" b="1" dirty="0">
                <a:latin typeface="Arial"/>
                <a:cs typeface="Arial"/>
              </a:rPr>
              <a:t>0</a:t>
            </a:r>
            <a:r>
              <a:rPr sz="1600" b="1" spc="-60" dirty="0">
                <a:latin typeface="Arial"/>
                <a:cs typeface="Arial"/>
              </a:rPr>
              <a:t> </a:t>
            </a:r>
            <a:r>
              <a:rPr sz="1600" b="1" spc="-97" dirty="0">
                <a:latin typeface="Arial"/>
                <a:cs typeface="Arial"/>
              </a:rPr>
              <a:t>A</a:t>
            </a:r>
            <a:r>
              <a:rPr sz="1600" b="1" spc="-47" dirty="0">
                <a:latin typeface="Arial"/>
                <a:cs typeface="Arial"/>
              </a:rPr>
              <a:t>W</a:t>
            </a:r>
            <a:r>
              <a:rPr sz="1600" b="1" spc="-4" dirty="0">
                <a:latin typeface="Arial"/>
                <a:cs typeface="Arial"/>
              </a:rPr>
              <a:t>a</a:t>
            </a:r>
            <a:r>
              <a:rPr sz="1600" b="1" dirty="0">
                <a:latin typeface="Arial"/>
                <a:cs typeface="Arial"/>
              </a:rPr>
              <a:t>ffV</a:t>
            </a:r>
            <a:r>
              <a:rPr sz="1600" b="1" spc="13" dirty="0">
                <a:latin typeface="Arial"/>
                <a:cs typeface="Arial"/>
              </a:rPr>
              <a:t> </a:t>
            </a:r>
            <a:r>
              <a:rPr sz="1600" b="1" dirty="0">
                <a:latin typeface="Arial"/>
                <a:cs typeface="Arial"/>
              </a:rPr>
              <a:t>–</a:t>
            </a:r>
            <a:r>
              <a:rPr sz="1600" b="1" spc="-47"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e</a:t>
            </a:r>
            <a:r>
              <a:rPr sz="1600" b="1" spc="4" dirty="0">
                <a:latin typeface="Arial"/>
                <a:cs typeface="Arial"/>
              </a:rPr>
              <a:t>r</a:t>
            </a:r>
            <a:r>
              <a:rPr sz="1600" b="1" spc="-4" dirty="0">
                <a:latin typeface="Arial"/>
                <a:cs typeface="Arial"/>
              </a:rPr>
              <a:t>s</a:t>
            </a:r>
            <a:r>
              <a:rPr sz="1600" b="1" spc="-9" dirty="0">
                <a:latin typeface="Arial"/>
                <a:cs typeface="Arial"/>
              </a:rPr>
              <a:t>on</a:t>
            </a:r>
            <a:r>
              <a:rPr sz="1600" b="1" spc="-4" dirty="0">
                <a:latin typeface="Arial"/>
                <a:cs typeface="Arial"/>
              </a:rPr>
              <a:t>e</a:t>
            </a:r>
            <a:r>
              <a:rPr sz="1600" b="1" spc="-9" dirty="0">
                <a:latin typeface="Arial"/>
                <a:cs typeface="Arial"/>
              </a:rPr>
              <a:t>n</a:t>
            </a:r>
            <a:r>
              <a:rPr sz="1600" dirty="0">
                <a:latin typeface="Arial"/>
                <a:cs typeface="Arial"/>
              </a:rPr>
              <a:t>,</a:t>
            </a:r>
            <a:r>
              <a:rPr sz="1600" spc="-34" dirty="0">
                <a:latin typeface="Arial"/>
                <a:cs typeface="Arial"/>
              </a:rPr>
              <a:t> </a:t>
            </a:r>
            <a:r>
              <a:rPr sz="1600" spc="-4" dirty="0">
                <a:solidFill>
                  <a:srgbClr val="A6A6A6"/>
                </a:solidFill>
                <a:latin typeface="Arial"/>
                <a:cs typeface="Arial"/>
              </a:rPr>
              <a:t>Obhu</a:t>
            </a:r>
            <a:r>
              <a:rPr sz="1600" dirty="0">
                <a:solidFill>
                  <a:srgbClr val="A6A6A6"/>
                </a:solidFill>
                <a:latin typeface="Arial"/>
                <a:cs typeface="Arial"/>
              </a:rPr>
              <a:t>t</a:t>
            </a:r>
            <a:r>
              <a:rPr sz="1600" spc="-21" dirty="0">
                <a:solidFill>
                  <a:srgbClr val="A6A6A6"/>
                </a:solidFill>
                <a:latin typeface="Arial"/>
                <a:cs typeface="Arial"/>
              </a:rPr>
              <a:t> </a:t>
            </a:r>
            <a:r>
              <a:rPr sz="1600" spc="-4" dirty="0">
                <a:solidFill>
                  <a:srgbClr val="A6A6A6"/>
                </a:solidFill>
                <a:latin typeface="Arial"/>
                <a:cs typeface="Arial"/>
              </a:rPr>
              <a:t>übe</a:t>
            </a:r>
            <a:r>
              <a:rPr sz="1600" dirty="0">
                <a:solidFill>
                  <a:srgbClr val="A6A6A6"/>
                </a:solidFill>
                <a:latin typeface="Arial"/>
                <a:cs typeface="Arial"/>
              </a:rPr>
              <a:t>r</a:t>
            </a:r>
            <a:r>
              <a:rPr sz="1600" spc="-17" dirty="0">
                <a:solidFill>
                  <a:srgbClr val="A6A6A6"/>
                </a:solidFill>
                <a:latin typeface="Arial"/>
                <a:cs typeface="Arial"/>
              </a:rPr>
              <a:t> </a:t>
            </a:r>
            <a:r>
              <a:rPr sz="1600" spc="-4" dirty="0">
                <a:solidFill>
                  <a:srgbClr val="A6A6A6"/>
                </a:solidFill>
                <a:latin typeface="Arial"/>
                <a:cs typeface="Arial"/>
              </a:rPr>
              <a:t>da</a:t>
            </a:r>
            <a:r>
              <a:rPr sz="1600" dirty="0">
                <a:solidFill>
                  <a:srgbClr val="A6A6A6"/>
                </a:solidFill>
                <a:latin typeface="Arial"/>
                <a:cs typeface="Arial"/>
              </a:rPr>
              <a:t>s</a:t>
            </a:r>
            <a:r>
              <a:rPr sz="1600" spc="-13" dirty="0">
                <a:solidFill>
                  <a:srgbClr val="A6A6A6"/>
                </a:solidFill>
                <a:latin typeface="Arial"/>
                <a:cs typeface="Arial"/>
              </a:rPr>
              <a:t> </a:t>
            </a:r>
            <a:r>
              <a:rPr sz="1600" spc="-4" dirty="0">
                <a:solidFill>
                  <a:srgbClr val="A6A6A6"/>
                </a:solidFill>
                <a:latin typeface="Arial"/>
                <a:cs typeface="Arial"/>
              </a:rPr>
              <a:t>S</a:t>
            </a:r>
            <a:r>
              <a:rPr sz="1600" spc="4" dirty="0">
                <a:solidFill>
                  <a:srgbClr val="A6A6A6"/>
                </a:solidFill>
                <a:latin typeface="Arial"/>
                <a:cs typeface="Arial"/>
              </a:rPr>
              <a:t>c</a:t>
            </a:r>
            <a:r>
              <a:rPr sz="1600" spc="-4" dirty="0">
                <a:solidFill>
                  <a:srgbClr val="A6A6A6"/>
                </a:solidFill>
                <a:latin typeface="Arial"/>
                <a:cs typeface="Arial"/>
              </a:rPr>
              <a:t>h</a:t>
            </a:r>
            <a:r>
              <a:rPr sz="1600" dirty="0">
                <a:solidFill>
                  <a:srgbClr val="A6A6A6"/>
                </a:solidFill>
                <a:latin typeface="Arial"/>
                <a:cs typeface="Arial"/>
              </a:rPr>
              <a:t>i</a:t>
            </a:r>
            <a:r>
              <a:rPr sz="1600" spc="-4" dirty="0">
                <a:solidFill>
                  <a:srgbClr val="A6A6A6"/>
                </a:solidFill>
                <a:latin typeface="Arial"/>
                <a:cs typeface="Arial"/>
              </a:rPr>
              <a:t>e</a:t>
            </a:r>
            <a:r>
              <a:rPr sz="1600" spc="-9" dirty="0">
                <a:solidFill>
                  <a:srgbClr val="A6A6A6"/>
                </a:solidFill>
                <a:latin typeface="Arial"/>
                <a:cs typeface="Arial"/>
              </a:rPr>
              <a:t>ß</a:t>
            </a:r>
            <a:r>
              <a:rPr sz="1600" spc="-4" dirty="0">
                <a:solidFill>
                  <a:srgbClr val="A6A6A6"/>
                </a:solidFill>
                <a:latin typeface="Arial"/>
                <a:cs typeface="Arial"/>
              </a:rPr>
              <a:t>e</a:t>
            </a:r>
            <a:r>
              <a:rPr sz="1600" dirty="0">
                <a:solidFill>
                  <a:srgbClr val="A6A6A6"/>
                </a:solidFill>
                <a:latin typeface="Arial"/>
                <a:cs typeface="Arial"/>
              </a:rPr>
              <a:t>n</a:t>
            </a:r>
            <a:r>
              <a:rPr sz="1600" spc="-26" dirty="0">
                <a:solidFill>
                  <a:srgbClr val="A6A6A6"/>
                </a:solidFill>
                <a:latin typeface="Arial"/>
                <a:cs typeface="Arial"/>
              </a:rPr>
              <a:t> </a:t>
            </a:r>
            <a:r>
              <a:rPr sz="1600" spc="-4" dirty="0">
                <a:solidFill>
                  <a:srgbClr val="A6A6A6"/>
                </a:solidFill>
                <a:latin typeface="Arial"/>
                <a:cs typeface="Arial"/>
              </a:rPr>
              <a:t>du</a:t>
            </a:r>
            <a:r>
              <a:rPr sz="1600" dirty="0">
                <a:solidFill>
                  <a:srgbClr val="A6A6A6"/>
                </a:solidFill>
                <a:latin typeface="Arial"/>
                <a:cs typeface="Arial"/>
              </a:rPr>
              <a:t>r</a:t>
            </a:r>
            <a:r>
              <a:rPr sz="1600" spc="4" dirty="0">
                <a:solidFill>
                  <a:srgbClr val="A6A6A6"/>
                </a:solidFill>
                <a:latin typeface="Arial"/>
                <a:cs typeface="Arial"/>
              </a:rPr>
              <a:t>c</a:t>
            </a:r>
            <a:r>
              <a:rPr sz="1600" dirty="0">
                <a:solidFill>
                  <a:srgbClr val="A6A6A6"/>
                </a:solidFill>
                <a:latin typeface="Arial"/>
                <a:cs typeface="Arial"/>
              </a:rPr>
              <a:t>h</a:t>
            </a:r>
            <a:r>
              <a:rPr sz="1600" spc="-26" dirty="0">
                <a:solidFill>
                  <a:srgbClr val="A6A6A6"/>
                </a:solidFill>
                <a:latin typeface="Arial"/>
                <a:cs typeface="Arial"/>
              </a:rPr>
              <a:t> </a:t>
            </a:r>
            <a:r>
              <a:rPr sz="1600" spc="-4" dirty="0">
                <a:solidFill>
                  <a:srgbClr val="A6A6A6"/>
                </a:solidFill>
                <a:latin typeface="Arial"/>
                <a:cs typeface="Arial"/>
              </a:rPr>
              <a:t>K</a:t>
            </a:r>
            <a:r>
              <a:rPr sz="1600" dirty="0">
                <a:solidFill>
                  <a:srgbClr val="A6A6A6"/>
                </a:solidFill>
                <a:latin typeface="Arial"/>
                <a:cs typeface="Arial"/>
              </a:rPr>
              <a:t>i</a:t>
            </a:r>
            <a:r>
              <a:rPr sz="1600" spc="-4" dirty="0">
                <a:solidFill>
                  <a:srgbClr val="A6A6A6"/>
                </a:solidFill>
                <a:latin typeface="Arial"/>
                <a:cs typeface="Arial"/>
              </a:rPr>
              <a:t>nde</a:t>
            </a:r>
            <a:r>
              <a:rPr sz="1600" dirty="0">
                <a:solidFill>
                  <a:srgbClr val="A6A6A6"/>
                </a:solidFill>
                <a:latin typeface="Arial"/>
                <a:cs typeface="Arial"/>
              </a:rPr>
              <a:t>r</a:t>
            </a:r>
            <a:r>
              <a:rPr sz="1600" spc="-26" dirty="0">
                <a:solidFill>
                  <a:srgbClr val="A6A6A6"/>
                </a:solidFill>
                <a:latin typeface="Arial"/>
                <a:cs typeface="Arial"/>
              </a:rPr>
              <a:t> </a:t>
            </a:r>
            <a:r>
              <a:rPr sz="1600" spc="-4" dirty="0">
                <a:solidFill>
                  <a:srgbClr val="A6A6A6"/>
                </a:solidFill>
                <a:latin typeface="Arial"/>
                <a:cs typeface="Arial"/>
              </a:rPr>
              <a:t>un</a:t>
            </a:r>
            <a:r>
              <a:rPr sz="1600" dirty="0">
                <a:solidFill>
                  <a:srgbClr val="A6A6A6"/>
                </a:solidFill>
                <a:latin typeface="Arial"/>
                <a:cs typeface="Arial"/>
              </a:rPr>
              <a:t>d</a:t>
            </a:r>
            <a:r>
              <a:rPr sz="1600" spc="-17" dirty="0">
                <a:solidFill>
                  <a:srgbClr val="A6A6A6"/>
                </a:solidFill>
                <a:latin typeface="Arial"/>
                <a:cs typeface="Arial"/>
              </a:rPr>
              <a:t> </a:t>
            </a:r>
            <a:r>
              <a:rPr sz="1600" spc="4" dirty="0">
                <a:solidFill>
                  <a:srgbClr val="A6A6A6"/>
                </a:solidFill>
                <a:latin typeface="Arial"/>
                <a:cs typeface="Arial"/>
              </a:rPr>
              <a:t>J</a:t>
            </a:r>
            <a:r>
              <a:rPr sz="1600" spc="-4" dirty="0">
                <a:solidFill>
                  <a:srgbClr val="A6A6A6"/>
                </a:solidFill>
                <a:latin typeface="Arial"/>
                <a:cs typeface="Arial"/>
              </a:rPr>
              <a:t>ugend</a:t>
            </a:r>
            <a:r>
              <a:rPr sz="1600" dirty="0">
                <a:solidFill>
                  <a:srgbClr val="A6A6A6"/>
                </a:solidFill>
                <a:latin typeface="Arial"/>
                <a:cs typeface="Arial"/>
              </a:rPr>
              <a:t>li</a:t>
            </a:r>
            <a:r>
              <a:rPr sz="1600" spc="4" dirty="0">
                <a:solidFill>
                  <a:srgbClr val="A6A6A6"/>
                </a:solidFill>
                <a:latin typeface="Arial"/>
                <a:cs typeface="Arial"/>
              </a:rPr>
              <a:t>c</a:t>
            </a:r>
            <a:r>
              <a:rPr sz="1600" spc="-4" dirty="0">
                <a:solidFill>
                  <a:srgbClr val="A6A6A6"/>
                </a:solidFill>
                <a:latin typeface="Arial"/>
                <a:cs typeface="Arial"/>
              </a:rPr>
              <a:t>h</a:t>
            </a:r>
            <a:r>
              <a:rPr sz="1600" dirty="0">
                <a:solidFill>
                  <a:srgbClr val="A6A6A6"/>
                </a:solidFill>
                <a:latin typeface="Arial"/>
                <a:cs typeface="Arial"/>
              </a:rPr>
              <a:t>e</a:t>
            </a:r>
            <a:endParaRPr sz="1600" dirty="0">
              <a:latin typeface="Arial"/>
              <a:cs typeface="Arial"/>
            </a:endParaRPr>
          </a:p>
          <a:p>
            <a:pPr marL="383349" marR="224797" indent="-372489">
              <a:buFont typeface="Arial"/>
              <a:buAutoNum type="arabicParenBoth"/>
              <a:tabLst>
                <a:tab pos="304074" algn="l"/>
              </a:tabLst>
            </a:pPr>
            <a:r>
              <a:rPr sz="1600" b="1" spc="-9" dirty="0">
                <a:latin typeface="Arial"/>
                <a:cs typeface="Arial"/>
              </a:rPr>
              <a:t>D</a:t>
            </a:r>
            <a:r>
              <a:rPr sz="1600" b="1" spc="-4" dirty="0">
                <a:latin typeface="Arial"/>
                <a:cs typeface="Arial"/>
              </a:rPr>
              <a:t>e</a:t>
            </a:r>
            <a:r>
              <a:rPr sz="1600" b="1" dirty="0">
                <a:latin typeface="Arial"/>
                <a:cs typeface="Arial"/>
              </a:rPr>
              <a:t>r </a:t>
            </a:r>
            <a:r>
              <a:rPr sz="1600" b="1" spc="4" dirty="0">
                <a:latin typeface="Arial"/>
                <a:cs typeface="Arial"/>
              </a:rPr>
              <a:t>I</a:t>
            </a:r>
            <a:r>
              <a:rPr sz="1600" b="1" spc="-9" dirty="0">
                <a:latin typeface="Arial"/>
                <a:cs typeface="Arial"/>
              </a:rPr>
              <a:t>nh</a:t>
            </a:r>
            <a:r>
              <a:rPr sz="1600" b="1" spc="-4" dirty="0">
                <a:latin typeface="Arial"/>
                <a:cs typeface="Arial"/>
              </a:rPr>
              <a:t>a</a:t>
            </a:r>
            <a:r>
              <a:rPr sz="1600" b="1" spc="-9" dirty="0">
                <a:latin typeface="Arial"/>
                <a:cs typeface="Arial"/>
              </a:rPr>
              <a:t>b</a:t>
            </a:r>
            <a:r>
              <a:rPr sz="1600" b="1" spc="-4" dirty="0">
                <a:latin typeface="Arial"/>
                <a:cs typeface="Arial"/>
              </a:rPr>
              <a:t>e</a:t>
            </a:r>
            <a:r>
              <a:rPr sz="1600" b="1" dirty="0">
                <a:latin typeface="Arial"/>
                <a:cs typeface="Arial"/>
              </a:rPr>
              <a:t>r</a:t>
            </a:r>
            <a:r>
              <a:rPr sz="1600" b="1" spc="-21"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4" dirty="0">
                <a:latin typeface="Arial"/>
                <a:cs typeface="Arial"/>
              </a:rPr>
              <a:t>E</a:t>
            </a:r>
            <a:r>
              <a:rPr sz="1600" dirty="0">
                <a:latin typeface="Arial"/>
                <a:cs typeface="Arial"/>
              </a:rPr>
              <a:t>rl</a:t>
            </a:r>
            <a:r>
              <a:rPr sz="1600" spc="-4" dirty="0">
                <a:latin typeface="Arial"/>
                <a:cs typeface="Arial"/>
              </a:rPr>
              <a:t>aubn</a:t>
            </a:r>
            <a:r>
              <a:rPr sz="1600" dirty="0">
                <a:latin typeface="Arial"/>
                <a:cs typeface="Arial"/>
              </a:rPr>
              <a:t>is</a:t>
            </a:r>
            <a:r>
              <a:rPr sz="1600" spc="-21" dirty="0">
                <a:latin typeface="Arial"/>
                <a:cs typeface="Arial"/>
              </a:rPr>
              <a:t> </a:t>
            </a:r>
            <a:r>
              <a:rPr sz="1600" spc="4" dirty="0">
                <a:latin typeface="Arial"/>
                <a:cs typeface="Arial"/>
              </a:rPr>
              <a:t>f</a:t>
            </a:r>
            <a:r>
              <a:rPr sz="1600" spc="-4" dirty="0">
                <a:latin typeface="Arial"/>
                <a:cs typeface="Arial"/>
              </a:rPr>
              <a:t>ü</a:t>
            </a:r>
            <a:r>
              <a:rPr sz="1600" dirty="0">
                <a:latin typeface="Arial"/>
                <a:cs typeface="Arial"/>
              </a:rPr>
              <a:t>r</a:t>
            </a:r>
            <a:r>
              <a:rPr sz="1600" spc="-26"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4" dirty="0">
                <a:latin typeface="Arial"/>
                <a:cs typeface="Arial"/>
              </a:rPr>
              <a:t>ä</a:t>
            </a:r>
            <a:r>
              <a:rPr sz="1600" spc="-9" dirty="0">
                <a:latin typeface="Arial"/>
                <a:cs typeface="Arial"/>
              </a:rPr>
              <a:t>tt</a:t>
            </a:r>
            <a:r>
              <a:rPr sz="1600" dirty="0">
                <a:latin typeface="Arial"/>
                <a:cs typeface="Arial"/>
              </a:rPr>
              <a:t>e</a:t>
            </a:r>
            <a:r>
              <a:rPr sz="1600" spc="-38" dirty="0">
                <a:latin typeface="Arial"/>
                <a:cs typeface="Arial"/>
              </a:rPr>
              <a:t> </a:t>
            </a:r>
            <a:r>
              <a:rPr sz="1600" b="1" spc="-9" dirty="0">
                <a:latin typeface="Arial"/>
                <a:cs typeface="Arial"/>
              </a:rPr>
              <a:t>h</a:t>
            </a:r>
            <a:r>
              <a:rPr sz="1600" b="1" spc="-4" dirty="0">
                <a:latin typeface="Arial"/>
                <a:cs typeface="Arial"/>
              </a:rPr>
              <a:t>a</a:t>
            </a:r>
            <a:r>
              <a:rPr sz="1600" b="1" dirty="0">
                <a:latin typeface="Arial"/>
                <a:cs typeface="Arial"/>
              </a:rPr>
              <a:t>t</a:t>
            </a:r>
            <a:r>
              <a:rPr sz="1600" b="1" spc="-17" dirty="0">
                <a:latin typeface="Arial"/>
                <a:cs typeface="Arial"/>
              </a:rPr>
              <a:t> </a:t>
            </a:r>
            <a:r>
              <a:rPr sz="1600" dirty="0">
                <a:latin typeface="Arial"/>
                <a:cs typeface="Arial"/>
              </a:rPr>
              <a:t>…</a:t>
            </a:r>
            <a:r>
              <a:rPr sz="1600" spc="-9" dirty="0">
                <a:latin typeface="Arial"/>
                <a:cs typeface="Arial"/>
              </a:rPr>
              <a:t> </a:t>
            </a:r>
            <a:r>
              <a:rPr sz="1600" b="1" spc="-4" dirty="0">
                <a:latin typeface="Arial"/>
                <a:cs typeface="Arial"/>
              </a:rPr>
              <a:t>e</a:t>
            </a:r>
            <a:r>
              <a:rPr sz="1600" b="1" spc="4" dirty="0">
                <a:latin typeface="Arial"/>
                <a:cs typeface="Arial"/>
              </a:rPr>
              <a:t>i</a:t>
            </a:r>
            <a:r>
              <a:rPr sz="1600" b="1" spc="-9" dirty="0">
                <a:latin typeface="Arial"/>
                <a:cs typeface="Arial"/>
              </a:rPr>
              <a:t>n</a:t>
            </a:r>
            <a:r>
              <a:rPr sz="1600" b="1" dirty="0">
                <a:latin typeface="Arial"/>
                <a:cs typeface="Arial"/>
              </a:rPr>
              <a:t>e</a:t>
            </a:r>
            <a:r>
              <a:rPr sz="1600" b="1" spc="-17" dirty="0">
                <a:latin typeface="Arial"/>
                <a:cs typeface="Arial"/>
              </a:rPr>
              <a:t> </a:t>
            </a:r>
            <a:r>
              <a:rPr sz="1600" b="1" spc="-9" dirty="0">
                <a:latin typeface="Arial"/>
                <a:cs typeface="Arial"/>
              </a:rPr>
              <a:t>od</a:t>
            </a:r>
            <a:r>
              <a:rPr sz="1600" b="1" spc="-4" dirty="0">
                <a:latin typeface="Arial"/>
                <a:cs typeface="Arial"/>
              </a:rPr>
              <a:t>e</a:t>
            </a:r>
            <a:r>
              <a:rPr sz="1600" b="1" dirty="0">
                <a:latin typeface="Arial"/>
                <a:cs typeface="Arial"/>
              </a:rPr>
              <a:t>r</a:t>
            </a:r>
            <a:r>
              <a:rPr sz="1600" b="1" spc="-13" dirty="0">
                <a:latin typeface="Arial"/>
                <a:cs typeface="Arial"/>
              </a:rPr>
              <a:t> </a:t>
            </a:r>
            <a:r>
              <a:rPr sz="1600" b="1" spc="-4" dirty="0">
                <a:latin typeface="Arial"/>
                <a:cs typeface="Arial"/>
              </a:rPr>
              <a:t>me</a:t>
            </a:r>
            <a:r>
              <a:rPr sz="1600" b="1" spc="-9" dirty="0">
                <a:latin typeface="Arial"/>
                <a:cs typeface="Arial"/>
              </a:rPr>
              <a:t>h</a:t>
            </a:r>
            <a:r>
              <a:rPr sz="1600" b="1" spc="4" dirty="0">
                <a:latin typeface="Arial"/>
                <a:cs typeface="Arial"/>
              </a:rPr>
              <a:t>r</a:t>
            </a:r>
            <a:r>
              <a:rPr sz="1600" b="1" spc="-4" dirty="0">
                <a:latin typeface="Arial"/>
                <a:cs typeface="Arial"/>
              </a:rPr>
              <a:t>e</a:t>
            </a:r>
            <a:r>
              <a:rPr sz="1600" b="1" spc="4" dirty="0">
                <a:latin typeface="Arial"/>
                <a:cs typeface="Arial"/>
              </a:rPr>
              <a:t>r</a:t>
            </a:r>
            <a:r>
              <a:rPr sz="1600" b="1" dirty="0">
                <a:latin typeface="Arial"/>
                <a:cs typeface="Arial"/>
              </a:rPr>
              <a:t>e</a:t>
            </a:r>
            <a:r>
              <a:rPr sz="1600" b="1" spc="-17" dirty="0">
                <a:latin typeface="Arial"/>
                <a:cs typeface="Arial"/>
              </a:rPr>
              <a:t> </a:t>
            </a:r>
            <a:r>
              <a:rPr sz="1600" b="1" spc="-13"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a</a:t>
            </a:r>
            <a:r>
              <a:rPr sz="1600" b="1" spc="-9" dirty="0">
                <a:latin typeface="Arial"/>
                <a:cs typeface="Arial"/>
              </a:rPr>
              <a:t>n</a:t>
            </a:r>
            <a:r>
              <a:rPr sz="1600" b="1" dirty="0">
                <a:latin typeface="Arial"/>
                <a:cs typeface="Arial"/>
              </a:rPr>
              <a:t>t</a:t>
            </a:r>
            <a:r>
              <a:rPr sz="1600" b="1" spc="17" dirty="0">
                <a:latin typeface="Arial"/>
                <a:cs typeface="Arial"/>
              </a:rPr>
              <a:t>w</a:t>
            </a:r>
            <a:r>
              <a:rPr sz="1600" b="1" spc="-17" dirty="0">
                <a:latin typeface="Arial"/>
                <a:cs typeface="Arial"/>
              </a:rPr>
              <a:t>o</a:t>
            </a:r>
            <a:r>
              <a:rPr sz="1600" b="1" spc="4" dirty="0">
                <a:latin typeface="Arial"/>
                <a:cs typeface="Arial"/>
              </a:rPr>
              <a:t>r</a:t>
            </a:r>
            <a:r>
              <a:rPr sz="1600" b="1" dirty="0">
                <a:latin typeface="Arial"/>
                <a:cs typeface="Arial"/>
              </a:rPr>
              <a:t>t</a:t>
            </a:r>
            <a:r>
              <a:rPr sz="1600" b="1" spc="-9" dirty="0">
                <a:latin typeface="Arial"/>
                <a:cs typeface="Arial"/>
              </a:rPr>
              <a:t>li</a:t>
            </a:r>
            <a:r>
              <a:rPr sz="1600" b="1" spc="-4" dirty="0">
                <a:latin typeface="Arial"/>
                <a:cs typeface="Arial"/>
              </a:rPr>
              <a:t>c</a:t>
            </a:r>
            <a:r>
              <a:rPr sz="1600" b="1" spc="-9" dirty="0">
                <a:latin typeface="Arial"/>
                <a:cs typeface="Arial"/>
              </a:rPr>
              <a:t>h</a:t>
            </a:r>
            <a:r>
              <a:rPr sz="1600" b="1" dirty="0">
                <a:latin typeface="Arial"/>
                <a:cs typeface="Arial"/>
              </a:rPr>
              <a:t>e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e</a:t>
            </a:r>
            <a:r>
              <a:rPr sz="1600" b="1" spc="4" dirty="0">
                <a:latin typeface="Arial"/>
                <a:cs typeface="Arial"/>
              </a:rPr>
              <a:t>r</a:t>
            </a:r>
            <a:r>
              <a:rPr sz="1600" b="1" spc="-4" dirty="0">
                <a:latin typeface="Arial"/>
                <a:cs typeface="Arial"/>
              </a:rPr>
              <a:t>s</a:t>
            </a:r>
            <a:r>
              <a:rPr sz="1600" b="1" spc="-9" dirty="0">
                <a:latin typeface="Arial"/>
                <a:cs typeface="Arial"/>
              </a:rPr>
              <a:t>on</a:t>
            </a:r>
            <a:r>
              <a:rPr sz="1600" b="1" spc="-4" dirty="0">
                <a:latin typeface="Arial"/>
                <a:cs typeface="Arial"/>
              </a:rPr>
              <a:t>e</a:t>
            </a:r>
            <a:r>
              <a:rPr sz="1600" b="1" dirty="0">
                <a:latin typeface="Arial"/>
                <a:cs typeface="Arial"/>
              </a:rPr>
              <a:t>n</a:t>
            </a:r>
            <a:r>
              <a:rPr sz="1600" b="1" spc="-30" dirty="0">
                <a:latin typeface="Arial"/>
                <a:cs typeface="Arial"/>
              </a:rPr>
              <a:t> </a:t>
            </a:r>
            <a:r>
              <a:rPr sz="1600" b="1" spc="4" dirty="0">
                <a:latin typeface="Arial"/>
                <a:cs typeface="Arial"/>
              </a:rPr>
              <a:t>z</a:t>
            </a:r>
            <a:r>
              <a:rPr sz="1600" b="1" dirty="0">
                <a:latin typeface="Arial"/>
                <a:cs typeface="Arial"/>
              </a:rPr>
              <a:t>u</a:t>
            </a:r>
            <a:r>
              <a:rPr sz="1600" b="1" spc="-21" dirty="0">
                <a:latin typeface="Arial"/>
                <a:cs typeface="Arial"/>
              </a:rPr>
              <a:t> </a:t>
            </a:r>
            <a:r>
              <a:rPr sz="1600" b="1" spc="-9" dirty="0">
                <a:latin typeface="Arial"/>
                <a:cs typeface="Arial"/>
              </a:rPr>
              <a:t>b</a:t>
            </a:r>
            <a:r>
              <a:rPr sz="1600" b="1" spc="-4" dirty="0">
                <a:latin typeface="Arial"/>
                <a:cs typeface="Arial"/>
              </a:rPr>
              <a:t>es</a:t>
            </a:r>
            <a:r>
              <a:rPr sz="1600" b="1" dirty="0">
                <a:latin typeface="Arial"/>
                <a:cs typeface="Arial"/>
              </a:rPr>
              <a:t>t</a:t>
            </a:r>
            <a:r>
              <a:rPr sz="1600" b="1" spc="-4" dirty="0">
                <a:latin typeface="Arial"/>
                <a:cs typeface="Arial"/>
              </a:rPr>
              <a:t>e</a:t>
            </a:r>
            <a:r>
              <a:rPr sz="1600" b="1" spc="4" dirty="0">
                <a:latin typeface="Arial"/>
                <a:cs typeface="Arial"/>
              </a:rPr>
              <a:t>ll</a:t>
            </a:r>
            <a:r>
              <a:rPr sz="1600" b="1" spc="-13" dirty="0">
                <a:latin typeface="Arial"/>
                <a:cs typeface="Arial"/>
              </a:rPr>
              <a:t>e</a:t>
            </a:r>
            <a:r>
              <a:rPr sz="1600" b="1" spc="-9" dirty="0">
                <a:latin typeface="Arial"/>
                <a:cs typeface="Arial"/>
              </a:rPr>
              <a:t>n</a:t>
            </a:r>
            <a:r>
              <a:rPr sz="1600" dirty="0">
                <a:latin typeface="Arial"/>
                <a:cs typeface="Arial"/>
              </a:rPr>
              <a:t>,</a:t>
            </a:r>
            <a:r>
              <a:rPr sz="1600" spc="-34" dirty="0">
                <a:latin typeface="Arial"/>
                <a:cs typeface="Arial"/>
              </a:rPr>
              <a:t> </a:t>
            </a:r>
            <a:r>
              <a:rPr sz="1600" spc="4" dirty="0">
                <a:latin typeface="Arial"/>
                <a:cs typeface="Arial"/>
              </a:rPr>
              <a:t>s</a:t>
            </a:r>
            <a:r>
              <a:rPr sz="1600" spc="-4" dirty="0">
                <a:latin typeface="Arial"/>
                <a:cs typeface="Arial"/>
              </a:rPr>
              <a:t>o</a:t>
            </a:r>
            <a:r>
              <a:rPr sz="1600" spc="-17" dirty="0">
                <a:latin typeface="Arial"/>
                <a:cs typeface="Arial"/>
              </a:rPr>
              <a:t>w</a:t>
            </a:r>
            <a:r>
              <a:rPr sz="1600" spc="-4" dirty="0">
                <a:latin typeface="Arial"/>
                <a:cs typeface="Arial"/>
              </a:rPr>
              <a:t>e</a:t>
            </a:r>
            <a:r>
              <a:rPr sz="1600" dirty="0">
                <a:latin typeface="Arial"/>
                <a:cs typeface="Arial"/>
              </a:rPr>
              <a:t>it</a:t>
            </a:r>
            <a:r>
              <a:rPr sz="1600" spc="-13"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 n</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21" dirty="0">
                <a:latin typeface="Arial"/>
                <a:cs typeface="Arial"/>
              </a:rPr>
              <a:t> </a:t>
            </a:r>
            <a:r>
              <a:rPr sz="1600" spc="4" dirty="0">
                <a:latin typeface="Arial"/>
                <a:cs typeface="Arial"/>
              </a:rPr>
              <a:t>s</a:t>
            </a:r>
            <a:r>
              <a:rPr sz="1600" spc="-4" dirty="0">
                <a:latin typeface="Arial"/>
                <a:cs typeface="Arial"/>
              </a:rPr>
              <a:t>e</a:t>
            </a:r>
            <a:r>
              <a:rPr sz="1600" dirty="0">
                <a:latin typeface="Arial"/>
                <a:cs typeface="Arial"/>
              </a:rPr>
              <a:t>l</a:t>
            </a:r>
            <a:r>
              <a:rPr sz="1600" spc="-4" dirty="0">
                <a:latin typeface="Arial"/>
                <a:cs typeface="Arial"/>
              </a:rPr>
              <a:t>b</a:t>
            </a:r>
            <a:r>
              <a:rPr sz="1600" spc="4" dirty="0">
                <a:latin typeface="Arial"/>
                <a:cs typeface="Arial"/>
              </a:rPr>
              <a:t>s</a:t>
            </a:r>
            <a:r>
              <a:rPr sz="1600" dirty="0">
                <a:latin typeface="Arial"/>
                <a:cs typeface="Arial"/>
              </a:rPr>
              <a:t>t</a:t>
            </a:r>
            <a:r>
              <a:rPr sz="1600" spc="-34" dirty="0">
                <a:latin typeface="Arial"/>
                <a:cs typeface="Arial"/>
              </a:rPr>
              <a:t> </a:t>
            </a:r>
            <a:r>
              <a:rPr sz="1600" spc="-4" dirty="0">
                <a:latin typeface="Arial"/>
                <a:cs typeface="Arial"/>
              </a:rPr>
              <a:t>d</a:t>
            </a:r>
            <a:r>
              <a:rPr sz="1600" dirty="0">
                <a:latin typeface="Arial"/>
                <a:cs typeface="Arial"/>
              </a:rPr>
              <a:t>ie</a:t>
            </a:r>
            <a:r>
              <a:rPr sz="1600" spc="-77"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34" dirty="0">
                <a:latin typeface="Arial"/>
                <a:cs typeface="Arial"/>
              </a:rPr>
              <a:t> </a:t>
            </a:r>
            <a:r>
              <a:rPr sz="1600" spc="-17" dirty="0">
                <a:latin typeface="Arial"/>
                <a:cs typeface="Arial"/>
              </a:rPr>
              <a:t>w</a:t>
            </a:r>
            <a:r>
              <a:rPr sz="1600" spc="-4" dirty="0">
                <a:latin typeface="Arial"/>
                <a:cs typeface="Arial"/>
              </a:rPr>
              <a:t>ah</a:t>
            </a:r>
            <a:r>
              <a:rPr sz="1600" dirty="0">
                <a:latin typeface="Arial"/>
                <a:cs typeface="Arial"/>
              </a:rPr>
              <a:t>r</a:t>
            </a:r>
            <a:r>
              <a:rPr sz="1600" spc="-4" dirty="0">
                <a:latin typeface="Arial"/>
                <a:cs typeface="Arial"/>
              </a:rPr>
              <a:t>n</a:t>
            </a:r>
            <a:r>
              <a:rPr sz="1600" dirty="0">
                <a:latin typeface="Arial"/>
                <a:cs typeface="Arial"/>
              </a:rPr>
              <a:t>i</a:t>
            </a:r>
            <a:r>
              <a:rPr sz="1600" spc="-9" dirty="0">
                <a:latin typeface="Arial"/>
                <a:cs typeface="Arial"/>
              </a:rPr>
              <a:t>mm</a:t>
            </a:r>
            <a:r>
              <a:rPr sz="1600" dirty="0">
                <a:latin typeface="Arial"/>
                <a:cs typeface="Arial"/>
              </a:rPr>
              <a:t>t</a:t>
            </a:r>
            <a:r>
              <a:rPr sz="1600" spc="-13" dirty="0">
                <a:latin typeface="Arial"/>
                <a:cs typeface="Arial"/>
              </a:rPr>
              <a:t> </a:t>
            </a:r>
            <a:r>
              <a:rPr sz="1600" spc="-4" dirty="0">
                <a:latin typeface="Arial"/>
                <a:cs typeface="Arial"/>
              </a:rPr>
              <a:t>ode</a:t>
            </a:r>
            <a:r>
              <a:rPr sz="1600" dirty="0">
                <a:latin typeface="Arial"/>
                <a:cs typeface="Arial"/>
              </a:rPr>
              <a:t>r</a:t>
            </a:r>
            <a:r>
              <a:rPr sz="1600" spc="-17"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e </a:t>
            </a:r>
            <a:r>
              <a:rPr sz="1600" spc="4" dirty="0">
                <a:latin typeface="Arial"/>
                <a:cs typeface="Arial"/>
              </a:rPr>
              <a:t>sc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a:t>
            </a:r>
            <a:r>
              <a:rPr sz="1600" spc="-13" dirty="0">
                <a:latin typeface="Arial"/>
                <a:cs typeface="Arial"/>
              </a:rPr>
              <a:t>p</a:t>
            </a:r>
            <a:r>
              <a:rPr sz="1600" spc="-4" dirty="0">
                <a:latin typeface="Arial"/>
                <a:cs typeface="Arial"/>
              </a:rPr>
              <a:t>o</a:t>
            </a:r>
            <a:r>
              <a:rPr sz="1600" spc="-13" dirty="0">
                <a:latin typeface="Arial"/>
                <a:cs typeface="Arial"/>
              </a:rPr>
              <a:t>r</a:t>
            </a:r>
            <a:r>
              <a:rPr sz="1600" spc="4" dirty="0">
                <a:latin typeface="Arial"/>
                <a:cs typeface="Arial"/>
              </a:rPr>
              <a:t>t</a:t>
            </a:r>
            <a:r>
              <a:rPr sz="1600" dirty="0">
                <a:latin typeface="Arial"/>
                <a:cs typeface="Arial"/>
              </a:rPr>
              <a:t>li</a:t>
            </a:r>
            <a:r>
              <a:rPr sz="1600" spc="-9" dirty="0">
                <a:latin typeface="Arial"/>
                <a:cs typeface="Arial"/>
              </a:rPr>
              <a:t>c</a:t>
            </a:r>
            <a:r>
              <a:rPr sz="1600" spc="-4" dirty="0">
                <a:latin typeface="Arial"/>
                <a:cs typeface="Arial"/>
              </a:rPr>
              <a:t>h</a:t>
            </a:r>
            <a:r>
              <a:rPr sz="1600" dirty="0">
                <a:latin typeface="Arial"/>
                <a:cs typeface="Arial"/>
              </a:rPr>
              <a:t>e</a:t>
            </a:r>
            <a:r>
              <a:rPr sz="1600" spc="-47" dirty="0">
                <a:latin typeface="Arial"/>
                <a:cs typeface="Arial"/>
              </a:rPr>
              <a:t> </a:t>
            </a:r>
            <a:r>
              <a:rPr sz="1600" spc="-4" dirty="0">
                <a:latin typeface="Arial"/>
                <a:cs typeface="Arial"/>
              </a:rPr>
              <a:t>ode</a:t>
            </a:r>
            <a:r>
              <a:rPr sz="1600" dirty="0">
                <a:latin typeface="Arial"/>
                <a:cs typeface="Arial"/>
              </a:rPr>
              <a:t>r</a:t>
            </a:r>
            <a:r>
              <a:rPr sz="1600" spc="-17" dirty="0">
                <a:latin typeface="Arial"/>
                <a:cs typeface="Arial"/>
              </a:rPr>
              <a:t> </a:t>
            </a:r>
            <a:r>
              <a:rPr sz="1600" dirty="0">
                <a:latin typeface="Arial"/>
                <a:cs typeface="Arial"/>
              </a:rPr>
              <a:t>j</a:t>
            </a:r>
            <a:r>
              <a:rPr sz="1600" spc="-4" dirty="0">
                <a:latin typeface="Arial"/>
                <a:cs typeface="Arial"/>
              </a:rPr>
              <a:t>agd</a:t>
            </a:r>
            <a:r>
              <a:rPr sz="1600" dirty="0">
                <a:latin typeface="Arial"/>
                <a:cs typeface="Arial"/>
              </a:rPr>
              <a:t>li</a:t>
            </a:r>
            <a:r>
              <a:rPr sz="1600" spc="4" dirty="0">
                <a:latin typeface="Arial"/>
                <a:cs typeface="Arial"/>
              </a:rPr>
              <a:t>c</a:t>
            </a:r>
            <a:r>
              <a:rPr sz="1600" spc="-4" dirty="0">
                <a:latin typeface="Arial"/>
                <a:cs typeface="Arial"/>
              </a:rPr>
              <a:t>h</a:t>
            </a:r>
            <a:r>
              <a:rPr sz="1600" dirty="0">
                <a:latin typeface="Arial"/>
                <a:cs typeface="Arial"/>
              </a:rPr>
              <a:t>e</a:t>
            </a:r>
            <a:r>
              <a:rPr sz="1600" spc="-26" dirty="0">
                <a:latin typeface="Arial"/>
                <a:cs typeface="Arial"/>
              </a:rPr>
              <a:t> </a:t>
            </a:r>
            <a:r>
              <a:rPr sz="1600" spc="-64"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i</a:t>
            </a:r>
            <a:r>
              <a:rPr sz="1600" spc="-4" dirty="0">
                <a:latin typeface="Arial"/>
                <a:cs typeface="Arial"/>
              </a:rPr>
              <a:t>gun</a:t>
            </a:r>
            <a:r>
              <a:rPr sz="1600" dirty="0">
                <a:latin typeface="Arial"/>
                <a:cs typeface="Arial"/>
              </a:rPr>
              <a:t>g</a:t>
            </a:r>
            <a:r>
              <a:rPr sz="1600" spc="-47" dirty="0">
                <a:latin typeface="Arial"/>
                <a:cs typeface="Arial"/>
              </a:rPr>
              <a:t> </a:t>
            </a:r>
            <a:r>
              <a:rPr sz="1600" spc="-4" dirty="0">
                <a:latin typeface="Arial"/>
                <a:cs typeface="Arial"/>
              </a:rPr>
              <a:t>ode</a:t>
            </a:r>
            <a:r>
              <a:rPr sz="1600" dirty="0">
                <a:latin typeface="Arial"/>
                <a:cs typeface="Arial"/>
              </a:rPr>
              <a:t>r</a:t>
            </a:r>
            <a:r>
              <a:rPr sz="1600" spc="-17" dirty="0">
                <a:latin typeface="Arial"/>
                <a:cs typeface="Arial"/>
              </a:rPr>
              <a:t> </a:t>
            </a:r>
            <a:r>
              <a:rPr sz="1600" spc="-4" dirty="0">
                <a:latin typeface="Arial"/>
                <a:cs typeface="Arial"/>
              </a:rPr>
              <a:t>e</a:t>
            </a:r>
            <a:r>
              <a:rPr sz="1600" dirty="0">
                <a:latin typeface="Arial"/>
                <a:cs typeface="Arial"/>
              </a:rPr>
              <a:t>in</a:t>
            </a:r>
            <a:r>
              <a:rPr sz="1600" spc="-9" dirty="0">
                <a:latin typeface="Arial"/>
                <a:cs typeface="Arial"/>
              </a:rPr>
              <a:t> </a:t>
            </a:r>
            <a:r>
              <a:rPr sz="1600" spc="-64"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an</a:t>
            </a:r>
            <a:r>
              <a:rPr sz="1600" spc="4" dirty="0">
                <a:latin typeface="Arial"/>
                <a:cs typeface="Arial"/>
              </a:rPr>
              <a:t>s</a:t>
            </a:r>
            <a:r>
              <a:rPr sz="1600" spc="-9" dirty="0">
                <a:latin typeface="Arial"/>
                <a:cs typeface="Arial"/>
              </a:rPr>
              <a:t>t</a:t>
            </a:r>
            <a:r>
              <a:rPr sz="1600" spc="-4" dirty="0">
                <a:latin typeface="Arial"/>
                <a:cs typeface="Arial"/>
              </a:rPr>
              <a:t>a</a:t>
            </a:r>
            <a:r>
              <a:rPr sz="1600" dirty="0">
                <a:latin typeface="Arial"/>
                <a:cs typeface="Arial"/>
              </a:rPr>
              <a:t>l</a:t>
            </a:r>
            <a:r>
              <a:rPr sz="1600" spc="-9" dirty="0">
                <a:latin typeface="Arial"/>
                <a:cs typeface="Arial"/>
              </a:rPr>
              <a:t>t</a:t>
            </a:r>
            <a:r>
              <a:rPr sz="1600" spc="-4" dirty="0">
                <a:latin typeface="Arial"/>
                <a:cs typeface="Arial"/>
              </a:rPr>
              <a:t>e</a:t>
            </a:r>
            <a:r>
              <a:rPr sz="1600" dirty="0">
                <a:latin typeface="Arial"/>
                <a:cs typeface="Arial"/>
              </a:rPr>
              <a:t>r</a:t>
            </a:r>
            <a:r>
              <a:rPr sz="1600" spc="-38" dirty="0">
                <a:latin typeface="Arial"/>
                <a:cs typeface="Arial"/>
              </a:rPr>
              <a:t> </a:t>
            </a:r>
            <a:r>
              <a:rPr sz="1600" dirty="0">
                <a:latin typeface="Arial"/>
                <a:cs typeface="Arial"/>
              </a:rPr>
              <a:t>im</a:t>
            </a:r>
            <a:r>
              <a:rPr sz="1600" spc="-13"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nn</a:t>
            </a:r>
            <a:r>
              <a:rPr sz="1600" dirty="0">
                <a:latin typeface="Arial"/>
                <a:cs typeface="Arial"/>
              </a:rPr>
              <a:t>e</a:t>
            </a:r>
            <a:r>
              <a:rPr sz="1600" spc="-17" dirty="0">
                <a:latin typeface="Arial"/>
                <a:cs typeface="Arial"/>
              </a:rPr>
              <a:t> </a:t>
            </a:r>
            <a:r>
              <a:rPr sz="1600" spc="-4" dirty="0">
                <a:latin typeface="Arial"/>
                <a:cs typeface="Arial"/>
              </a:rPr>
              <a:t>de</a:t>
            </a:r>
            <a:r>
              <a:rPr sz="1600" dirty="0">
                <a:latin typeface="Arial"/>
                <a:cs typeface="Arial"/>
              </a:rPr>
              <a:t>s</a:t>
            </a:r>
            <a:r>
              <a:rPr sz="1600" spc="-13" dirty="0">
                <a:latin typeface="Arial"/>
                <a:cs typeface="Arial"/>
              </a:rPr>
              <a:t> </a:t>
            </a:r>
            <a:r>
              <a:rPr sz="1600" dirty="0">
                <a:latin typeface="Arial"/>
                <a:cs typeface="Arial"/>
              </a:rPr>
              <a:t>§</a:t>
            </a:r>
            <a:r>
              <a:rPr sz="1600" spc="-9" dirty="0">
                <a:latin typeface="Arial"/>
                <a:cs typeface="Arial"/>
              </a:rPr>
              <a:t> </a:t>
            </a:r>
            <a:r>
              <a:rPr sz="1600" spc="-4" dirty="0">
                <a:latin typeface="Arial"/>
                <a:cs typeface="Arial"/>
              </a:rPr>
              <a:t>2</a:t>
            </a:r>
            <a:r>
              <a:rPr sz="1600" dirty="0">
                <a:latin typeface="Arial"/>
                <a:cs typeface="Arial"/>
              </a:rPr>
              <a:t>2</a:t>
            </a:r>
            <a:r>
              <a:rPr sz="1600" spc="-17" dirty="0">
                <a:latin typeface="Arial"/>
                <a:cs typeface="Arial"/>
              </a:rPr>
              <a:t> </a:t>
            </a:r>
            <a:r>
              <a:rPr sz="1600" spc="-4" dirty="0">
                <a:latin typeface="Arial"/>
                <a:cs typeface="Arial"/>
              </a:rPr>
              <a:t>du</a:t>
            </a:r>
            <a:r>
              <a:rPr sz="1600" dirty="0">
                <a:latin typeface="Arial"/>
                <a:cs typeface="Arial"/>
              </a:rPr>
              <a:t>r</a:t>
            </a:r>
            <a:r>
              <a:rPr sz="1600" spc="4" dirty="0">
                <a:latin typeface="Arial"/>
                <a:cs typeface="Arial"/>
              </a:rPr>
              <a:t>c</a:t>
            </a:r>
            <a:r>
              <a:rPr sz="1600" dirty="0">
                <a:latin typeface="Arial"/>
                <a:cs typeface="Arial"/>
              </a:rPr>
              <a:t>h </a:t>
            </a:r>
            <a:r>
              <a:rPr sz="1600" spc="-4" dirty="0">
                <a:latin typeface="Arial"/>
                <a:cs typeface="Arial"/>
              </a:rPr>
              <a:t>e</a:t>
            </a:r>
            <a:r>
              <a:rPr sz="1600" dirty="0">
                <a:latin typeface="Arial"/>
                <a:cs typeface="Arial"/>
              </a:rPr>
              <a:t>i</a:t>
            </a:r>
            <a:r>
              <a:rPr sz="1600" spc="-4" dirty="0">
                <a:latin typeface="Arial"/>
                <a:cs typeface="Arial"/>
              </a:rPr>
              <a:t>gen</a:t>
            </a:r>
            <a:r>
              <a:rPr sz="1600" dirty="0">
                <a:latin typeface="Arial"/>
                <a:cs typeface="Arial"/>
              </a:rPr>
              <a:t>e</a:t>
            </a:r>
            <a:r>
              <a:rPr sz="1600" spc="-26" dirty="0">
                <a:latin typeface="Arial"/>
                <a:cs typeface="Arial"/>
              </a:rPr>
              <a:t> </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an</a:t>
            </a:r>
            <a:r>
              <a:rPr sz="1600" spc="4" dirty="0">
                <a:latin typeface="Arial"/>
                <a:cs typeface="Arial"/>
              </a:rPr>
              <a:t>t</a:t>
            </a:r>
            <a:r>
              <a:rPr sz="1600" spc="-17" dirty="0">
                <a:latin typeface="Arial"/>
                <a:cs typeface="Arial"/>
              </a:rPr>
              <a:t>w</a:t>
            </a:r>
            <a:r>
              <a:rPr sz="1600" spc="-4" dirty="0">
                <a:latin typeface="Arial"/>
                <a:cs typeface="Arial"/>
              </a:rPr>
              <a:t>o</a:t>
            </a:r>
            <a:r>
              <a:rPr sz="1600" dirty="0">
                <a:latin typeface="Arial"/>
                <a:cs typeface="Arial"/>
              </a:rPr>
              <a:t>r</a:t>
            </a:r>
            <a:r>
              <a:rPr sz="1600" spc="4" dirty="0">
                <a:latin typeface="Arial"/>
                <a:cs typeface="Arial"/>
              </a:rPr>
              <a:t>t</a:t>
            </a:r>
            <a:r>
              <a:rPr sz="1600" dirty="0">
                <a:latin typeface="Arial"/>
                <a:cs typeface="Arial"/>
              </a:rPr>
              <a:t>li</a:t>
            </a:r>
            <a:r>
              <a:rPr sz="1600" spc="4" dirty="0">
                <a:latin typeface="Arial"/>
                <a:cs typeface="Arial"/>
              </a:rPr>
              <a:t>c</a:t>
            </a:r>
            <a:r>
              <a:rPr sz="1600" spc="-4" dirty="0">
                <a:latin typeface="Arial"/>
                <a:cs typeface="Arial"/>
              </a:rPr>
              <a:t>h</a:t>
            </a:r>
            <a:r>
              <a:rPr sz="1600" dirty="0">
                <a:latin typeface="Arial"/>
                <a:cs typeface="Arial"/>
              </a:rPr>
              <a:t>e</a:t>
            </a:r>
            <a:r>
              <a:rPr sz="1600" spc="-97"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spc="4" dirty="0">
                <a:latin typeface="Arial"/>
                <a:cs typeface="Arial"/>
              </a:rPr>
              <a:t>t</a:t>
            </a:r>
            <a:r>
              <a:rPr sz="1600" spc="-9" dirty="0">
                <a:latin typeface="Arial"/>
                <a:cs typeface="Arial"/>
              </a:rPr>
              <a:t>s</a:t>
            </a:r>
            <a:r>
              <a:rPr sz="1600" spc="-4" dirty="0">
                <a:latin typeface="Arial"/>
                <a:cs typeface="Arial"/>
              </a:rPr>
              <a:t>p</a:t>
            </a:r>
            <a:r>
              <a:rPr sz="1600" spc="-13" dirty="0">
                <a:latin typeface="Arial"/>
                <a:cs typeface="Arial"/>
              </a:rPr>
              <a:t>e</a:t>
            </a:r>
            <a:r>
              <a:rPr sz="1600" dirty="0">
                <a:latin typeface="Arial"/>
                <a:cs typeface="Arial"/>
              </a:rPr>
              <a:t>r</a:t>
            </a:r>
            <a:r>
              <a:rPr sz="1600" spc="-9" dirty="0">
                <a:latin typeface="Arial"/>
                <a:cs typeface="Arial"/>
              </a:rPr>
              <a:t>s</a:t>
            </a:r>
            <a:r>
              <a:rPr sz="1600" spc="-4" dirty="0">
                <a:latin typeface="Arial"/>
                <a:cs typeface="Arial"/>
              </a:rPr>
              <a:t>o</a:t>
            </a:r>
            <a:r>
              <a:rPr sz="1600" spc="-13" dirty="0">
                <a:latin typeface="Arial"/>
                <a:cs typeface="Arial"/>
              </a:rPr>
              <a:t>n</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d</a:t>
            </a:r>
            <a:r>
              <a:rPr sz="1600" dirty="0">
                <a:latin typeface="Arial"/>
                <a:cs typeface="Arial"/>
              </a:rPr>
              <a:t>ie</a:t>
            </a:r>
            <a:r>
              <a:rPr sz="1600" spc="-77"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34" dirty="0">
                <a:latin typeface="Arial"/>
                <a:cs typeface="Arial"/>
              </a:rPr>
              <a:t> </a:t>
            </a:r>
            <a:r>
              <a:rPr sz="1600" spc="-4" dirty="0" err="1">
                <a:latin typeface="Arial"/>
                <a:cs typeface="Arial"/>
              </a:rPr>
              <a:t>übe</a:t>
            </a:r>
            <a:r>
              <a:rPr sz="1600" dirty="0" err="1">
                <a:latin typeface="Arial"/>
                <a:cs typeface="Arial"/>
              </a:rPr>
              <a:t>r</a:t>
            </a:r>
            <a:r>
              <a:rPr sz="1600" spc="-4" dirty="0" err="1">
                <a:latin typeface="Arial"/>
                <a:cs typeface="Arial"/>
              </a:rPr>
              <a:t>n</a:t>
            </a:r>
            <a:r>
              <a:rPr sz="1600" dirty="0" err="1">
                <a:latin typeface="Arial"/>
                <a:cs typeface="Arial"/>
              </a:rPr>
              <a:t>i</a:t>
            </a:r>
            <a:r>
              <a:rPr sz="1600" spc="-9" dirty="0" err="1">
                <a:latin typeface="Arial"/>
                <a:cs typeface="Arial"/>
              </a:rPr>
              <a:t>mm</a:t>
            </a:r>
            <a:r>
              <a:rPr sz="1600" spc="4" dirty="0" err="1">
                <a:latin typeface="Arial"/>
                <a:cs typeface="Arial"/>
              </a:rPr>
              <a:t>t</a:t>
            </a:r>
            <a:r>
              <a:rPr sz="1600" dirty="0">
                <a:latin typeface="Arial"/>
                <a:cs typeface="Arial"/>
              </a:rPr>
              <a:t>.</a:t>
            </a:r>
            <a:r>
              <a:rPr lang="de-DE" sz="1600" dirty="0">
                <a:latin typeface="Arial"/>
                <a:cs typeface="Arial"/>
              </a:rPr>
              <a:t/>
            </a:r>
            <a:br>
              <a:rPr lang="de-DE" sz="1600" dirty="0">
                <a:latin typeface="Arial"/>
                <a:cs typeface="Arial"/>
              </a:rPr>
            </a:br>
            <a:r>
              <a:rPr sz="1600" spc="-9" dirty="0">
                <a:latin typeface="Arial"/>
                <a:cs typeface="Arial"/>
              </a:rPr>
              <a:t>D</a:t>
            </a:r>
            <a:r>
              <a:rPr sz="1600" spc="-4" dirty="0">
                <a:latin typeface="Arial"/>
                <a:cs typeface="Arial"/>
              </a:rPr>
              <a:t>e</a:t>
            </a:r>
            <a:r>
              <a:rPr sz="1600" dirty="0">
                <a:latin typeface="Arial"/>
                <a:cs typeface="Arial"/>
              </a:rPr>
              <a:t>r</a:t>
            </a:r>
            <a:r>
              <a:rPr sz="1600" spc="-4" dirty="0">
                <a:latin typeface="Arial"/>
                <a:cs typeface="Arial"/>
              </a:rPr>
              <a:t> E</a:t>
            </a:r>
            <a:r>
              <a:rPr sz="1600" dirty="0">
                <a:latin typeface="Arial"/>
                <a:cs typeface="Arial"/>
              </a:rPr>
              <a:t>rl</a:t>
            </a:r>
            <a:r>
              <a:rPr sz="1600" spc="-4" dirty="0">
                <a:latin typeface="Arial"/>
                <a:cs typeface="Arial"/>
              </a:rPr>
              <a:t>aubn</a:t>
            </a:r>
            <a:r>
              <a:rPr sz="1600" dirty="0">
                <a:latin typeface="Arial"/>
                <a:cs typeface="Arial"/>
              </a:rPr>
              <a:t>i</a:t>
            </a:r>
            <a:r>
              <a:rPr sz="1600" spc="4" dirty="0">
                <a:latin typeface="Arial"/>
                <a:cs typeface="Arial"/>
              </a:rPr>
              <a:t>s</a:t>
            </a:r>
            <a:r>
              <a:rPr sz="1600" dirty="0">
                <a:latin typeface="Arial"/>
                <a:cs typeface="Arial"/>
              </a:rPr>
              <a:t>i</a:t>
            </a:r>
            <a:r>
              <a:rPr sz="1600" spc="-4" dirty="0">
                <a:latin typeface="Arial"/>
                <a:cs typeface="Arial"/>
              </a:rPr>
              <a:t>n</a:t>
            </a:r>
            <a:r>
              <a:rPr sz="1600" spc="-13" dirty="0">
                <a:latin typeface="Arial"/>
                <a:cs typeface="Arial"/>
              </a:rPr>
              <a:t>h</a:t>
            </a:r>
            <a:r>
              <a:rPr sz="1600" spc="-4" dirty="0">
                <a:latin typeface="Arial"/>
                <a:cs typeface="Arial"/>
              </a:rPr>
              <a:t>a</a:t>
            </a:r>
            <a:r>
              <a:rPr sz="1600" spc="-13" dirty="0">
                <a:latin typeface="Arial"/>
                <a:cs typeface="Arial"/>
              </a:rPr>
              <a:t>b</a:t>
            </a:r>
            <a:r>
              <a:rPr sz="1600" spc="-4" dirty="0">
                <a:latin typeface="Arial"/>
                <a:cs typeface="Arial"/>
              </a:rPr>
              <a:t>e</a:t>
            </a:r>
            <a:r>
              <a:rPr sz="1600" dirty="0">
                <a:latin typeface="Arial"/>
                <a:cs typeface="Arial"/>
              </a:rPr>
              <a:t>r</a:t>
            </a:r>
            <a:r>
              <a:rPr sz="1600" spc="-38" dirty="0">
                <a:latin typeface="Arial"/>
                <a:cs typeface="Arial"/>
              </a:rPr>
              <a:t> </a:t>
            </a:r>
            <a:r>
              <a:rPr sz="1600" spc="4" dirty="0">
                <a:latin typeface="Arial"/>
                <a:cs typeface="Arial"/>
              </a:rPr>
              <a:t>k</a:t>
            </a:r>
            <a:r>
              <a:rPr sz="1600" spc="-4" dirty="0">
                <a:latin typeface="Arial"/>
                <a:cs typeface="Arial"/>
              </a:rPr>
              <a:t>an</a:t>
            </a:r>
            <a:r>
              <a:rPr sz="1600" dirty="0">
                <a:latin typeface="Arial"/>
                <a:cs typeface="Arial"/>
              </a:rPr>
              <a:t>n</a:t>
            </a:r>
            <a:r>
              <a:rPr sz="1600" spc="-26" dirty="0">
                <a:latin typeface="Arial"/>
                <a:cs typeface="Arial"/>
              </a:rPr>
              <a:t> </a:t>
            </a:r>
            <a:r>
              <a:rPr sz="1600" spc="4" dirty="0">
                <a:latin typeface="Arial"/>
                <a:cs typeface="Arial"/>
              </a:rPr>
              <a:t>s</a:t>
            </a:r>
            <a:r>
              <a:rPr sz="1600" spc="-4" dirty="0">
                <a:latin typeface="Arial"/>
                <a:cs typeface="Arial"/>
              </a:rPr>
              <a:t>e</a:t>
            </a:r>
            <a:r>
              <a:rPr sz="1600" dirty="0">
                <a:latin typeface="Arial"/>
                <a:cs typeface="Arial"/>
              </a:rPr>
              <a:t>l</a:t>
            </a:r>
            <a:r>
              <a:rPr sz="1600" spc="-4" dirty="0">
                <a:latin typeface="Arial"/>
                <a:cs typeface="Arial"/>
              </a:rPr>
              <a:t>b</a:t>
            </a:r>
            <a:r>
              <a:rPr sz="1600" spc="4" dirty="0">
                <a:latin typeface="Arial"/>
                <a:cs typeface="Arial"/>
              </a:rPr>
              <a:t>s</a:t>
            </a:r>
            <a:r>
              <a:rPr sz="1600" dirty="0">
                <a:latin typeface="Arial"/>
                <a:cs typeface="Arial"/>
              </a:rPr>
              <a:t>t</a:t>
            </a:r>
            <a:r>
              <a:rPr sz="1600" spc="-21" dirty="0">
                <a:latin typeface="Arial"/>
                <a:cs typeface="Arial"/>
              </a:rPr>
              <a:t> </a:t>
            </a:r>
            <a:r>
              <a:rPr sz="1600" spc="-4" dirty="0">
                <a:latin typeface="Arial"/>
                <a:cs typeface="Arial"/>
              </a:rPr>
              <a:t>d</a:t>
            </a:r>
            <a:r>
              <a:rPr sz="1600" dirty="0">
                <a:latin typeface="Arial"/>
                <a:cs typeface="Arial"/>
              </a:rPr>
              <a:t>ie</a:t>
            </a:r>
            <a:r>
              <a:rPr sz="1600" spc="-77"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34" dirty="0">
                <a:latin typeface="Arial"/>
                <a:cs typeface="Arial"/>
              </a:rPr>
              <a:t> </a:t>
            </a:r>
            <a:r>
              <a:rPr sz="1600" spc="-17" dirty="0">
                <a:latin typeface="Arial"/>
                <a:cs typeface="Arial"/>
              </a:rPr>
              <a:t>w</a:t>
            </a:r>
            <a:r>
              <a:rPr sz="1600" spc="-4" dirty="0">
                <a:latin typeface="Arial"/>
                <a:cs typeface="Arial"/>
              </a:rPr>
              <a:t>ah</a:t>
            </a:r>
            <a:r>
              <a:rPr sz="1600" dirty="0">
                <a:latin typeface="Arial"/>
                <a:cs typeface="Arial"/>
              </a:rPr>
              <a:t>r</a:t>
            </a:r>
            <a:r>
              <a:rPr sz="1600" spc="-4" dirty="0">
                <a:latin typeface="Arial"/>
                <a:cs typeface="Arial"/>
              </a:rPr>
              <a:t>neh</a:t>
            </a:r>
            <a:r>
              <a:rPr sz="1600" spc="-9" dirty="0">
                <a:latin typeface="Arial"/>
                <a:cs typeface="Arial"/>
              </a:rPr>
              <a:t>m</a:t>
            </a:r>
            <a:r>
              <a:rPr sz="1600" spc="-4" dirty="0">
                <a:latin typeface="Arial"/>
                <a:cs typeface="Arial"/>
              </a:rPr>
              <a:t>en</a:t>
            </a:r>
            <a:r>
              <a:rPr sz="1600" dirty="0">
                <a:latin typeface="Arial"/>
                <a:cs typeface="Arial"/>
              </a:rPr>
              <a:t>,</a:t>
            </a:r>
            <a:r>
              <a:rPr sz="1600" spc="-34" dirty="0">
                <a:latin typeface="Arial"/>
                <a:cs typeface="Arial"/>
              </a:rPr>
              <a:t> </a:t>
            </a:r>
            <a:r>
              <a:rPr sz="1600" spc="-17" dirty="0">
                <a:latin typeface="Arial"/>
                <a:cs typeface="Arial"/>
              </a:rPr>
              <a:t>w</a:t>
            </a:r>
            <a:r>
              <a:rPr sz="1600" spc="-4" dirty="0">
                <a:latin typeface="Arial"/>
                <a:cs typeface="Arial"/>
              </a:rPr>
              <a:t>en</a:t>
            </a:r>
            <a:r>
              <a:rPr sz="1600" dirty="0">
                <a:latin typeface="Arial"/>
                <a:cs typeface="Arial"/>
              </a:rPr>
              <a:t>n</a:t>
            </a:r>
            <a:r>
              <a:rPr sz="1600" spc="4" dirty="0">
                <a:latin typeface="Arial"/>
                <a:cs typeface="Arial"/>
              </a:rPr>
              <a:t> </a:t>
            </a:r>
            <a:r>
              <a:rPr sz="1600" spc="-4" dirty="0">
                <a:latin typeface="Arial"/>
                <a:cs typeface="Arial"/>
              </a:rPr>
              <a:t>e</a:t>
            </a:r>
            <a:r>
              <a:rPr sz="1600" dirty="0">
                <a:latin typeface="Arial"/>
                <a:cs typeface="Arial"/>
              </a:rPr>
              <a:t>r</a:t>
            </a:r>
            <a:r>
              <a:rPr sz="1600" spc="-17"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b="1" spc="-4" dirty="0">
                <a:latin typeface="Arial"/>
                <a:cs typeface="Arial"/>
              </a:rPr>
              <a:t>e</a:t>
            </a:r>
            <a:r>
              <a:rPr sz="1600" b="1" spc="4" dirty="0">
                <a:latin typeface="Arial"/>
                <a:cs typeface="Arial"/>
              </a:rPr>
              <a:t>r</a:t>
            </a:r>
            <a:r>
              <a:rPr sz="1600" b="1" dirty="0">
                <a:latin typeface="Arial"/>
                <a:cs typeface="Arial"/>
              </a:rPr>
              <a:t>f</a:t>
            </a:r>
            <a:r>
              <a:rPr sz="1600" b="1" spc="-9" dirty="0">
                <a:latin typeface="Arial"/>
                <a:cs typeface="Arial"/>
              </a:rPr>
              <a:t>o</a:t>
            </a:r>
            <a:r>
              <a:rPr sz="1600" b="1" spc="4" dirty="0">
                <a:latin typeface="Arial"/>
                <a:cs typeface="Arial"/>
              </a:rPr>
              <a:t>r</a:t>
            </a:r>
            <a:r>
              <a:rPr sz="1600" b="1" spc="-9" dirty="0">
                <a:latin typeface="Arial"/>
                <a:cs typeface="Arial"/>
              </a:rPr>
              <a:t>d</a:t>
            </a:r>
            <a:r>
              <a:rPr sz="1600" b="1" spc="-4" dirty="0">
                <a:latin typeface="Arial"/>
                <a:cs typeface="Arial"/>
              </a:rPr>
              <a:t>e</a:t>
            </a:r>
            <a:r>
              <a:rPr sz="1600" b="1" spc="4" dirty="0">
                <a:latin typeface="Arial"/>
                <a:cs typeface="Arial"/>
              </a:rPr>
              <a:t>rli</a:t>
            </a:r>
            <a:r>
              <a:rPr sz="1600" b="1" spc="-13" dirty="0">
                <a:latin typeface="Arial"/>
                <a:cs typeface="Arial"/>
              </a:rPr>
              <a:t>c</a:t>
            </a:r>
            <a:r>
              <a:rPr sz="1600" b="1" spc="-9" dirty="0">
                <a:latin typeface="Arial"/>
                <a:cs typeface="Arial"/>
              </a:rPr>
              <a:t>h</a:t>
            </a:r>
            <a:r>
              <a:rPr sz="1600" b="1" dirty="0">
                <a:latin typeface="Arial"/>
                <a:cs typeface="Arial"/>
              </a:rPr>
              <a:t>e </a:t>
            </a:r>
            <a:r>
              <a:rPr sz="1600" b="1" spc="-4" dirty="0">
                <a:latin typeface="Arial"/>
                <a:cs typeface="Arial"/>
              </a:rPr>
              <a:t>Sac</a:t>
            </a:r>
            <a:r>
              <a:rPr sz="1600" b="1" spc="-9" dirty="0">
                <a:latin typeface="Arial"/>
                <a:cs typeface="Arial"/>
              </a:rPr>
              <a:t>h</a:t>
            </a:r>
            <a:r>
              <a:rPr sz="1600" b="1" spc="-4" dirty="0">
                <a:latin typeface="Arial"/>
                <a:cs typeface="Arial"/>
              </a:rPr>
              <a:t>k</a:t>
            </a:r>
            <a:r>
              <a:rPr sz="1600" b="1" spc="-9" dirty="0">
                <a:latin typeface="Arial"/>
                <a:cs typeface="Arial"/>
              </a:rPr>
              <a:t>und</a:t>
            </a:r>
            <a:r>
              <a:rPr sz="1600" b="1" dirty="0">
                <a:latin typeface="Arial"/>
                <a:cs typeface="Arial"/>
              </a:rPr>
              <a:t>e</a:t>
            </a:r>
            <a:r>
              <a:rPr sz="1600" b="1" spc="-26" dirty="0">
                <a:latin typeface="Arial"/>
                <a:cs typeface="Arial"/>
              </a:rPr>
              <a:t> </a:t>
            </a:r>
            <a:r>
              <a:rPr sz="1600" spc="-4" dirty="0">
                <a:latin typeface="Arial"/>
                <a:cs typeface="Arial"/>
              </a:rPr>
              <a:t>na</a:t>
            </a:r>
            <a:r>
              <a:rPr sz="1600" spc="4" dirty="0">
                <a:latin typeface="Arial"/>
                <a:cs typeface="Arial"/>
              </a:rPr>
              <a:t>c</a:t>
            </a:r>
            <a:r>
              <a:rPr sz="1600" spc="-4" dirty="0">
                <a:latin typeface="Arial"/>
                <a:cs typeface="Arial"/>
              </a:rPr>
              <a:t>hge</a:t>
            </a:r>
            <a:r>
              <a:rPr sz="1600" spc="-17" dirty="0">
                <a:latin typeface="Arial"/>
                <a:cs typeface="Arial"/>
              </a:rPr>
              <a:t>w</a:t>
            </a:r>
            <a:r>
              <a:rPr sz="1600" dirty="0">
                <a:latin typeface="Arial"/>
                <a:cs typeface="Arial"/>
              </a:rPr>
              <a:t>i</a:t>
            </a:r>
            <a:r>
              <a:rPr sz="1600" spc="-4" dirty="0">
                <a:latin typeface="Arial"/>
                <a:cs typeface="Arial"/>
              </a:rPr>
              <a:t>e</a:t>
            </a:r>
            <a:r>
              <a:rPr sz="1600" spc="4" dirty="0">
                <a:latin typeface="Arial"/>
                <a:cs typeface="Arial"/>
              </a:rPr>
              <a:t>s</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ha</a:t>
            </a:r>
            <a:r>
              <a:rPr sz="1600" dirty="0">
                <a:latin typeface="Arial"/>
                <a:cs typeface="Arial"/>
              </a:rPr>
              <a:t>t</a:t>
            </a:r>
            <a:r>
              <a:rPr sz="1600" spc="-21" dirty="0">
                <a:latin typeface="Arial"/>
                <a:cs typeface="Arial"/>
              </a:rPr>
              <a:t> </a:t>
            </a:r>
            <a:r>
              <a:rPr sz="1600" spc="-4" dirty="0">
                <a:latin typeface="Arial"/>
                <a:cs typeface="Arial"/>
              </a:rPr>
              <a:t>un</a:t>
            </a:r>
            <a:r>
              <a:rPr sz="1600" dirty="0">
                <a:latin typeface="Arial"/>
                <a:cs typeface="Arial"/>
              </a:rPr>
              <a:t>d</a:t>
            </a:r>
            <a:r>
              <a:rPr sz="1600" spc="-9" dirty="0">
                <a:latin typeface="Arial"/>
                <a:cs typeface="Arial"/>
              </a:rPr>
              <a:t> </a:t>
            </a:r>
            <a:r>
              <a:rPr sz="1600" dirty="0">
                <a:latin typeface="Arial"/>
                <a:cs typeface="Arial"/>
              </a:rPr>
              <a:t>–</a:t>
            </a:r>
            <a:r>
              <a:rPr sz="1600" spc="-17" dirty="0">
                <a:latin typeface="Arial"/>
                <a:cs typeface="Arial"/>
              </a:rPr>
              <a:t> </a:t>
            </a:r>
            <a:r>
              <a:rPr sz="1600" spc="4" dirty="0">
                <a:latin typeface="Arial"/>
                <a:cs typeface="Arial"/>
              </a:rPr>
              <a:t>s</a:t>
            </a:r>
            <a:r>
              <a:rPr sz="1600" spc="-4" dirty="0">
                <a:latin typeface="Arial"/>
                <a:cs typeface="Arial"/>
              </a:rPr>
              <a:t>o</a:t>
            </a:r>
            <a:r>
              <a:rPr sz="1600" spc="4" dirty="0">
                <a:latin typeface="Arial"/>
                <a:cs typeface="Arial"/>
              </a:rPr>
              <a:t>f</a:t>
            </a:r>
            <a:r>
              <a:rPr sz="1600" spc="-4" dirty="0">
                <a:latin typeface="Arial"/>
                <a:cs typeface="Arial"/>
              </a:rPr>
              <a:t>e</a:t>
            </a:r>
            <a:r>
              <a:rPr sz="1600" dirty="0">
                <a:latin typeface="Arial"/>
                <a:cs typeface="Arial"/>
              </a:rPr>
              <a:t>rn</a:t>
            </a:r>
            <a:r>
              <a:rPr sz="1600" spc="-26" dirty="0">
                <a:latin typeface="Arial"/>
                <a:cs typeface="Arial"/>
              </a:rPr>
              <a:t> </a:t>
            </a:r>
            <a:r>
              <a:rPr sz="1600" spc="-4" dirty="0">
                <a:latin typeface="Arial"/>
                <a:cs typeface="Arial"/>
              </a:rPr>
              <a:t>e</a:t>
            </a:r>
            <a:r>
              <a:rPr sz="1600" dirty="0">
                <a:latin typeface="Arial"/>
                <a:cs typeface="Arial"/>
              </a:rPr>
              <a:t>s</a:t>
            </a:r>
            <a:r>
              <a:rPr sz="1600" spc="-13"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spc="-4" dirty="0">
                <a:latin typeface="Arial"/>
                <a:cs typeface="Arial"/>
              </a:rPr>
              <a:t>Obhu</a:t>
            </a:r>
            <a:r>
              <a:rPr sz="1600" dirty="0">
                <a:latin typeface="Arial"/>
                <a:cs typeface="Arial"/>
              </a:rPr>
              <a:t>t</a:t>
            </a:r>
            <a:r>
              <a:rPr sz="1600" spc="-21" dirty="0">
                <a:latin typeface="Arial"/>
                <a:cs typeface="Arial"/>
              </a:rPr>
              <a:t> </a:t>
            </a:r>
            <a:r>
              <a:rPr sz="1600" spc="-4" dirty="0">
                <a:latin typeface="Arial"/>
                <a:cs typeface="Arial"/>
              </a:rPr>
              <a:t>übe</a:t>
            </a:r>
            <a:r>
              <a:rPr sz="1600" dirty="0">
                <a:latin typeface="Arial"/>
                <a:cs typeface="Arial"/>
              </a:rPr>
              <a:t>r</a:t>
            </a:r>
            <a:r>
              <a:rPr sz="1600" spc="-17" dirty="0">
                <a:latin typeface="Arial"/>
                <a:cs typeface="Arial"/>
              </a:rPr>
              <a:t> </a:t>
            </a:r>
            <a:r>
              <a:rPr sz="1600" spc="-4" dirty="0">
                <a:latin typeface="Arial"/>
                <a:cs typeface="Arial"/>
              </a:rPr>
              <a:t>da</a:t>
            </a:r>
            <a:r>
              <a:rPr sz="1600" dirty="0">
                <a:latin typeface="Arial"/>
                <a:cs typeface="Arial"/>
              </a:rPr>
              <a:t>s</a:t>
            </a:r>
            <a:r>
              <a:rPr sz="1600" spc="-13"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e</a:t>
            </a:r>
            <a:r>
              <a:rPr sz="1600" dirty="0">
                <a:latin typeface="Arial"/>
                <a:cs typeface="Arial"/>
              </a:rPr>
              <a:t>n</a:t>
            </a:r>
            <a:r>
              <a:rPr sz="1600" spc="-26" dirty="0">
                <a:latin typeface="Arial"/>
                <a:cs typeface="Arial"/>
              </a:rPr>
              <a:t> </a:t>
            </a:r>
            <a:r>
              <a:rPr sz="1600" spc="-4" dirty="0">
                <a:latin typeface="Arial"/>
                <a:cs typeface="Arial"/>
              </a:rPr>
              <a:t>du</a:t>
            </a:r>
            <a:r>
              <a:rPr sz="1600" dirty="0">
                <a:latin typeface="Arial"/>
                <a:cs typeface="Arial"/>
              </a:rPr>
              <a:t>r</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K</a:t>
            </a:r>
            <a:r>
              <a:rPr sz="1600" dirty="0">
                <a:latin typeface="Arial"/>
                <a:cs typeface="Arial"/>
              </a:rPr>
              <a:t>i</a:t>
            </a:r>
            <a:r>
              <a:rPr sz="1600" spc="-4" dirty="0">
                <a:latin typeface="Arial"/>
                <a:cs typeface="Arial"/>
              </a:rPr>
              <a:t>nde</a:t>
            </a:r>
            <a:r>
              <a:rPr sz="1600" dirty="0">
                <a:latin typeface="Arial"/>
                <a:cs typeface="Arial"/>
              </a:rPr>
              <a:t>r </a:t>
            </a:r>
            <a:r>
              <a:rPr sz="1600" spc="-4" dirty="0">
                <a:latin typeface="Arial"/>
                <a:cs typeface="Arial"/>
              </a:rPr>
              <a:t>un</a:t>
            </a:r>
            <a:r>
              <a:rPr sz="1600" dirty="0">
                <a:latin typeface="Arial"/>
                <a:cs typeface="Arial"/>
              </a:rPr>
              <a:t>d</a:t>
            </a:r>
            <a:r>
              <a:rPr sz="1600" spc="-17" dirty="0">
                <a:latin typeface="Arial"/>
                <a:cs typeface="Arial"/>
              </a:rPr>
              <a:t> </a:t>
            </a:r>
            <a:r>
              <a:rPr sz="1600" spc="4" dirty="0">
                <a:latin typeface="Arial"/>
                <a:cs typeface="Arial"/>
              </a:rPr>
              <a:t>J</a:t>
            </a:r>
            <a:r>
              <a:rPr sz="1600" spc="-4" dirty="0">
                <a:latin typeface="Arial"/>
                <a:cs typeface="Arial"/>
              </a:rPr>
              <a:t>ugend</a:t>
            </a:r>
            <a:r>
              <a:rPr sz="1600" dirty="0">
                <a:latin typeface="Arial"/>
                <a:cs typeface="Arial"/>
              </a:rPr>
              <a:t>li</a:t>
            </a:r>
            <a:r>
              <a:rPr sz="1600" spc="-9" dirty="0">
                <a:latin typeface="Arial"/>
                <a:cs typeface="Arial"/>
              </a:rPr>
              <a:t>c</a:t>
            </a:r>
            <a:r>
              <a:rPr sz="1600" spc="-4" dirty="0">
                <a:latin typeface="Arial"/>
                <a:cs typeface="Arial"/>
              </a:rPr>
              <a:t>h</a:t>
            </a:r>
            <a:r>
              <a:rPr sz="1600" dirty="0">
                <a:latin typeface="Arial"/>
                <a:cs typeface="Arial"/>
              </a:rPr>
              <a:t>e</a:t>
            </a:r>
            <a:r>
              <a:rPr sz="1600" spc="-38" dirty="0">
                <a:latin typeface="Arial"/>
                <a:cs typeface="Arial"/>
              </a:rPr>
              <a:t> </a:t>
            </a:r>
            <a:r>
              <a:rPr sz="1600" spc="-4" dirty="0">
                <a:latin typeface="Arial"/>
                <a:cs typeface="Arial"/>
              </a:rPr>
              <a:t>be</a:t>
            </a:r>
            <a:r>
              <a:rPr sz="1600" spc="4" dirty="0">
                <a:latin typeface="Arial"/>
                <a:cs typeface="Arial"/>
              </a:rPr>
              <a:t>t</a:t>
            </a:r>
            <a:r>
              <a:rPr sz="1600" dirty="0">
                <a:latin typeface="Arial"/>
                <a:cs typeface="Arial"/>
              </a:rPr>
              <a:t>ri</a:t>
            </a:r>
            <a:r>
              <a:rPr sz="1600" spc="-17" dirty="0">
                <a:latin typeface="Arial"/>
                <a:cs typeface="Arial"/>
              </a:rPr>
              <a:t>f</a:t>
            </a:r>
            <a:r>
              <a:rPr sz="1600" spc="-9" dirty="0">
                <a:latin typeface="Arial"/>
                <a:cs typeface="Arial"/>
              </a:rPr>
              <a:t>f</a:t>
            </a:r>
            <a:r>
              <a:rPr sz="1600" dirty="0">
                <a:latin typeface="Arial"/>
                <a:cs typeface="Arial"/>
              </a:rPr>
              <a:t>t</a:t>
            </a:r>
            <a:r>
              <a:rPr sz="1600" spc="-34" dirty="0">
                <a:latin typeface="Arial"/>
                <a:cs typeface="Arial"/>
              </a:rPr>
              <a:t> </a:t>
            </a:r>
            <a:r>
              <a:rPr sz="1600" dirty="0">
                <a:latin typeface="Arial"/>
                <a:cs typeface="Arial"/>
              </a:rPr>
              <a:t>–</a:t>
            </a:r>
            <a:r>
              <a:rPr sz="1600" spc="-9" dirty="0">
                <a:latin typeface="Arial"/>
                <a:cs typeface="Arial"/>
              </a:rPr>
              <a:t> </a:t>
            </a:r>
            <a:r>
              <a:rPr sz="1600" b="1" spc="-9" dirty="0">
                <a:latin typeface="Arial"/>
                <a:cs typeface="Arial"/>
              </a:rPr>
              <a:t>d</a:t>
            </a:r>
            <a:r>
              <a:rPr sz="1600" b="1" spc="4" dirty="0">
                <a:latin typeface="Arial"/>
                <a:cs typeface="Arial"/>
              </a:rPr>
              <a:t>i</a:t>
            </a:r>
            <a:r>
              <a:rPr sz="1600" b="1" dirty="0">
                <a:latin typeface="Arial"/>
                <a:cs typeface="Arial"/>
              </a:rPr>
              <a:t>e</a:t>
            </a:r>
            <a:r>
              <a:rPr sz="1600" b="1" spc="-17" dirty="0">
                <a:latin typeface="Arial"/>
                <a:cs typeface="Arial"/>
              </a:rPr>
              <a:t> </a:t>
            </a:r>
            <a:r>
              <a:rPr sz="1600" b="1" spc="-4" dirty="0">
                <a:latin typeface="Arial"/>
                <a:cs typeface="Arial"/>
              </a:rPr>
              <a:t>E</a:t>
            </a:r>
            <a:r>
              <a:rPr sz="1600" b="1" spc="4" dirty="0">
                <a:latin typeface="Arial"/>
                <a:cs typeface="Arial"/>
              </a:rPr>
              <a:t>i</a:t>
            </a:r>
            <a:r>
              <a:rPr sz="1600" b="1" spc="-9" dirty="0">
                <a:latin typeface="Arial"/>
                <a:cs typeface="Arial"/>
              </a:rPr>
              <a:t>gnun</a:t>
            </a:r>
            <a:r>
              <a:rPr sz="1600" b="1" dirty="0">
                <a:latin typeface="Arial"/>
                <a:cs typeface="Arial"/>
              </a:rPr>
              <a:t>g</a:t>
            </a:r>
            <a:r>
              <a:rPr sz="1600" b="1" spc="-21" dirty="0">
                <a:latin typeface="Arial"/>
                <a:cs typeface="Arial"/>
              </a:rPr>
              <a:t> </a:t>
            </a:r>
            <a:r>
              <a:rPr sz="1600" b="1" spc="4" dirty="0">
                <a:latin typeface="Arial"/>
                <a:cs typeface="Arial"/>
              </a:rPr>
              <a:t>z</a:t>
            </a:r>
            <a:r>
              <a:rPr sz="1600" b="1" spc="-9" dirty="0">
                <a:latin typeface="Arial"/>
                <a:cs typeface="Arial"/>
              </a:rPr>
              <a:t>u</a:t>
            </a:r>
            <a:r>
              <a:rPr sz="1600" b="1" dirty="0">
                <a:latin typeface="Arial"/>
                <a:cs typeface="Arial"/>
              </a:rPr>
              <a:t>r</a:t>
            </a:r>
            <a:r>
              <a:rPr sz="1600" b="1" spc="-13" dirty="0">
                <a:latin typeface="Arial"/>
                <a:cs typeface="Arial"/>
              </a:rPr>
              <a:t> </a:t>
            </a:r>
            <a:r>
              <a:rPr sz="1600" b="1" spc="-9" dirty="0">
                <a:latin typeface="Arial"/>
                <a:cs typeface="Arial"/>
              </a:rPr>
              <a:t>K</a:t>
            </a:r>
            <a:r>
              <a:rPr sz="1600" b="1" spc="4" dirty="0">
                <a:latin typeface="Arial"/>
                <a:cs typeface="Arial"/>
              </a:rPr>
              <a:t>i</a:t>
            </a:r>
            <a:r>
              <a:rPr sz="1600" b="1" spc="-9" dirty="0">
                <a:latin typeface="Arial"/>
                <a:cs typeface="Arial"/>
              </a:rPr>
              <a:t>nd</a:t>
            </a:r>
            <a:r>
              <a:rPr sz="1600" b="1" spc="-4" dirty="0">
                <a:latin typeface="Arial"/>
                <a:cs typeface="Arial"/>
              </a:rPr>
              <a:t>e</a:t>
            </a:r>
            <a:r>
              <a:rPr sz="1600" b="1" spc="4" dirty="0">
                <a:latin typeface="Arial"/>
                <a:cs typeface="Arial"/>
              </a:rPr>
              <a:t>r</a:t>
            </a:r>
            <a:r>
              <a:rPr sz="1600" b="1" dirty="0">
                <a:latin typeface="Arial"/>
                <a:cs typeface="Arial"/>
              </a:rPr>
              <a:t>-</a:t>
            </a:r>
            <a:r>
              <a:rPr sz="1600" b="1" spc="-26" dirty="0">
                <a:latin typeface="Arial"/>
                <a:cs typeface="Arial"/>
              </a:rPr>
              <a:t> </a:t>
            </a:r>
            <a:r>
              <a:rPr sz="1600" b="1" spc="-9" dirty="0">
                <a:latin typeface="Arial"/>
                <a:cs typeface="Arial"/>
              </a:rPr>
              <a:t>un</a:t>
            </a:r>
            <a:r>
              <a:rPr sz="1600" b="1" dirty="0">
                <a:latin typeface="Arial"/>
                <a:cs typeface="Arial"/>
              </a:rPr>
              <a:t>d</a:t>
            </a:r>
            <a:r>
              <a:rPr sz="1600" b="1" spc="-13" dirty="0">
                <a:latin typeface="Arial"/>
                <a:cs typeface="Arial"/>
              </a:rPr>
              <a:t> </a:t>
            </a:r>
            <a:r>
              <a:rPr sz="1600" b="1" spc="-4" dirty="0">
                <a:latin typeface="Arial"/>
                <a:cs typeface="Arial"/>
              </a:rPr>
              <a:t>J</a:t>
            </a:r>
            <a:r>
              <a:rPr sz="1600" b="1" spc="-9" dirty="0">
                <a:latin typeface="Arial"/>
                <a:cs typeface="Arial"/>
              </a:rPr>
              <a:t>ug</a:t>
            </a:r>
            <a:r>
              <a:rPr sz="1600" b="1" spc="-4" dirty="0">
                <a:latin typeface="Arial"/>
                <a:cs typeface="Arial"/>
              </a:rPr>
              <a:t>e</a:t>
            </a:r>
            <a:r>
              <a:rPr sz="1600" b="1" spc="-9" dirty="0">
                <a:latin typeface="Arial"/>
                <a:cs typeface="Arial"/>
              </a:rPr>
              <a:t>nd</a:t>
            </a:r>
            <a:r>
              <a:rPr sz="1600" b="1" spc="-4" dirty="0">
                <a:latin typeface="Arial"/>
                <a:cs typeface="Arial"/>
              </a:rPr>
              <a:t>a</a:t>
            </a:r>
            <a:r>
              <a:rPr sz="1600" b="1" spc="4" dirty="0">
                <a:latin typeface="Arial"/>
                <a:cs typeface="Arial"/>
              </a:rPr>
              <a:t>r</a:t>
            </a:r>
            <a:r>
              <a:rPr sz="1600" b="1" spc="-9" dirty="0">
                <a:latin typeface="Arial"/>
                <a:cs typeface="Arial"/>
              </a:rPr>
              <a:t>b</a:t>
            </a:r>
            <a:r>
              <a:rPr sz="1600" b="1" spc="-4" dirty="0">
                <a:latin typeface="Arial"/>
                <a:cs typeface="Arial"/>
              </a:rPr>
              <a:t>e</a:t>
            </a:r>
            <a:r>
              <a:rPr sz="1600" b="1" spc="4" dirty="0">
                <a:latin typeface="Arial"/>
                <a:cs typeface="Arial"/>
              </a:rPr>
              <a:t>i</a:t>
            </a:r>
            <a:r>
              <a:rPr sz="1600" b="1" dirty="0">
                <a:latin typeface="Arial"/>
                <a:cs typeface="Arial"/>
              </a:rPr>
              <a:t>t</a:t>
            </a:r>
            <a:r>
              <a:rPr sz="1600" b="1" spc="-38" dirty="0">
                <a:latin typeface="Arial"/>
                <a:cs typeface="Arial"/>
              </a:rPr>
              <a:t> </a:t>
            </a:r>
            <a:r>
              <a:rPr sz="1600" spc="-4" dirty="0">
                <a:latin typeface="Arial"/>
                <a:cs typeface="Arial"/>
              </a:rPr>
              <a:t>be</a:t>
            </a:r>
            <a:r>
              <a:rPr sz="1600" spc="4" dirty="0">
                <a:latin typeface="Arial"/>
                <a:cs typeface="Arial"/>
              </a:rPr>
              <a:t>s</a:t>
            </a:r>
            <a:r>
              <a:rPr sz="1600" dirty="0">
                <a:latin typeface="Arial"/>
                <a:cs typeface="Arial"/>
              </a:rPr>
              <a:t>i</a:t>
            </a:r>
            <a:r>
              <a:rPr sz="1600" spc="4" dirty="0">
                <a:latin typeface="Arial"/>
                <a:cs typeface="Arial"/>
              </a:rPr>
              <a:t>tz</a:t>
            </a:r>
            <a:r>
              <a:rPr sz="1600" spc="-9" dirty="0">
                <a:latin typeface="Arial"/>
                <a:cs typeface="Arial"/>
              </a:rPr>
              <a:t>t</a:t>
            </a:r>
            <a:r>
              <a:rPr sz="1600" dirty="0">
                <a:latin typeface="Arial"/>
                <a:cs typeface="Arial"/>
              </a:rPr>
              <a:t>.</a:t>
            </a:r>
            <a:r>
              <a:rPr lang="de-DE" sz="1600" dirty="0">
                <a:latin typeface="Arial"/>
                <a:cs typeface="Arial"/>
              </a:rPr>
              <a:t/>
            </a:r>
            <a:br>
              <a:rPr lang="de-DE" sz="1600" dirty="0">
                <a:latin typeface="Arial"/>
                <a:cs typeface="Arial"/>
              </a:rPr>
            </a:br>
            <a:r>
              <a:rPr sz="1600" spc="-4" dirty="0" err="1">
                <a:latin typeface="Arial"/>
                <a:cs typeface="Arial"/>
              </a:rPr>
              <a:t>Au</a:t>
            </a:r>
            <a:r>
              <a:rPr sz="1600" spc="4" dirty="0" err="1">
                <a:latin typeface="Arial"/>
                <a:cs typeface="Arial"/>
              </a:rPr>
              <a:t>fs</a:t>
            </a:r>
            <a:r>
              <a:rPr sz="1600" dirty="0" err="1">
                <a:latin typeface="Arial"/>
                <a:cs typeface="Arial"/>
              </a:rPr>
              <a:t>i</a:t>
            </a:r>
            <a:r>
              <a:rPr sz="1600" spc="4" dirty="0" err="1">
                <a:latin typeface="Arial"/>
                <a:cs typeface="Arial"/>
              </a:rPr>
              <a:t>c</a:t>
            </a:r>
            <a:r>
              <a:rPr sz="1600" spc="-4" dirty="0" err="1">
                <a:latin typeface="Arial"/>
                <a:cs typeface="Arial"/>
              </a:rPr>
              <a:t>h</a:t>
            </a:r>
            <a:r>
              <a:rPr sz="1600" spc="4" dirty="0" err="1">
                <a:latin typeface="Arial"/>
                <a:cs typeface="Arial"/>
              </a:rPr>
              <a:t>t</a:t>
            </a:r>
            <a:r>
              <a:rPr sz="1600" spc="-9" dirty="0" err="1">
                <a:latin typeface="Arial"/>
                <a:cs typeface="Arial"/>
              </a:rPr>
              <a:t>s</a:t>
            </a:r>
            <a:r>
              <a:rPr sz="1600" spc="-4" dirty="0" err="1">
                <a:latin typeface="Arial"/>
                <a:cs typeface="Arial"/>
              </a:rPr>
              <a:t>p</a:t>
            </a:r>
            <a:r>
              <a:rPr sz="1600" spc="-13" dirty="0" err="1">
                <a:latin typeface="Arial"/>
                <a:cs typeface="Arial"/>
              </a:rPr>
              <a:t>e</a:t>
            </a:r>
            <a:r>
              <a:rPr sz="1600" dirty="0" err="1">
                <a:latin typeface="Arial"/>
                <a:cs typeface="Arial"/>
              </a:rPr>
              <a:t>r</a:t>
            </a:r>
            <a:r>
              <a:rPr sz="1600" spc="-9" dirty="0" err="1">
                <a:latin typeface="Arial"/>
                <a:cs typeface="Arial"/>
              </a:rPr>
              <a:t>s</a:t>
            </a:r>
            <a:r>
              <a:rPr sz="1600" spc="-4" dirty="0" err="1">
                <a:latin typeface="Arial"/>
                <a:cs typeface="Arial"/>
              </a:rPr>
              <a:t>on</a:t>
            </a:r>
            <a:r>
              <a:rPr sz="1600" spc="-13" dirty="0" err="1">
                <a:latin typeface="Arial"/>
                <a:cs typeface="Arial"/>
              </a:rPr>
              <a:t>e</a:t>
            </a:r>
            <a:r>
              <a:rPr sz="1600" dirty="0" err="1">
                <a:latin typeface="Arial"/>
                <a:cs typeface="Arial"/>
              </a:rPr>
              <a:t>n</a:t>
            </a:r>
            <a:r>
              <a:rPr sz="1600" spc="-38" dirty="0">
                <a:latin typeface="Arial"/>
                <a:cs typeface="Arial"/>
              </a:rPr>
              <a:t> </a:t>
            </a:r>
            <a:r>
              <a:rPr sz="1600" spc="-9" dirty="0">
                <a:latin typeface="Arial"/>
                <a:cs typeface="Arial"/>
              </a:rPr>
              <a:t>m</a:t>
            </a:r>
            <a:r>
              <a:rPr sz="1600" spc="-4" dirty="0">
                <a:latin typeface="Arial"/>
                <a:cs typeface="Arial"/>
              </a:rPr>
              <a:t>ü</a:t>
            </a:r>
            <a:r>
              <a:rPr sz="1600" spc="4" dirty="0">
                <a:latin typeface="Arial"/>
                <a:cs typeface="Arial"/>
              </a:rPr>
              <a:t>ss</a:t>
            </a:r>
            <a:r>
              <a:rPr sz="1600" spc="-4" dirty="0">
                <a:latin typeface="Arial"/>
                <a:cs typeface="Arial"/>
              </a:rPr>
              <a:t>e</a:t>
            </a:r>
            <a:r>
              <a:rPr sz="1600" dirty="0">
                <a:latin typeface="Arial"/>
                <a:cs typeface="Arial"/>
              </a:rPr>
              <a:t>n</a:t>
            </a:r>
            <a:r>
              <a:rPr sz="1600" spc="-26" dirty="0">
                <a:latin typeface="Arial"/>
                <a:cs typeface="Arial"/>
              </a:rPr>
              <a:t> </a:t>
            </a:r>
            <a:r>
              <a:rPr sz="1600" spc="-4" dirty="0">
                <a:latin typeface="Arial"/>
                <a:cs typeface="Arial"/>
              </a:rPr>
              <a:t>da</a:t>
            </a:r>
            <a:r>
              <a:rPr sz="1600" dirty="0">
                <a:latin typeface="Arial"/>
                <a:cs typeface="Arial"/>
              </a:rPr>
              <a:t>s</a:t>
            </a:r>
            <a:r>
              <a:rPr sz="1600" spc="-21" dirty="0">
                <a:latin typeface="Arial"/>
                <a:cs typeface="Arial"/>
              </a:rPr>
              <a:t> </a:t>
            </a:r>
            <a:r>
              <a:rPr sz="1600" b="1" spc="-4" dirty="0">
                <a:latin typeface="Arial"/>
                <a:cs typeface="Arial"/>
              </a:rPr>
              <a:t>18</a:t>
            </a:r>
            <a:r>
              <a:rPr sz="1600" b="1" dirty="0">
                <a:latin typeface="Arial"/>
                <a:cs typeface="Arial"/>
              </a:rPr>
              <a:t>.</a:t>
            </a:r>
            <a:r>
              <a:rPr sz="1600" b="1" spc="-13" dirty="0">
                <a:latin typeface="Arial"/>
                <a:cs typeface="Arial"/>
              </a:rPr>
              <a:t> </a:t>
            </a:r>
            <a:r>
              <a:rPr sz="1600" b="1" spc="-9" dirty="0">
                <a:latin typeface="Arial"/>
                <a:cs typeface="Arial"/>
              </a:rPr>
              <a:t>L</a:t>
            </a:r>
            <a:r>
              <a:rPr sz="1600" b="1" spc="-4" dirty="0">
                <a:latin typeface="Arial"/>
                <a:cs typeface="Arial"/>
              </a:rPr>
              <a:t>e</a:t>
            </a:r>
            <a:r>
              <a:rPr sz="1600" b="1" spc="-9" dirty="0">
                <a:latin typeface="Arial"/>
                <a:cs typeface="Arial"/>
              </a:rPr>
              <a:t>b</a:t>
            </a:r>
            <a:r>
              <a:rPr sz="1600" b="1" spc="-4" dirty="0">
                <a:latin typeface="Arial"/>
                <a:cs typeface="Arial"/>
              </a:rPr>
              <a:t>e</a:t>
            </a:r>
            <a:r>
              <a:rPr sz="1600" b="1" spc="-9" dirty="0">
                <a:latin typeface="Arial"/>
                <a:cs typeface="Arial"/>
              </a:rPr>
              <a:t>n</a:t>
            </a:r>
            <a:r>
              <a:rPr sz="1600" b="1" spc="-4" dirty="0">
                <a:latin typeface="Arial"/>
                <a:cs typeface="Arial"/>
              </a:rPr>
              <a:t>s</a:t>
            </a:r>
            <a:r>
              <a:rPr sz="1600" b="1" spc="4" dirty="0">
                <a:latin typeface="Arial"/>
                <a:cs typeface="Arial"/>
              </a:rPr>
              <a:t>j</a:t>
            </a:r>
            <a:r>
              <a:rPr sz="1600" b="1" spc="-4" dirty="0">
                <a:latin typeface="Arial"/>
                <a:cs typeface="Arial"/>
              </a:rPr>
              <a:t>a</a:t>
            </a:r>
            <a:r>
              <a:rPr sz="1600" b="1" spc="-9" dirty="0">
                <a:latin typeface="Arial"/>
                <a:cs typeface="Arial"/>
              </a:rPr>
              <a:t>h</a:t>
            </a:r>
            <a:r>
              <a:rPr sz="1600" b="1" dirty="0">
                <a:latin typeface="Arial"/>
                <a:cs typeface="Arial"/>
              </a:rPr>
              <a:t>r</a:t>
            </a:r>
            <a:r>
              <a:rPr sz="1600" b="1" spc="-34" dirty="0">
                <a:latin typeface="Arial"/>
                <a:cs typeface="Arial"/>
              </a:rPr>
              <a:t> </a:t>
            </a:r>
            <a:r>
              <a:rPr sz="1600" b="1" spc="-13" dirty="0">
                <a:latin typeface="Arial"/>
                <a:cs typeface="Arial"/>
              </a:rPr>
              <a:t>v</a:t>
            </a:r>
            <a:r>
              <a:rPr sz="1600" b="1" spc="-9" dirty="0">
                <a:latin typeface="Arial"/>
                <a:cs typeface="Arial"/>
              </a:rPr>
              <a:t>o</a:t>
            </a:r>
            <a:r>
              <a:rPr sz="1600" b="1" spc="4" dirty="0">
                <a:latin typeface="Arial"/>
                <a:cs typeface="Arial"/>
              </a:rPr>
              <a:t>ll</a:t>
            </a:r>
            <a:r>
              <a:rPr sz="1600" b="1" spc="-4" dirty="0">
                <a:latin typeface="Arial"/>
                <a:cs typeface="Arial"/>
              </a:rPr>
              <a:t>e</a:t>
            </a:r>
            <a:r>
              <a:rPr sz="1600" b="1" spc="-9" dirty="0">
                <a:latin typeface="Arial"/>
                <a:cs typeface="Arial"/>
              </a:rPr>
              <a:t>nd</a:t>
            </a:r>
            <a:r>
              <a:rPr sz="1600" b="1" spc="-4" dirty="0">
                <a:latin typeface="Arial"/>
                <a:cs typeface="Arial"/>
              </a:rPr>
              <a:t>e</a:t>
            </a:r>
            <a:r>
              <a:rPr sz="1600" b="1" dirty="0">
                <a:latin typeface="Arial"/>
                <a:cs typeface="Arial"/>
              </a:rPr>
              <a:t>t</a:t>
            </a:r>
            <a:r>
              <a:rPr sz="1600" b="1" spc="-26" dirty="0">
                <a:latin typeface="Arial"/>
                <a:cs typeface="Arial"/>
              </a:rPr>
              <a:t> </a:t>
            </a:r>
            <a:r>
              <a:rPr sz="1600" spc="-4" dirty="0" err="1">
                <a:latin typeface="Arial"/>
                <a:cs typeface="Arial"/>
              </a:rPr>
              <a:t>haben</a:t>
            </a:r>
            <a:r>
              <a:rPr sz="1600" dirty="0">
                <a:latin typeface="Arial"/>
                <a:cs typeface="Arial"/>
              </a:rPr>
              <a:t>.</a:t>
            </a:r>
            <a:r>
              <a:rPr lang="de-DE" sz="1600" dirty="0">
                <a:latin typeface="Arial"/>
                <a:cs typeface="Arial"/>
              </a:rPr>
              <a:t/>
            </a:r>
            <a:br>
              <a:rPr lang="de-DE" sz="1600" dirty="0">
                <a:latin typeface="Arial"/>
                <a:cs typeface="Arial"/>
              </a:rPr>
            </a:br>
            <a:r>
              <a:rPr sz="1600" b="1" spc="-9" dirty="0">
                <a:latin typeface="Arial"/>
                <a:cs typeface="Arial"/>
              </a:rPr>
              <a:t>D</a:t>
            </a:r>
            <a:r>
              <a:rPr sz="1600" b="1" spc="-4" dirty="0">
                <a:latin typeface="Arial"/>
                <a:cs typeface="Arial"/>
              </a:rPr>
              <a:t>e</a:t>
            </a:r>
            <a:r>
              <a:rPr sz="1600" b="1" dirty="0">
                <a:latin typeface="Arial"/>
                <a:cs typeface="Arial"/>
              </a:rPr>
              <a:t>r </a:t>
            </a:r>
            <a:r>
              <a:rPr sz="1600" b="1" spc="-4" dirty="0">
                <a:latin typeface="Arial"/>
                <a:cs typeface="Arial"/>
              </a:rPr>
              <a:t>Sc</a:t>
            </a:r>
            <a:r>
              <a:rPr sz="1600" b="1" spc="-9" dirty="0">
                <a:latin typeface="Arial"/>
                <a:cs typeface="Arial"/>
              </a:rPr>
              <a:t>h</a:t>
            </a:r>
            <a:r>
              <a:rPr sz="1600" b="1" spc="4" dirty="0">
                <a:latin typeface="Arial"/>
                <a:cs typeface="Arial"/>
              </a:rPr>
              <a:t>i</a:t>
            </a:r>
            <a:r>
              <a:rPr sz="1600" b="1" spc="-4" dirty="0">
                <a:latin typeface="Arial"/>
                <a:cs typeface="Arial"/>
              </a:rPr>
              <a:t>e</a:t>
            </a:r>
            <a:r>
              <a:rPr sz="1600" b="1" spc="-9" dirty="0">
                <a:latin typeface="Arial"/>
                <a:cs typeface="Arial"/>
              </a:rPr>
              <a:t>ßb</a:t>
            </a:r>
            <a:r>
              <a:rPr sz="1600" b="1" spc="-4" dirty="0">
                <a:latin typeface="Arial"/>
                <a:cs typeface="Arial"/>
              </a:rPr>
              <a:t>e</a:t>
            </a:r>
            <a:r>
              <a:rPr sz="1600" b="1" dirty="0">
                <a:latin typeface="Arial"/>
                <a:cs typeface="Arial"/>
              </a:rPr>
              <a:t>t</a:t>
            </a:r>
            <a:r>
              <a:rPr sz="1600" b="1" spc="4" dirty="0">
                <a:latin typeface="Arial"/>
                <a:cs typeface="Arial"/>
              </a:rPr>
              <a:t>r</a:t>
            </a:r>
            <a:r>
              <a:rPr sz="1600" b="1" spc="-9" dirty="0">
                <a:latin typeface="Arial"/>
                <a:cs typeface="Arial"/>
              </a:rPr>
              <a:t>i</a:t>
            </a:r>
            <a:r>
              <a:rPr sz="1600" b="1" spc="-4" dirty="0">
                <a:latin typeface="Arial"/>
                <a:cs typeface="Arial"/>
              </a:rPr>
              <a:t>e</a:t>
            </a:r>
            <a:r>
              <a:rPr sz="1600" b="1" dirty="0">
                <a:latin typeface="Arial"/>
                <a:cs typeface="Arial"/>
              </a:rPr>
              <a:t>b</a:t>
            </a:r>
            <a:r>
              <a:rPr sz="1600" b="1" spc="-43" dirty="0">
                <a:latin typeface="Arial"/>
                <a:cs typeface="Arial"/>
              </a:rPr>
              <a:t> </a:t>
            </a:r>
            <a:r>
              <a:rPr sz="1600" b="1" spc="-9" dirty="0">
                <a:latin typeface="Arial"/>
                <a:cs typeface="Arial"/>
              </a:rPr>
              <a:t>d</a:t>
            </a:r>
            <a:r>
              <a:rPr sz="1600" b="1" spc="-4" dirty="0">
                <a:latin typeface="Arial"/>
                <a:cs typeface="Arial"/>
              </a:rPr>
              <a:t>a</a:t>
            </a:r>
            <a:r>
              <a:rPr sz="1600" b="1" spc="4" dirty="0">
                <a:latin typeface="Arial"/>
                <a:cs typeface="Arial"/>
              </a:rPr>
              <a:t>r</a:t>
            </a:r>
            <a:r>
              <a:rPr sz="1600" b="1" dirty="0">
                <a:latin typeface="Arial"/>
                <a:cs typeface="Arial"/>
              </a:rPr>
              <a:t>f</a:t>
            </a:r>
            <a:r>
              <a:rPr sz="1600" b="1" spc="-17" dirty="0">
                <a:latin typeface="Arial"/>
                <a:cs typeface="Arial"/>
              </a:rPr>
              <a:t> </a:t>
            </a:r>
            <a:r>
              <a:rPr sz="1600" b="1" spc="-9" dirty="0">
                <a:latin typeface="Arial"/>
                <a:cs typeface="Arial"/>
              </a:rPr>
              <a:t>n</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26" dirty="0">
                <a:latin typeface="Arial"/>
                <a:cs typeface="Arial"/>
              </a:rPr>
              <a:t> </a:t>
            </a:r>
            <a:r>
              <a:rPr sz="1600" b="1" spc="-4" dirty="0">
                <a:latin typeface="Arial"/>
                <a:cs typeface="Arial"/>
              </a:rPr>
              <a:t>a</a:t>
            </a:r>
            <a:r>
              <a:rPr sz="1600" b="1" spc="-9" dirty="0">
                <a:latin typeface="Arial"/>
                <a:cs typeface="Arial"/>
              </a:rPr>
              <a:t>u</a:t>
            </a:r>
            <a:r>
              <a:rPr sz="1600" b="1" dirty="0">
                <a:latin typeface="Arial"/>
                <a:cs typeface="Arial"/>
              </a:rPr>
              <a:t>f</a:t>
            </a:r>
            <a:r>
              <a:rPr sz="1600" b="1" spc="-9" dirty="0">
                <a:latin typeface="Arial"/>
                <a:cs typeface="Arial"/>
              </a:rPr>
              <a:t>g</a:t>
            </a:r>
            <a:r>
              <a:rPr sz="1600" b="1" spc="-4" dirty="0">
                <a:latin typeface="Arial"/>
                <a:cs typeface="Arial"/>
              </a:rPr>
              <a:t>e</a:t>
            </a:r>
            <a:r>
              <a:rPr sz="1600" b="1" spc="-9" dirty="0">
                <a:latin typeface="Arial"/>
                <a:cs typeface="Arial"/>
              </a:rPr>
              <a:t>no</a:t>
            </a:r>
            <a:r>
              <a:rPr sz="1600" b="1" spc="-4" dirty="0">
                <a:latin typeface="Arial"/>
                <a:cs typeface="Arial"/>
              </a:rPr>
              <a:t>mme</a:t>
            </a:r>
            <a:r>
              <a:rPr sz="1600" b="1" dirty="0">
                <a:latin typeface="Arial"/>
                <a:cs typeface="Arial"/>
              </a:rPr>
              <a:t>n</a:t>
            </a:r>
            <a:r>
              <a:rPr sz="1600" b="1" spc="-21" dirty="0">
                <a:latin typeface="Arial"/>
                <a:cs typeface="Arial"/>
              </a:rPr>
              <a:t> </a:t>
            </a:r>
            <a:r>
              <a:rPr sz="1600" b="1" spc="-9" dirty="0">
                <a:latin typeface="Arial"/>
                <a:cs typeface="Arial"/>
              </a:rPr>
              <a:t>od</a:t>
            </a:r>
            <a:r>
              <a:rPr sz="1600" b="1" spc="-4" dirty="0">
                <a:latin typeface="Arial"/>
                <a:cs typeface="Arial"/>
              </a:rPr>
              <a:t>e</a:t>
            </a:r>
            <a:r>
              <a:rPr sz="1600" b="1" dirty="0">
                <a:latin typeface="Arial"/>
                <a:cs typeface="Arial"/>
              </a:rPr>
              <a:t>r</a:t>
            </a:r>
            <a:r>
              <a:rPr sz="1600" b="1" spc="-13" dirty="0">
                <a:latin typeface="Arial"/>
                <a:cs typeface="Arial"/>
              </a:rPr>
              <a:t> </a:t>
            </a:r>
            <a:r>
              <a:rPr sz="1600" b="1" dirty="0">
                <a:latin typeface="Arial"/>
                <a:cs typeface="Arial"/>
              </a:rPr>
              <a:t>f</a:t>
            </a:r>
            <a:r>
              <a:rPr sz="1600" b="1" spc="-9" dirty="0">
                <a:latin typeface="Arial"/>
                <a:cs typeface="Arial"/>
              </a:rPr>
              <a:t>o</a:t>
            </a:r>
            <a:r>
              <a:rPr sz="1600" b="1" spc="4" dirty="0">
                <a:latin typeface="Arial"/>
                <a:cs typeface="Arial"/>
              </a:rPr>
              <a:t>r</a:t>
            </a:r>
            <a:r>
              <a:rPr sz="1600" b="1" dirty="0">
                <a:latin typeface="Arial"/>
                <a:cs typeface="Arial"/>
              </a:rPr>
              <a:t>t</a:t>
            </a:r>
            <a:r>
              <a:rPr sz="1600" b="1" spc="-9" dirty="0">
                <a:latin typeface="Arial"/>
                <a:cs typeface="Arial"/>
              </a:rPr>
              <a:t>g</a:t>
            </a:r>
            <a:r>
              <a:rPr sz="1600" b="1" spc="-4" dirty="0">
                <a:latin typeface="Arial"/>
                <a:cs typeface="Arial"/>
              </a:rPr>
              <a:t>ese</a:t>
            </a:r>
            <a:r>
              <a:rPr sz="1600" b="1" dirty="0">
                <a:latin typeface="Arial"/>
                <a:cs typeface="Arial"/>
              </a:rPr>
              <a:t>t</a:t>
            </a:r>
            <a:r>
              <a:rPr sz="1600" b="1" spc="-9" dirty="0">
                <a:latin typeface="Arial"/>
                <a:cs typeface="Arial"/>
              </a:rPr>
              <a:t>z</a:t>
            </a:r>
            <a:r>
              <a:rPr sz="1600" b="1" dirty="0">
                <a:latin typeface="Arial"/>
                <a:cs typeface="Arial"/>
              </a:rPr>
              <a:t>t</a:t>
            </a:r>
            <a:r>
              <a:rPr sz="1600" b="1" spc="-38" dirty="0">
                <a:latin typeface="Arial"/>
                <a:cs typeface="Arial"/>
              </a:rPr>
              <a:t> </a:t>
            </a:r>
            <a:r>
              <a:rPr sz="1600" b="1" spc="30" dirty="0">
                <a:latin typeface="Arial"/>
                <a:cs typeface="Arial"/>
              </a:rPr>
              <a:t>w</a:t>
            </a:r>
            <a:r>
              <a:rPr sz="1600" b="1" spc="-13" dirty="0">
                <a:latin typeface="Arial"/>
                <a:cs typeface="Arial"/>
              </a:rPr>
              <a:t>e</a:t>
            </a:r>
            <a:r>
              <a:rPr sz="1600" b="1" spc="4" dirty="0">
                <a:latin typeface="Arial"/>
                <a:cs typeface="Arial"/>
              </a:rPr>
              <a:t>r</a:t>
            </a:r>
            <a:r>
              <a:rPr sz="1600" b="1" spc="-9" dirty="0">
                <a:latin typeface="Arial"/>
                <a:cs typeface="Arial"/>
              </a:rPr>
              <a:t>d</a:t>
            </a:r>
            <a:r>
              <a:rPr sz="1600" b="1" spc="-13" dirty="0">
                <a:latin typeface="Arial"/>
                <a:cs typeface="Arial"/>
              </a:rPr>
              <a:t>e</a:t>
            </a:r>
            <a:r>
              <a:rPr sz="1600" b="1" spc="-9" dirty="0">
                <a:latin typeface="Arial"/>
                <a:cs typeface="Arial"/>
              </a:rPr>
              <a:t>n</a:t>
            </a:r>
            <a:r>
              <a:rPr sz="1600" b="1" dirty="0">
                <a:latin typeface="Arial"/>
                <a:cs typeface="Arial"/>
              </a:rPr>
              <a:t>,</a:t>
            </a:r>
            <a:r>
              <a:rPr sz="1600" b="1" spc="-34" dirty="0">
                <a:latin typeface="Arial"/>
                <a:cs typeface="Arial"/>
              </a:rPr>
              <a:t> </a:t>
            </a:r>
            <a:r>
              <a:rPr sz="1600" b="1" spc="-4" dirty="0">
                <a:latin typeface="Arial"/>
                <a:cs typeface="Arial"/>
              </a:rPr>
              <a:t>s</a:t>
            </a:r>
            <a:r>
              <a:rPr sz="1600" b="1" spc="-9" dirty="0">
                <a:latin typeface="Arial"/>
                <a:cs typeface="Arial"/>
              </a:rPr>
              <a:t>o</a:t>
            </a:r>
            <a:r>
              <a:rPr sz="1600" b="1" spc="4" dirty="0">
                <a:latin typeface="Arial"/>
                <a:cs typeface="Arial"/>
              </a:rPr>
              <a:t>l</a:t>
            </a:r>
            <a:r>
              <a:rPr sz="1600" b="1" spc="-4" dirty="0">
                <a:latin typeface="Arial"/>
                <a:cs typeface="Arial"/>
              </a:rPr>
              <a:t>a</a:t>
            </a:r>
            <a:r>
              <a:rPr sz="1600" b="1" spc="-9" dirty="0">
                <a:latin typeface="Arial"/>
                <a:cs typeface="Arial"/>
              </a:rPr>
              <a:t>ng</a:t>
            </a:r>
            <a:r>
              <a:rPr sz="1600" b="1" dirty="0">
                <a:latin typeface="Arial"/>
                <a:cs typeface="Arial"/>
              </a:rPr>
              <a:t>e</a:t>
            </a:r>
            <a:r>
              <a:rPr sz="1600" b="1" spc="-26" dirty="0">
                <a:latin typeface="Arial"/>
                <a:cs typeface="Arial"/>
              </a:rPr>
              <a:t> </a:t>
            </a:r>
            <a:r>
              <a:rPr sz="1600" b="1" spc="-4" dirty="0">
                <a:latin typeface="Arial"/>
                <a:cs typeface="Arial"/>
              </a:rPr>
              <a:t>ke</a:t>
            </a:r>
            <a:r>
              <a:rPr sz="1600" b="1" spc="4" dirty="0">
                <a:latin typeface="Arial"/>
                <a:cs typeface="Arial"/>
              </a:rPr>
              <a:t>i</a:t>
            </a:r>
            <a:r>
              <a:rPr sz="1600" b="1" spc="-9" dirty="0">
                <a:latin typeface="Arial"/>
                <a:cs typeface="Arial"/>
              </a:rPr>
              <a:t>n</a:t>
            </a:r>
            <a:r>
              <a:rPr sz="1600" b="1" dirty="0">
                <a:latin typeface="Arial"/>
                <a:cs typeface="Arial"/>
              </a:rPr>
              <a:t>e </a:t>
            </a:r>
            <a:r>
              <a:rPr sz="1600" b="1" spc="-4" dirty="0">
                <a:latin typeface="Arial"/>
                <a:cs typeface="Arial"/>
              </a:rPr>
              <a:t>a</a:t>
            </a:r>
            <a:r>
              <a:rPr sz="1600" b="1" spc="-9" dirty="0">
                <a:latin typeface="Arial"/>
                <a:cs typeface="Arial"/>
              </a:rPr>
              <a:t>u</a:t>
            </a:r>
            <a:r>
              <a:rPr sz="1600" b="1" spc="-4" dirty="0">
                <a:latin typeface="Arial"/>
                <a:cs typeface="Arial"/>
              </a:rPr>
              <a:t>s</a:t>
            </a:r>
            <a:r>
              <a:rPr sz="1600" b="1" spc="4" dirty="0">
                <a:latin typeface="Arial"/>
                <a:cs typeface="Arial"/>
              </a:rPr>
              <a:t>r</a:t>
            </a:r>
            <a:r>
              <a:rPr sz="1600" b="1" spc="-4" dirty="0">
                <a:latin typeface="Arial"/>
                <a:cs typeface="Arial"/>
              </a:rPr>
              <a:t>e</a:t>
            </a:r>
            <a:r>
              <a:rPr sz="1600" b="1" spc="4" dirty="0">
                <a:latin typeface="Arial"/>
                <a:cs typeface="Arial"/>
              </a:rPr>
              <a:t>i</a:t>
            </a:r>
            <a:r>
              <a:rPr sz="1600" b="1" spc="-4" dirty="0">
                <a:latin typeface="Arial"/>
                <a:cs typeface="Arial"/>
              </a:rPr>
              <a:t>c</a:t>
            </a:r>
            <a:r>
              <a:rPr sz="1600" b="1" spc="-9" dirty="0">
                <a:latin typeface="Arial"/>
                <a:cs typeface="Arial"/>
              </a:rPr>
              <a:t>h</a:t>
            </a:r>
            <a:r>
              <a:rPr sz="1600" b="1" spc="-13" dirty="0">
                <a:latin typeface="Arial"/>
                <a:cs typeface="Arial"/>
              </a:rPr>
              <a:t>e</a:t>
            </a:r>
            <a:r>
              <a:rPr sz="1600" b="1" spc="-9" dirty="0">
                <a:latin typeface="Arial"/>
                <a:cs typeface="Arial"/>
              </a:rPr>
              <a:t>nd</a:t>
            </a:r>
            <a:r>
              <a:rPr sz="1600" b="1" dirty="0">
                <a:latin typeface="Arial"/>
                <a:cs typeface="Arial"/>
              </a:rPr>
              <a:t>e</a:t>
            </a:r>
            <a:r>
              <a:rPr sz="1600" b="1" spc="-90" dirty="0">
                <a:latin typeface="Arial"/>
                <a:cs typeface="Arial"/>
              </a:rPr>
              <a:t> </a:t>
            </a:r>
            <a:r>
              <a:rPr sz="1600" b="1" spc="-38" dirty="0">
                <a:latin typeface="Arial"/>
                <a:cs typeface="Arial"/>
              </a:rPr>
              <a:t>A</a:t>
            </a:r>
            <a:r>
              <a:rPr sz="1600" b="1" spc="-9" dirty="0">
                <a:latin typeface="Arial"/>
                <a:cs typeface="Arial"/>
              </a:rPr>
              <a:t>n</a:t>
            </a:r>
            <a:r>
              <a:rPr sz="1600" b="1" spc="4" dirty="0">
                <a:latin typeface="Arial"/>
                <a:cs typeface="Arial"/>
              </a:rPr>
              <a:t>z</a:t>
            </a:r>
            <a:r>
              <a:rPr sz="1600" b="1" spc="-4" dirty="0">
                <a:latin typeface="Arial"/>
                <a:cs typeface="Arial"/>
              </a:rPr>
              <a:t>a</a:t>
            </a:r>
            <a:r>
              <a:rPr sz="1600" b="1" spc="-9" dirty="0">
                <a:latin typeface="Arial"/>
                <a:cs typeface="Arial"/>
              </a:rPr>
              <a:t>h</a:t>
            </a:r>
            <a:r>
              <a:rPr sz="1600" b="1" dirty="0">
                <a:latin typeface="Arial"/>
                <a:cs typeface="Arial"/>
              </a:rPr>
              <a:t>l</a:t>
            </a:r>
            <a:r>
              <a:rPr sz="1600" b="1" spc="17" dirty="0">
                <a:latin typeface="Arial"/>
                <a:cs typeface="Arial"/>
              </a:rPr>
              <a:t> </a:t>
            </a:r>
            <a:r>
              <a:rPr sz="1600" b="1" spc="-13" dirty="0">
                <a:latin typeface="Arial"/>
                <a:cs typeface="Arial"/>
              </a:rPr>
              <a:t>v</a:t>
            </a:r>
            <a:r>
              <a:rPr sz="1600" b="1" spc="-9" dirty="0">
                <a:latin typeface="Arial"/>
                <a:cs typeface="Arial"/>
              </a:rPr>
              <a:t>o</a:t>
            </a:r>
            <a:r>
              <a:rPr sz="1600" b="1" dirty="0">
                <a:latin typeface="Arial"/>
                <a:cs typeface="Arial"/>
              </a:rPr>
              <a:t>n </a:t>
            </a:r>
            <a:r>
              <a:rPr sz="1600" b="1" spc="-13"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a</a:t>
            </a:r>
            <a:r>
              <a:rPr sz="1600" b="1" spc="-9" dirty="0">
                <a:latin typeface="Arial"/>
                <a:cs typeface="Arial"/>
              </a:rPr>
              <a:t>n</a:t>
            </a:r>
            <a:r>
              <a:rPr sz="1600" b="1" spc="-13" dirty="0">
                <a:latin typeface="Arial"/>
                <a:cs typeface="Arial"/>
              </a:rPr>
              <a:t>t</a:t>
            </a:r>
            <a:r>
              <a:rPr sz="1600" b="1" spc="17" dirty="0">
                <a:latin typeface="Arial"/>
                <a:cs typeface="Arial"/>
              </a:rPr>
              <a:t>w</a:t>
            </a:r>
            <a:r>
              <a:rPr sz="1600" b="1" spc="-9" dirty="0">
                <a:latin typeface="Arial"/>
                <a:cs typeface="Arial"/>
              </a:rPr>
              <a:t>o</a:t>
            </a:r>
            <a:r>
              <a:rPr sz="1600" b="1" spc="4" dirty="0">
                <a:latin typeface="Arial"/>
                <a:cs typeface="Arial"/>
              </a:rPr>
              <a:t>r</a:t>
            </a:r>
            <a:r>
              <a:rPr sz="1600" b="1" spc="-13" dirty="0">
                <a:latin typeface="Arial"/>
                <a:cs typeface="Arial"/>
              </a:rPr>
              <a:t>t</a:t>
            </a:r>
            <a:r>
              <a:rPr sz="1600" b="1" spc="4" dirty="0">
                <a:latin typeface="Arial"/>
                <a:cs typeface="Arial"/>
              </a:rPr>
              <a:t>l</a:t>
            </a:r>
            <a:r>
              <a:rPr sz="1600" b="1" spc="-9" dirty="0">
                <a:latin typeface="Arial"/>
                <a:cs typeface="Arial"/>
              </a:rPr>
              <a:t>i</a:t>
            </a:r>
            <a:r>
              <a:rPr sz="1600" b="1" spc="-4" dirty="0">
                <a:latin typeface="Arial"/>
                <a:cs typeface="Arial"/>
              </a:rPr>
              <a:t>c</a:t>
            </a:r>
            <a:r>
              <a:rPr sz="1600" b="1" spc="-17" dirty="0">
                <a:latin typeface="Arial"/>
                <a:cs typeface="Arial"/>
              </a:rPr>
              <a:t>h</a:t>
            </a:r>
            <a:r>
              <a:rPr sz="1600" b="1" spc="-4" dirty="0">
                <a:latin typeface="Arial"/>
                <a:cs typeface="Arial"/>
              </a:rPr>
              <a:t>e</a:t>
            </a:r>
            <a:r>
              <a:rPr sz="1600" b="1" dirty="0">
                <a:latin typeface="Arial"/>
                <a:cs typeface="Arial"/>
              </a:rPr>
              <a:t>n</a:t>
            </a:r>
            <a:r>
              <a:rPr sz="1600" b="1" spc="-81"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e</a:t>
            </a:r>
            <a:r>
              <a:rPr sz="1600" b="1" spc="4" dirty="0">
                <a:latin typeface="Arial"/>
                <a:cs typeface="Arial"/>
              </a:rPr>
              <a:t>r</a:t>
            </a:r>
            <a:r>
              <a:rPr sz="1600" b="1" spc="-4" dirty="0">
                <a:latin typeface="Arial"/>
                <a:cs typeface="Arial"/>
              </a:rPr>
              <a:t>s</a:t>
            </a:r>
            <a:r>
              <a:rPr sz="1600" b="1" spc="-9" dirty="0">
                <a:latin typeface="Arial"/>
                <a:cs typeface="Arial"/>
              </a:rPr>
              <a:t>on</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d</a:t>
            </a:r>
            <a:r>
              <a:rPr sz="1600" b="1" spc="4" dirty="0">
                <a:latin typeface="Arial"/>
                <a:cs typeface="Arial"/>
              </a:rPr>
              <a:t>i</a:t>
            </a:r>
            <a:r>
              <a:rPr sz="1600" b="1" dirty="0">
                <a:latin typeface="Arial"/>
                <a:cs typeface="Arial"/>
              </a:rPr>
              <a:t>e</a:t>
            </a:r>
            <a:r>
              <a:rPr sz="1600" b="1" spc="-60"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 </a:t>
            </a:r>
            <a:r>
              <a:rPr sz="1600" b="1" spc="17" dirty="0" err="1">
                <a:latin typeface="Arial"/>
                <a:cs typeface="Arial"/>
              </a:rPr>
              <a:t>w</a:t>
            </a:r>
            <a:r>
              <a:rPr sz="1600" b="1" spc="-4" dirty="0" err="1">
                <a:latin typeface="Arial"/>
                <a:cs typeface="Arial"/>
              </a:rPr>
              <a:t>a</a:t>
            </a:r>
            <a:r>
              <a:rPr sz="1600" b="1" spc="-9" dirty="0" err="1">
                <a:latin typeface="Arial"/>
                <a:cs typeface="Arial"/>
              </a:rPr>
              <a:t>h</a:t>
            </a:r>
            <a:r>
              <a:rPr sz="1600" b="1" spc="4" dirty="0" err="1">
                <a:latin typeface="Arial"/>
                <a:cs typeface="Arial"/>
              </a:rPr>
              <a:t>r</a:t>
            </a:r>
            <a:r>
              <a:rPr sz="1600" b="1" spc="-17" dirty="0" err="1">
                <a:latin typeface="Arial"/>
                <a:cs typeface="Arial"/>
              </a:rPr>
              <a:t>n</a:t>
            </a:r>
            <a:r>
              <a:rPr sz="1600" b="1" spc="4" dirty="0" err="1">
                <a:latin typeface="Arial"/>
                <a:cs typeface="Arial"/>
              </a:rPr>
              <a:t>i</a:t>
            </a:r>
            <a:r>
              <a:rPr sz="1600" b="1" spc="-4" dirty="0" err="1">
                <a:latin typeface="Arial"/>
                <a:cs typeface="Arial"/>
              </a:rPr>
              <a:t>mm</a:t>
            </a:r>
            <a:r>
              <a:rPr sz="1600" b="1" dirty="0" err="1">
                <a:latin typeface="Arial"/>
                <a:cs typeface="Arial"/>
              </a:rPr>
              <a:t>t</a:t>
            </a:r>
            <a:r>
              <a:rPr sz="1600" dirty="0">
                <a:latin typeface="Arial"/>
                <a:cs typeface="Arial"/>
              </a:rPr>
              <a:t>.</a:t>
            </a:r>
            <a:r>
              <a:rPr lang="de-DE" sz="1600" dirty="0">
                <a:latin typeface="Arial"/>
                <a:cs typeface="Arial"/>
              </a:rPr>
              <a:t/>
            </a:r>
            <a:br>
              <a:rPr lang="de-DE" sz="1600" dirty="0">
                <a:latin typeface="Arial"/>
                <a:cs typeface="Arial"/>
              </a:rPr>
            </a:br>
            <a:r>
              <a:rPr sz="1600" spc="-9"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z</a:t>
            </a:r>
            <a:r>
              <a:rPr sz="1600" spc="-4" dirty="0">
                <a:latin typeface="Arial"/>
                <a:cs typeface="Arial"/>
              </a:rPr>
              <a:t>u</a:t>
            </a:r>
            <a:r>
              <a:rPr sz="1600" spc="4" dirty="0">
                <a:latin typeface="Arial"/>
                <a:cs typeface="Arial"/>
              </a:rPr>
              <a:t>st</a:t>
            </a:r>
            <a:r>
              <a:rPr sz="1600" spc="-4" dirty="0">
                <a:latin typeface="Arial"/>
                <a:cs typeface="Arial"/>
              </a:rPr>
              <a:t>än</a:t>
            </a:r>
            <a:r>
              <a:rPr sz="1600" spc="-13" dirty="0">
                <a:latin typeface="Arial"/>
                <a:cs typeface="Arial"/>
              </a:rPr>
              <a:t>d</a:t>
            </a:r>
            <a:r>
              <a:rPr sz="1600" dirty="0">
                <a:latin typeface="Arial"/>
                <a:cs typeface="Arial"/>
              </a:rPr>
              <a:t>i</a:t>
            </a:r>
            <a:r>
              <a:rPr sz="1600" spc="-4" dirty="0">
                <a:latin typeface="Arial"/>
                <a:cs typeface="Arial"/>
              </a:rPr>
              <a:t>g</a:t>
            </a:r>
            <a:r>
              <a:rPr sz="1600" dirty="0">
                <a:latin typeface="Arial"/>
                <a:cs typeface="Arial"/>
              </a:rPr>
              <a:t>e</a:t>
            </a:r>
            <a:r>
              <a:rPr sz="1600" spc="-38" dirty="0">
                <a:latin typeface="Arial"/>
                <a:cs typeface="Arial"/>
              </a:rPr>
              <a:t> </a:t>
            </a:r>
            <a:r>
              <a:rPr sz="1600" spc="-4" dirty="0">
                <a:latin typeface="Arial"/>
                <a:cs typeface="Arial"/>
              </a:rPr>
              <a:t>Behö</a:t>
            </a:r>
            <a:r>
              <a:rPr sz="1600" dirty="0">
                <a:latin typeface="Arial"/>
                <a:cs typeface="Arial"/>
              </a:rPr>
              <a:t>r</a:t>
            </a:r>
            <a:r>
              <a:rPr sz="1600" spc="-4" dirty="0">
                <a:latin typeface="Arial"/>
                <a:cs typeface="Arial"/>
              </a:rPr>
              <a:t>d</a:t>
            </a:r>
            <a:r>
              <a:rPr sz="1600" dirty="0">
                <a:latin typeface="Arial"/>
                <a:cs typeface="Arial"/>
              </a:rPr>
              <a:t>e</a:t>
            </a:r>
            <a:r>
              <a:rPr sz="1600" spc="-26" dirty="0">
                <a:latin typeface="Arial"/>
                <a:cs typeface="Arial"/>
              </a:rPr>
              <a:t> </a:t>
            </a:r>
            <a:r>
              <a:rPr sz="1600" spc="4" dirty="0">
                <a:latin typeface="Arial"/>
                <a:cs typeface="Arial"/>
              </a:rPr>
              <a:t>k</a:t>
            </a:r>
            <a:r>
              <a:rPr sz="1600" spc="-4" dirty="0">
                <a:latin typeface="Arial"/>
                <a:cs typeface="Arial"/>
              </a:rPr>
              <a:t>an</a:t>
            </a:r>
            <a:r>
              <a:rPr sz="1600" dirty="0">
                <a:latin typeface="Arial"/>
                <a:cs typeface="Arial"/>
              </a:rPr>
              <a:t>n</a:t>
            </a:r>
            <a:r>
              <a:rPr sz="1600" spc="-26" dirty="0">
                <a:latin typeface="Arial"/>
                <a:cs typeface="Arial"/>
              </a:rPr>
              <a:t> </a:t>
            </a:r>
            <a:r>
              <a:rPr sz="1600" spc="-4" dirty="0">
                <a:latin typeface="Arial"/>
                <a:cs typeface="Arial"/>
              </a:rPr>
              <a:t>gegenübe</a:t>
            </a:r>
            <a:r>
              <a:rPr sz="1600" dirty="0">
                <a:latin typeface="Arial"/>
                <a:cs typeface="Arial"/>
              </a:rPr>
              <a:t>r</a:t>
            </a:r>
            <a:r>
              <a:rPr sz="1600" spc="-38" dirty="0">
                <a:latin typeface="Arial"/>
                <a:cs typeface="Arial"/>
              </a:rPr>
              <a:t> </a:t>
            </a:r>
            <a:r>
              <a:rPr sz="1600" spc="-4" dirty="0">
                <a:latin typeface="Arial"/>
                <a:cs typeface="Arial"/>
              </a:rPr>
              <a:t>de</a:t>
            </a:r>
            <a:r>
              <a:rPr sz="1600" dirty="0">
                <a:latin typeface="Arial"/>
                <a:cs typeface="Arial"/>
              </a:rPr>
              <a:t>m</a:t>
            </a:r>
            <a:r>
              <a:rPr sz="1600" spc="-21" dirty="0">
                <a:latin typeface="Arial"/>
                <a:cs typeface="Arial"/>
              </a:rPr>
              <a:t> </a:t>
            </a:r>
            <a:r>
              <a:rPr sz="1600" spc="-4" dirty="0">
                <a:latin typeface="Arial"/>
                <a:cs typeface="Arial"/>
              </a:rPr>
              <a:t>E</a:t>
            </a:r>
            <a:r>
              <a:rPr sz="1600" dirty="0">
                <a:latin typeface="Arial"/>
                <a:cs typeface="Arial"/>
              </a:rPr>
              <a:t>rl</a:t>
            </a:r>
            <a:r>
              <a:rPr sz="1600" spc="-4" dirty="0">
                <a:latin typeface="Arial"/>
                <a:cs typeface="Arial"/>
              </a:rPr>
              <a:t>aubn</a:t>
            </a:r>
            <a:r>
              <a:rPr sz="1600" dirty="0">
                <a:latin typeface="Arial"/>
                <a:cs typeface="Arial"/>
              </a:rPr>
              <a:t>i</a:t>
            </a:r>
            <a:r>
              <a:rPr sz="1600" spc="4" dirty="0">
                <a:latin typeface="Arial"/>
                <a:cs typeface="Arial"/>
              </a:rPr>
              <a:t>s</a:t>
            </a:r>
            <a:r>
              <a:rPr sz="1600" dirty="0">
                <a:latin typeface="Arial"/>
                <a:cs typeface="Arial"/>
              </a:rPr>
              <a:t>i</a:t>
            </a:r>
            <a:r>
              <a:rPr sz="1600" spc="-4" dirty="0">
                <a:latin typeface="Arial"/>
                <a:cs typeface="Arial"/>
              </a:rPr>
              <a:t>nh</a:t>
            </a:r>
            <a:r>
              <a:rPr sz="1600" spc="-13" dirty="0">
                <a:latin typeface="Arial"/>
                <a:cs typeface="Arial"/>
              </a:rPr>
              <a:t>a</a:t>
            </a:r>
            <a:r>
              <a:rPr sz="1600" spc="-4" dirty="0">
                <a:latin typeface="Arial"/>
                <a:cs typeface="Arial"/>
              </a:rPr>
              <a:t>b</a:t>
            </a:r>
            <a:r>
              <a:rPr sz="1600" spc="-13" dirty="0">
                <a:latin typeface="Arial"/>
                <a:cs typeface="Arial"/>
              </a:rPr>
              <a:t>e</a:t>
            </a:r>
            <a:r>
              <a:rPr sz="1600" dirty="0">
                <a:latin typeface="Arial"/>
                <a:cs typeface="Arial"/>
              </a:rPr>
              <a:t>r</a:t>
            </a:r>
            <a:r>
              <a:rPr sz="1600" spc="-38"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Z</a:t>
            </a:r>
            <a:r>
              <a:rPr sz="1600" spc="-4" dirty="0">
                <a:latin typeface="Arial"/>
                <a:cs typeface="Arial"/>
              </a:rPr>
              <a:t>ah</a:t>
            </a:r>
            <a:r>
              <a:rPr sz="1600" dirty="0">
                <a:latin typeface="Arial"/>
                <a:cs typeface="Arial"/>
              </a:rPr>
              <a:t>l</a:t>
            </a:r>
            <a:r>
              <a:rPr sz="1600" spc="-17"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f</a:t>
            </a:r>
            <a:r>
              <a:rPr sz="1600" spc="-4" dirty="0">
                <a:latin typeface="Arial"/>
                <a:cs typeface="Arial"/>
              </a:rPr>
              <a:t>o</a:t>
            </a:r>
            <a:r>
              <a:rPr sz="1600" dirty="0">
                <a:latin typeface="Arial"/>
                <a:cs typeface="Arial"/>
              </a:rPr>
              <a:t>r</a:t>
            </a:r>
            <a:r>
              <a:rPr sz="1600" spc="-4" dirty="0">
                <a:latin typeface="Arial"/>
                <a:cs typeface="Arial"/>
              </a:rPr>
              <a:t>d</a:t>
            </a:r>
            <a:r>
              <a:rPr sz="1600" spc="-13" dirty="0">
                <a:latin typeface="Arial"/>
                <a:cs typeface="Arial"/>
              </a:rPr>
              <a:t>e</a:t>
            </a:r>
            <a:r>
              <a:rPr sz="1600" dirty="0">
                <a:latin typeface="Arial"/>
                <a:cs typeface="Arial"/>
              </a:rPr>
              <a:t>rli</a:t>
            </a:r>
            <a:r>
              <a:rPr sz="1600" spc="-9" dirty="0">
                <a:latin typeface="Arial"/>
                <a:cs typeface="Arial"/>
              </a:rPr>
              <a:t>c</a:t>
            </a:r>
            <a:r>
              <a:rPr sz="1600" spc="-4" dirty="0">
                <a:latin typeface="Arial"/>
                <a:cs typeface="Arial"/>
              </a:rPr>
              <a:t>he</a:t>
            </a:r>
            <a:r>
              <a:rPr sz="1600" dirty="0">
                <a:latin typeface="Arial"/>
                <a:cs typeface="Arial"/>
              </a:rPr>
              <a:t>n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13" dirty="0">
                <a:latin typeface="Arial"/>
                <a:cs typeface="Arial"/>
              </a:rPr>
              <a:t>h</a:t>
            </a:r>
            <a:r>
              <a:rPr sz="1600" spc="4" dirty="0">
                <a:latin typeface="Arial"/>
                <a:cs typeface="Arial"/>
              </a:rPr>
              <a:t>t</a:t>
            </a:r>
            <a:r>
              <a:rPr sz="1600" spc="-9" dirty="0">
                <a:latin typeface="Arial"/>
                <a:cs typeface="Arial"/>
              </a:rPr>
              <a:t>s</a:t>
            </a:r>
            <a:r>
              <a:rPr sz="1600" spc="-4" dirty="0">
                <a:latin typeface="Arial"/>
                <a:cs typeface="Arial"/>
              </a:rPr>
              <a:t>p</a:t>
            </a:r>
            <a:r>
              <a:rPr sz="1600" spc="-13" dirty="0">
                <a:latin typeface="Arial"/>
                <a:cs typeface="Arial"/>
              </a:rPr>
              <a:t>e</a:t>
            </a:r>
            <a:r>
              <a:rPr sz="1600" dirty="0">
                <a:latin typeface="Arial"/>
                <a:cs typeface="Arial"/>
              </a:rPr>
              <a:t>r</a:t>
            </a:r>
            <a:r>
              <a:rPr sz="1600" spc="-9" dirty="0">
                <a:latin typeface="Arial"/>
                <a:cs typeface="Arial"/>
              </a:rPr>
              <a:t>s</a:t>
            </a:r>
            <a:r>
              <a:rPr sz="1600" spc="-4" dirty="0">
                <a:latin typeface="Arial"/>
                <a:cs typeface="Arial"/>
              </a:rPr>
              <a:t>o</a:t>
            </a:r>
            <a:r>
              <a:rPr sz="1600" spc="-13" dirty="0">
                <a:latin typeface="Arial"/>
                <a:cs typeface="Arial"/>
              </a:rPr>
              <a:t>n</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f</a:t>
            </a:r>
            <a:r>
              <a:rPr sz="1600" spc="-4" dirty="0">
                <a:latin typeface="Arial"/>
                <a:cs typeface="Arial"/>
              </a:rPr>
              <a:t>e</a:t>
            </a:r>
            <a:r>
              <a:rPr sz="1600" spc="4" dirty="0">
                <a:latin typeface="Arial"/>
                <a:cs typeface="Arial"/>
              </a:rPr>
              <a:t>st</a:t>
            </a:r>
            <a:r>
              <a:rPr sz="1600" dirty="0">
                <a:latin typeface="Arial"/>
                <a:cs typeface="Arial"/>
              </a:rPr>
              <a:t>l</a:t>
            </a:r>
            <a:r>
              <a:rPr sz="1600" spc="-4" dirty="0">
                <a:latin typeface="Arial"/>
                <a:cs typeface="Arial"/>
              </a:rPr>
              <a:t>e</a:t>
            </a:r>
            <a:r>
              <a:rPr sz="1600" spc="-13" dirty="0">
                <a:latin typeface="Arial"/>
                <a:cs typeface="Arial"/>
              </a:rPr>
              <a:t>g</a:t>
            </a:r>
            <a:r>
              <a:rPr sz="1600" spc="-4" dirty="0">
                <a:latin typeface="Arial"/>
                <a:cs typeface="Arial"/>
              </a:rPr>
              <a:t>en</a:t>
            </a:r>
            <a:r>
              <a:rPr sz="1600" dirty="0">
                <a:latin typeface="Arial"/>
                <a:cs typeface="Arial"/>
              </a:rPr>
              <a:t>.</a:t>
            </a:r>
          </a:p>
        </p:txBody>
      </p:sp>
    </p:spTree>
    <p:extLst>
      <p:ext uri="{BB962C8B-B14F-4D97-AF65-F5344CB8AC3E}">
        <p14:creationId xmlns:p14="http://schemas.microsoft.com/office/powerpoint/2010/main" val="1837192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60919" y="1824564"/>
            <a:ext cx="4699603" cy="317108"/>
          </a:xfrm>
          <a:custGeom>
            <a:avLst/>
            <a:gdLst/>
            <a:ahLst/>
            <a:cxnLst/>
            <a:rect l="l" t="t"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p:spPr>
        <p:txBody>
          <a:bodyPr wrap="square" lIns="0" tIns="0" rIns="0" bIns="0" rtlCol="0"/>
          <a:lstStyle/>
          <a:p>
            <a:endParaRPr/>
          </a:p>
        </p:txBody>
      </p:sp>
      <p:sp>
        <p:nvSpPr>
          <p:cNvPr id="8" name="object 8"/>
          <p:cNvSpPr txBox="1"/>
          <p:nvPr/>
        </p:nvSpPr>
        <p:spPr>
          <a:xfrm>
            <a:off x="681804" y="1155579"/>
            <a:ext cx="4235344" cy="307777"/>
          </a:xfrm>
          <a:prstGeom prst="rect">
            <a:avLst/>
          </a:prstGeom>
        </p:spPr>
        <p:txBody>
          <a:bodyPr vert="horz" wrap="square" lIns="0" tIns="0" rIns="0" bIns="0" rtlCol="0">
            <a:spAutoFit/>
          </a:bodyPr>
          <a:lstStyle/>
          <a:p>
            <a:pPr>
              <a:lnSpc>
                <a:spcPct val="100000"/>
              </a:lnSpc>
            </a:pPr>
            <a:r>
              <a:rPr sz="2000" b="1" spc="-111" dirty="0" err="1">
                <a:latin typeface="Arial"/>
                <a:cs typeface="Arial"/>
              </a:rPr>
              <a:t>W</a:t>
            </a:r>
            <a:r>
              <a:rPr sz="2000" b="1" spc="-13" dirty="0" err="1">
                <a:latin typeface="Arial"/>
                <a:cs typeface="Arial"/>
              </a:rPr>
              <a:t>affe</a:t>
            </a:r>
            <a:r>
              <a:rPr sz="2000" b="1" spc="-21" dirty="0" err="1">
                <a:latin typeface="Arial"/>
                <a:cs typeface="Arial"/>
              </a:rPr>
              <a:t>n</a:t>
            </a:r>
            <a:r>
              <a:rPr sz="2000" b="1" spc="-13" dirty="0" err="1">
                <a:latin typeface="Arial"/>
                <a:cs typeface="Arial"/>
              </a:rPr>
              <a:t>rec</a:t>
            </a:r>
            <a:r>
              <a:rPr sz="2000" b="1" spc="-17" dirty="0" err="1">
                <a:latin typeface="Arial"/>
                <a:cs typeface="Arial"/>
              </a:rPr>
              <a:t>ht</a:t>
            </a:r>
            <a:r>
              <a:rPr sz="2000" b="1" spc="-9" dirty="0" err="1">
                <a:latin typeface="Arial"/>
                <a:cs typeface="Arial"/>
              </a:rPr>
              <a:t>lic</a:t>
            </a:r>
            <a:r>
              <a:rPr sz="2000" b="1" spc="-21" dirty="0" err="1">
                <a:latin typeface="Arial"/>
                <a:cs typeface="Arial"/>
              </a:rPr>
              <a:t>h</a:t>
            </a:r>
            <a:r>
              <a:rPr sz="2000" b="1" spc="-13" dirty="0" err="1">
                <a:latin typeface="Arial"/>
                <a:cs typeface="Arial"/>
              </a:rPr>
              <a:t>e</a:t>
            </a:r>
            <a:r>
              <a:rPr sz="2000" b="1" spc="34" dirty="0">
                <a:latin typeface="Arial"/>
                <a:cs typeface="Arial"/>
              </a:rPr>
              <a:t> </a:t>
            </a:r>
            <a:r>
              <a:rPr sz="2000" b="1" spc="-21" dirty="0" err="1">
                <a:latin typeface="Arial"/>
                <a:cs typeface="Arial"/>
              </a:rPr>
              <a:t>B</a:t>
            </a:r>
            <a:r>
              <a:rPr sz="2000" b="1" spc="-13" dirty="0" err="1">
                <a:latin typeface="Arial"/>
                <a:cs typeface="Arial"/>
              </a:rPr>
              <a:t>est</a:t>
            </a:r>
            <a:r>
              <a:rPr sz="2000" b="1" spc="-17" dirty="0" err="1">
                <a:latin typeface="Arial"/>
                <a:cs typeface="Arial"/>
              </a:rPr>
              <a:t>imm</a:t>
            </a:r>
            <a:r>
              <a:rPr sz="2000" b="1" spc="-21" dirty="0" err="1">
                <a:latin typeface="Arial"/>
                <a:cs typeface="Arial"/>
              </a:rPr>
              <a:t>ung</a:t>
            </a:r>
            <a:r>
              <a:rPr sz="2000" b="1" spc="-13" dirty="0" err="1">
                <a:latin typeface="Arial"/>
                <a:cs typeface="Arial"/>
              </a:rPr>
              <a:t>en</a:t>
            </a:r>
            <a:endParaRPr sz="2000" dirty="0">
              <a:latin typeface="Arial"/>
              <a:cs typeface="Arial"/>
            </a:endParaRPr>
          </a:p>
        </p:txBody>
      </p:sp>
      <p:sp>
        <p:nvSpPr>
          <p:cNvPr id="9" name="object 9"/>
          <p:cNvSpPr txBox="1"/>
          <p:nvPr/>
        </p:nvSpPr>
        <p:spPr>
          <a:xfrm>
            <a:off x="681804" y="1800008"/>
            <a:ext cx="8004996" cy="4431983"/>
          </a:xfrm>
          <a:prstGeom prst="rect">
            <a:avLst/>
          </a:prstGeom>
        </p:spPr>
        <p:txBody>
          <a:bodyPr vert="horz" wrap="square" lIns="0" tIns="0" rIns="0" bIns="0" rtlCol="0">
            <a:spAutoFit/>
          </a:bodyPr>
          <a:lstStyle/>
          <a:p>
            <a:pPr marL="10860"/>
            <a:r>
              <a:rPr sz="1600" b="1" dirty="0">
                <a:latin typeface="Arial"/>
                <a:cs typeface="Arial"/>
              </a:rPr>
              <a:t>§</a:t>
            </a:r>
            <a:r>
              <a:rPr sz="1600" b="1" spc="-9" dirty="0">
                <a:latin typeface="Arial"/>
                <a:cs typeface="Arial"/>
              </a:rPr>
              <a:t> </a:t>
            </a:r>
            <a:r>
              <a:rPr sz="1600" b="1" spc="-4" dirty="0">
                <a:latin typeface="Arial"/>
                <a:cs typeface="Arial"/>
              </a:rPr>
              <a:t>1</a:t>
            </a:r>
            <a:r>
              <a:rPr sz="1600" b="1" dirty="0">
                <a:latin typeface="Arial"/>
                <a:cs typeface="Arial"/>
              </a:rPr>
              <a:t>0</a:t>
            </a:r>
            <a:r>
              <a:rPr sz="1600" b="1" spc="-60" dirty="0">
                <a:latin typeface="Arial"/>
                <a:cs typeface="Arial"/>
              </a:rPr>
              <a:t> </a:t>
            </a:r>
            <a:r>
              <a:rPr sz="1600" b="1" spc="-97" dirty="0">
                <a:latin typeface="Arial"/>
                <a:cs typeface="Arial"/>
              </a:rPr>
              <a:t>A</a:t>
            </a:r>
            <a:r>
              <a:rPr sz="1600" b="1" spc="-47" dirty="0">
                <a:latin typeface="Arial"/>
                <a:cs typeface="Arial"/>
              </a:rPr>
              <a:t>W</a:t>
            </a:r>
            <a:r>
              <a:rPr sz="1600" b="1" spc="-4" dirty="0">
                <a:latin typeface="Arial"/>
                <a:cs typeface="Arial"/>
              </a:rPr>
              <a:t>a</a:t>
            </a:r>
            <a:r>
              <a:rPr sz="1600" b="1" dirty="0">
                <a:latin typeface="Arial"/>
                <a:cs typeface="Arial"/>
              </a:rPr>
              <a:t>ffV</a:t>
            </a:r>
            <a:r>
              <a:rPr sz="1600" b="1" spc="13" dirty="0">
                <a:latin typeface="Arial"/>
                <a:cs typeface="Arial"/>
              </a:rPr>
              <a:t> </a:t>
            </a:r>
            <a:r>
              <a:rPr sz="1600" b="1" dirty="0">
                <a:latin typeface="Arial"/>
                <a:cs typeface="Arial"/>
              </a:rPr>
              <a:t>–</a:t>
            </a:r>
            <a:r>
              <a:rPr sz="1600" b="1" spc="-47"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e</a:t>
            </a:r>
            <a:r>
              <a:rPr sz="1600" b="1" spc="4" dirty="0">
                <a:latin typeface="Arial"/>
                <a:cs typeface="Arial"/>
              </a:rPr>
              <a:t>r</a:t>
            </a:r>
            <a:r>
              <a:rPr sz="1600" b="1" spc="-4" dirty="0">
                <a:latin typeface="Arial"/>
                <a:cs typeface="Arial"/>
              </a:rPr>
              <a:t>s</a:t>
            </a:r>
            <a:r>
              <a:rPr sz="1600" b="1" spc="-9" dirty="0">
                <a:latin typeface="Arial"/>
                <a:cs typeface="Arial"/>
              </a:rPr>
              <a:t>on</a:t>
            </a:r>
            <a:r>
              <a:rPr sz="1600" b="1" spc="-4" dirty="0">
                <a:latin typeface="Arial"/>
                <a:cs typeface="Arial"/>
              </a:rPr>
              <a:t>e</a:t>
            </a:r>
            <a:r>
              <a:rPr sz="1600" b="1" spc="-9" dirty="0">
                <a:latin typeface="Arial"/>
                <a:cs typeface="Arial"/>
              </a:rPr>
              <a:t>n</a:t>
            </a:r>
            <a:r>
              <a:rPr sz="1600" dirty="0">
                <a:latin typeface="Arial"/>
                <a:cs typeface="Arial"/>
              </a:rPr>
              <a:t>,</a:t>
            </a:r>
            <a:r>
              <a:rPr sz="1600" spc="-34" dirty="0">
                <a:latin typeface="Arial"/>
                <a:cs typeface="Arial"/>
              </a:rPr>
              <a:t> </a:t>
            </a:r>
            <a:r>
              <a:rPr sz="1600" spc="-4" dirty="0">
                <a:solidFill>
                  <a:srgbClr val="A6A6A6"/>
                </a:solidFill>
                <a:latin typeface="Arial"/>
                <a:cs typeface="Arial"/>
              </a:rPr>
              <a:t>Obhu</a:t>
            </a:r>
            <a:r>
              <a:rPr sz="1600" dirty="0">
                <a:solidFill>
                  <a:srgbClr val="A6A6A6"/>
                </a:solidFill>
                <a:latin typeface="Arial"/>
                <a:cs typeface="Arial"/>
              </a:rPr>
              <a:t>t</a:t>
            </a:r>
            <a:r>
              <a:rPr sz="1600" spc="-21" dirty="0">
                <a:solidFill>
                  <a:srgbClr val="A6A6A6"/>
                </a:solidFill>
                <a:latin typeface="Arial"/>
                <a:cs typeface="Arial"/>
              </a:rPr>
              <a:t> </a:t>
            </a:r>
            <a:r>
              <a:rPr sz="1600" spc="-4" dirty="0">
                <a:solidFill>
                  <a:srgbClr val="A6A6A6"/>
                </a:solidFill>
                <a:latin typeface="Arial"/>
                <a:cs typeface="Arial"/>
              </a:rPr>
              <a:t>übe</a:t>
            </a:r>
            <a:r>
              <a:rPr sz="1600" dirty="0">
                <a:solidFill>
                  <a:srgbClr val="A6A6A6"/>
                </a:solidFill>
                <a:latin typeface="Arial"/>
                <a:cs typeface="Arial"/>
              </a:rPr>
              <a:t>r</a:t>
            </a:r>
            <a:r>
              <a:rPr sz="1600" spc="-17" dirty="0">
                <a:solidFill>
                  <a:srgbClr val="A6A6A6"/>
                </a:solidFill>
                <a:latin typeface="Arial"/>
                <a:cs typeface="Arial"/>
              </a:rPr>
              <a:t> </a:t>
            </a:r>
            <a:r>
              <a:rPr sz="1600" spc="-4" dirty="0">
                <a:solidFill>
                  <a:srgbClr val="A6A6A6"/>
                </a:solidFill>
                <a:latin typeface="Arial"/>
                <a:cs typeface="Arial"/>
              </a:rPr>
              <a:t>da</a:t>
            </a:r>
            <a:r>
              <a:rPr sz="1600" dirty="0">
                <a:solidFill>
                  <a:srgbClr val="A6A6A6"/>
                </a:solidFill>
                <a:latin typeface="Arial"/>
                <a:cs typeface="Arial"/>
              </a:rPr>
              <a:t>s</a:t>
            </a:r>
            <a:r>
              <a:rPr sz="1600" spc="-13" dirty="0">
                <a:solidFill>
                  <a:srgbClr val="A6A6A6"/>
                </a:solidFill>
                <a:latin typeface="Arial"/>
                <a:cs typeface="Arial"/>
              </a:rPr>
              <a:t> </a:t>
            </a:r>
            <a:r>
              <a:rPr sz="1600" spc="-4" dirty="0">
                <a:solidFill>
                  <a:srgbClr val="A6A6A6"/>
                </a:solidFill>
                <a:latin typeface="Arial"/>
                <a:cs typeface="Arial"/>
              </a:rPr>
              <a:t>S</a:t>
            </a:r>
            <a:r>
              <a:rPr sz="1600" spc="4" dirty="0">
                <a:solidFill>
                  <a:srgbClr val="A6A6A6"/>
                </a:solidFill>
                <a:latin typeface="Arial"/>
                <a:cs typeface="Arial"/>
              </a:rPr>
              <a:t>c</a:t>
            </a:r>
            <a:r>
              <a:rPr sz="1600" spc="-4" dirty="0">
                <a:solidFill>
                  <a:srgbClr val="A6A6A6"/>
                </a:solidFill>
                <a:latin typeface="Arial"/>
                <a:cs typeface="Arial"/>
              </a:rPr>
              <a:t>h</a:t>
            </a:r>
            <a:r>
              <a:rPr sz="1600" dirty="0">
                <a:solidFill>
                  <a:srgbClr val="A6A6A6"/>
                </a:solidFill>
                <a:latin typeface="Arial"/>
                <a:cs typeface="Arial"/>
              </a:rPr>
              <a:t>i</a:t>
            </a:r>
            <a:r>
              <a:rPr sz="1600" spc="-4" dirty="0">
                <a:solidFill>
                  <a:srgbClr val="A6A6A6"/>
                </a:solidFill>
                <a:latin typeface="Arial"/>
                <a:cs typeface="Arial"/>
              </a:rPr>
              <a:t>e</a:t>
            </a:r>
            <a:r>
              <a:rPr sz="1600" spc="-9" dirty="0">
                <a:solidFill>
                  <a:srgbClr val="A6A6A6"/>
                </a:solidFill>
                <a:latin typeface="Arial"/>
                <a:cs typeface="Arial"/>
              </a:rPr>
              <a:t>ß</a:t>
            </a:r>
            <a:r>
              <a:rPr sz="1600" spc="-4" dirty="0">
                <a:solidFill>
                  <a:srgbClr val="A6A6A6"/>
                </a:solidFill>
                <a:latin typeface="Arial"/>
                <a:cs typeface="Arial"/>
              </a:rPr>
              <a:t>e</a:t>
            </a:r>
            <a:r>
              <a:rPr sz="1600" dirty="0">
                <a:solidFill>
                  <a:srgbClr val="A6A6A6"/>
                </a:solidFill>
                <a:latin typeface="Arial"/>
                <a:cs typeface="Arial"/>
              </a:rPr>
              <a:t>n</a:t>
            </a:r>
            <a:r>
              <a:rPr sz="1600" spc="-26" dirty="0">
                <a:solidFill>
                  <a:srgbClr val="A6A6A6"/>
                </a:solidFill>
                <a:latin typeface="Arial"/>
                <a:cs typeface="Arial"/>
              </a:rPr>
              <a:t> </a:t>
            </a:r>
            <a:r>
              <a:rPr sz="1600" spc="-4" dirty="0">
                <a:solidFill>
                  <a:srgbClr val="A6A6A6"/>
                </a:solidFill>
                <a:latin typeface="Arial"/>
                <a:cs typeface="Arial"/>
              </a:rPr>
              <a:t>du</a:t>
            </a:r>
            <a:r>
              <a:rPr sz="1600" dirty="0">
                <a:solidFill>
                  <a:srgbClr val="A6A6A6"/>
                </a:solidFill>
                <a:latin typeface="Arial"/>
                <a:cs typeface="Arial"/>
              </a:rPr>
              <a:t>r</a:t>
            </a:r>
            <a:r>
              <a:rPr sz="1600" spc="4" dirty="0">
                <a:solidFill>
                  <a:srgbClr val="A6A6A6"/>
                </a:solidFill>
                <a:latin typeface="Arial"/>
                <a:cs typeface="Arial"/>
              </a:rPr>
              <a:t>c</a:t>
            </a:r>
            <a:r>
              <a:rPr sz="1600" dirty="0">
                <a:solidFill>
                  <a:srgbClr val="A6A6A6"/>
                </a:solidFill>
                <a:latin typeface="Arial"/>
                <a:cs typeface="Arial"/>
              </a:rPr>
              <a:t>h</a:t>
            </a:r>
            <a:r>
              <a:rPr sz="1600" spc="-26" dirty="0">
                <a:solidFill>
                  <a:srgbClr val="A6A6A6"/>
                </a:solidFill>
                <a:latin typeface="Arial"/>
                <a:cs typeface="Arial"/>
              </a:rPr>
              <a:t> </a:t>
            </a:r>
            <a:r>
              <a:rPr sz="1600" spc="-4" dirty="0">
                <a:solidFill>
                  <a:srgbClr val="A6A6A6"/>
                </a:solidFill>
                <a:latin typeface="Arial"/>
                <a:cs typeface="Arial"/>
              </a:rPr>
              <a:t>K</a:t>
            </a:r>
            <a:r>
              <a:rPr sz="1600" dirty="0">
                <a:solidFill>
                  <a:srgbClr val="A6A6A6"/>
                </a:solidFill>
                <a:latin typeface="Arial"/>
                <a:cs typeface="Arial"/>
              </a:rPr>
              <a:t>i</a:t>
            </a:r>
            <a:r>
              <a:rPr sz="1600" spc="-4" dirty="0">
                <a:solidFill>
                  <a:srgbClr val="A6A6A6"/>
                </a:solidFill>
                <a:latin typeface="Arial"/>
                <a:cs typeface="Arial"/>
              </a:rPr>
              <a:t>nde</a:t>
            </a:r>
            <a:r>
              <a:rPr sz="1600" dirty="0">
                <a:solidFill>
                  <a:srgbClr val="A6A6A6"/>
                </a:solidFill>
                <a:latin typeface="Arial"/>
                <a:cs typeface="Arial"/>
              </a:rPr>
              <a:t>r</a:t>
            </a:r>
            <a:r>
              <a:rPr sz="1600" spc="-26" dirty="0">
                <a:solidFill>
                  <a:srgbClr val="A6A6A6"/>
                </a:solidFill>
                <a:latin typeface="Arial"/>
                <a:cs typeface="Arial"/>
              </a:rPr>
              <a:t> </a:t>
            </a:r>
            <a:r>
              <a:rPr sz="1600" spc="-4" dirty="0">
                <a:solidFill>
                  <a:srgbClr val="A6A6A6"/>
                </a:solidFill>
                <a:latin typeface="Arial"/>
                <a:cs typeface="Arial"/>
              </a:rPr>
              <a:t>un</a:t>
            </a:r>
            <a:r>
              <a:rPr sz="1600" dirty="0">
                <a:solidFill>
                  <a:srgbClr val="A6A6A6"/>
                </a:solidFill>
                <a:latin typeface="Arial"/>
                <a:cs typeface="Arial"/>
              </a:rPr>
              <a:t>d</a:t>
            </a:r>
            <a:r>
              <a:rPr sz="1600" spc="-17" dirty="0">
                <a:solidFill>
                  <a:srgbClr val="A6A6A6"/>
                </a:solidFill>
                <a:latin typeface="Arial"/>
                <a:cs typeface="Arial"/>
              </a:rPr>
              <a:t> </a:t>
            </a:r>
            <a:r>
              <a:rPr sz="1600" spc="4" dirty="0">
                <a:solidFill>
                  <a:srgbClr val="A6A6A6"/>
                </a:solidFill>
                <a:latin typeface="Arial"/>
                <a:cs typeface="Arial"/>
              </a:rPr>
              <a:t>J</a:t>
            </a:r>
            <a:r>
              <a:rPr sz="1600" spc="-4" dirty="0">
                <a:solidFill>
                  <a:srgbClr val="A6A6A6"/>
                </a:solidFill>
                <a:latin typeface="Arial"/>
                <a:cs typeface="Arial"/>
              </a:rPr>
              <a:t>ugend</a:t>
            </a:r>
            <a:r>
              <a:rPr sz="1600" dirty="0">
                <a:solidFill>
                  <a:srgbClr val="A6A6A6"/>
                </a:solidFill>
                <a:latin typeface="Arial"/>
                <a:cs typeface="Arial"/>
              </a:rPr>
              <a:t>li</a:t>
            </a:r>
            <a:r>
              <a:rPr sz="1600" spc="4" dirty="0">
                <a:solidFill>
                  <a:srgbClr val="A6A6A6"/>
                </a:solidFill>
                <a:latin typeface="Arial"/>
                <a:cs typeface="Arial"/>
              </a:rPr>
              <a:t>c</a:t>
            </a:r>
            <a:r>
              <a:rPr sz="1600" spc="-4" dirty="0">
                <a:solidFill>
                  <a:srgbClr val="A6A6A6"/>
                </a:solidFill>
                <a:latin typeface="Arial"/>
                <a:cs typeface="Arial"/>
              </a:rPr>
              <a:t>h</a:t>
            </a:r>
            <a:r>
              <a:rPr sz="1600" dirty="0">
                <a:solidFill>
                  <a:srgbClr val="A6A6A6"/>
                </a:solidFill>
                <a:latin typeface="Arial"/>
                <a:cs typeface="Arial"/>
              </a:rPr>
              <a:t>e</a:t>
            </a:r>
            <a:endParaRPr sz="1600" dirty="0">
              <a:latin typeface="Arial"/>
              <a:cs typeface="Arial"/>
            </a:endParaRPr>
          </a:p>
          <a:p>
            <a:pPr marL="380634" marR="457739" indent="-369774">
              <a:buFont typeface="Arial"/>
              <a:buAutoNum type="arabicParenBoth" startAt="2"/>
              <a:tabLst>
                <a:tab pos="280725" algn="l"/>
              </a:tabLst>
            </a:pPr>
            <a:r>
              <a:rPr sz="1600" spc="-9" dirty="0">
                <a:latin typeface="Arial"/>
                <a:cs typeface="Arial"/>
              </a:rPr>
              <a:t>D</a:t>
            </a:r>
            <a:r>
              <a:rPr sz="1600" spc="-4" dirty="0">
                <a:latin typeface="Arial"/>
                <a:cs typeface="Arial"/>
              </a:rPr>
              <a:t>e</a:t>
            </a:r>
            <a:r>
              <a:rPr sz="1600" dirty="0">
                <a:latin typeface="Arial"/>
                <a:cs typeface="Arial"/>
              </a:rPr>
              <a:t>r</a:t>
            </a:r>
            <a:r>
              <a:rPr sz="1600" spc="-4" dirty="0">
                <a:latin typeface="Arial"/>
                <a:cs typeface="Arial"/>
              </a:rPr>
              <a:t> E</a:t>
            </a:r>
            <a:r>
              <a:rPr sz="1600" dirty="0">
                <a:latin typeface="Arial"/>
                <a:cs typeface="Arial"/>
              </a:rPr>
              <a:t>rl</a:t>
            </a:r>
            <a:r>
              <a:rPr sz="1600" spc="-4" dirty="0">
                <a:latin typeface="Arial"/>
                <a:cs typeface="Arial"/>
              </a:rPr>
              <a:t>aubn</a:t>
            </a:r>
            <a:r>
              <a:rPr sz="1600" dirty="0">
                <a:latin typeface="Arial"/>
                <a:cs typeface="Arial"/>
              </a:rPr>
              <a:t>i</a:t>
            </a:r>
            <a:r>
              <a:rPr sz="1600" spc="4" dirty="0">
                <a:latin typeface="Arial"/>
                <a:cs typeface="Arial"/>
              </a:rPr>
              <a:t>s</a:t>
            </a:r>
            <a:r>
              <a:rPr sz="1600" dirty="0">
                <a:latin typeface="Arial"/>
                <a:cs typeface="Arial"/>
              </a:rPr>
              <a:t>i</a:t>
            </a:r>
            <a:r>
              <a:rPr sz="1600" spc="-4" dirty="0">
                <a:latin typeface="Arial"/>
                <a:cs typeface="Arial"/>
              </a:rPr>
              <a:t>nh</a:t>
            </a:r>
            <a:r>
              <a:rPr sz="1600" spc="-13" dirty="0">
                <a:latin typeface="Arial"/>
                <a:cs typeface="Arial"/>
              </a:rPr>
              <a:t>a</a:t>
            </a:r>
            <a:r>
              <a:rPr sz="1600" spc="-4" dirty="0">
                <a:latin typeface="Arial"/>
                <a:cs typeface="Arial"/>
              </a:rPr>
              <a:t>b</a:t>
            </a:r>
            <a:r>
              <a:rPr sz="1600" spc="-13" dirty="0">
                <a:latin typeface="Arial"/>
                <a:cs typeface="Arial"/>
              </a:rPr>
              <a:t>e</a:t>
            </a:r>
            <a:r>
              <a:rPr sz="1600" dirty="0">
                <a:latin typeface="Arial"/>
                <a:cs typeface="Arial"/>
              </a:rPr>
              <a:t>r</a:t>
            </a:r>
            <a:r>
              <a:rPr sz="1600" spc="-38" dirty="0">
                <a:latin typeface="Arial"/>
                <a:cs typeface="Arial"/>
              </a:rPr>
              <a:t> </a:t>
            </a:r>
            <a:r>
              <a:rPr sz="1600" spc="-4" dirty="0">
                <a:latin typeface="Arial"/>
                <a:cs typeface="Arial"/>
              </a:rPr>
              <a:t>ha</a:t>
            </a:r>
            <a:r>
              <a:rPr sz="1600" dirty="0">
                <a:latin typeface="Arial"/>
                <a:cs typeface="Arial"/>
              </a:rPr>
              <a:t>t</a:t>
            </a:r>
            <a:r>
              <a:rPr sz="1600" spc="-13"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4" dirty="0">
                <a:latin typeface="Arial"/>
                <a:cs typeface="Arial"/>
              </a:rPr>
              <a:t>z</a:t>
            </a:r>
            <a:r>
              <a:rPr sz="1600" spc="-4" dirty="0">
                <a:latin typeface="Arial"/>
                <a:cs typeface="Arial"/>
              </a:rPr>
              <a:t>u</a:t>
            </a:r>
            <a:r>
              <a:rPr sz="1600" spc="4" dirty="0">
                <a:latin typeface="Arial"/>
                <a:cs typeface="Arial"/>
              </a:rPr>
              <a:t>st</a:t>
            </a:r>
            <a:r>
              <a:rPr sz="1600" spc="-4" dirty="0">
                <a:latin typeface="Arial"/>
                <a:cs typeface="Arial"/>
              </a:rPr>
              <a:t>än</a:t>
            </a:r>
            <a:r>
              <a:rPr sz="1600" spc="-13" dirty="0">
                <a:latin typeface="Arial"/>
                <a:cs typeface="Arial"/>
              </a:rPr>
              <a:t>d</a:t>
            </a:r>
            <a:r>
              <a:rPr sz="1600" dirty="0">
                <a:latin typeface="Arial"/>
                <a:cs typeface="Arial"/>
              </a:rPr>
              <a:t>i</a:t>
            </a:r>
            <a:r>
              <a:rPr sz="1600" spc="-4" dirty="0">
                <a:latin typeface="Arial"/>
                <a:cs typeface="Arial"/>
              </a:rPr>
              <a:t>g</a:t>
            </a:r>
            <a:r>
              <a:rPr sz="1600" dirty="0">
                <a:latin typeface="Arial"/>
                <a:cs typeface="Arial"/>
              </a:rPr>
              <a:t>e</a:t>
            </a:r>
            <a:r>
              <a:rPr sz="1600" spc="-38" dirty="0">
                <a:latin typeface="Arial"/>
                <a:cs typeface="Arial"/>
              </a:rPr>
              <a:t> </a:t>
            </a:r>
            <a:r>
              <a:rPr sz="1600" spc="-4" dirty="0">
                <a:latin typeface="Arial"/>
                <a:cs typeface="Arial"/>
              </a:rPr>
              <a:t>Behö</a:t>
            </a:r>
            <a:r>
              <a:rPr sz="1600" dirty="0">
                <a:latin typeface="Arial"/>
                <a:cs typeface="Arial"/>
              </a:rPr>
              <a:t>r</a:t>
            </a:r>
            <a:r>
              <a:rPr sz="1600" spc="-4" dirty="0">
                <a:latin typeface="Arial"/>
                <a:cs typeface="Arial"/>
              </a:rPr>
              <a:t>d</a:t>
            </a:r>
            <a:r>
              <a:rPr sz="1600" dirty="0">
                <a:latin typeface="Arial"/>
                <a:cs typeface="Arial"/>
              </a:rPr>
              <a:t>e</a:t>
            </a:r>
            <a:r>
              <a:rPr sz="1600" spc="-26"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spc="-4" dirty="0">
                <a:latin typeface="Arial"/>
                <a:cs typeface="Arial"/>
              </a:rPr>
              <a:t>Pe</a:t>
            </a:r>
            <a:r>
              <a:rPr sz="1600" dirty="0">
                <a:latin typeface="Arial"/>
                <a:cs typeface="Arial"/>
              </a:rPr>
              <a:t>r</a:t>
            </a:r>
            <a:r>
              <a:rPr sz="1600" spc="4" dirty="0">
                <a:latin typeface="Arial"/>
                <a:cs typeface="Arial"/>
              </a:rPr>
              <a:t>s</a:t>
            </a:r>
            <a:r>
              <a:rPr sz="1600" spc="-4" dirty="0">
                <a:latin typeface="Arial"/>
                <a:cs typeface="Arial"/>
              </a:rPr>
              <a:t>ona</a:t>
            </a:r>
            <a:r>
              <a:rPr sz="1600" dirty="0">
                <a:latin typeface="Arial"/>
                <a:cs typeface="Arial"/>
              </a:rPr>
              <a:t>li</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v</a:t>
            </a:r>
            <a:r>
              <a:rPr sz="1600" spc="-4" dirty="0">
                <a:latin typeface="Arial"/>
                <a:cs typeface="Arial"/>
              </a:rPr>
              <a:t>e</a:t>
            </a:r>
            <a:r>
              <a:rPr sz="1600" dirty="0">
                <a:latin typeface="Arial"/>
                <a:cs typeface="Arial"/>
              </a:rPr>
              <a:t>r</a:t>
            </a:r>
            <a:r>
              <a:rPr sz="1600" spc="-4" dirty="0">
                <a:latin typeface="Arial"/>
                <a:cs typeface="Arial"/>
              </a:rPr>
              <a:t>an</a:t>
            </a:r>
            <a:r>
              <a:rPr sz="1600" spc="4" dirty="0">
                <a:latin typeface="Arial"/>
                <a:cs typeface="Arial"/>
              </a:rPr>
              <a:t>t</a:t>
            </a:r>
            <a:r>
              <a:rPr sz="1600" spc="-17" dirty="0">
                <a:latin typeface="Arial"/>
                <a:cs typeface="Arial"/>
              </a:rPr>
              <a:t>w</a:t>
            </a:r>
            <a:r>
              <a:rPr sz="1600" spc="-4" dirty="0">
                <a:latin typeface="Arial"/>
                <a:cs typeface="Arial"/>
              </a:rPr>
              <a:t>o</a:t>
            </a:r>
            <a:r>
              <a:rPr sz="1600" dirty="0">
                <a:latin typeface="Arial"/>
                <a:cs typeface="Arial"/>
              </a:rPr>
              <a:t>r</a:t>
            </a:r>
            <a:r>
              <a:rPr sz="1600" spc="4" dirty="0">
                <a:latin typeface="Arial"/>
                <a:cs typeface="Arial"/>
              </a:rPr>
              <a:t>t</a:t>
            </a:r>
            <a:r>
              <a:rPr sz="1600" dirty="0">
                <a:latin typeface="Arial"/>
                <a:cs typeface="Arial"/>
              </a:rPr>
              <a:t>li</a:t>
            </a:r>
            <a:r>
              <a:rPr sz="1600" spc="4" dirty="0">
                <a:latin typeface="Arial"/>
                <a:cs typeface="Arial"/>
              </a:rPr>
              <a:t>c</a:t>
            </a:r>
            <a:r>
              <a:rPr sz="1600" spc="-4" dirty="0">
                <a:latin typeface="Arial"/>
                <a:cs typeface="Arial"/>
              </a:rPr>
              <a:t>he</a:t>
            </a:r>
            <a:r>
              <a:rPr sz="1600" dirty="0">
                <a:latin typeface="Arial"/>
                <a:cs typeface="Arial"/>
              </a:rPr>
              <a:t>n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13" dirty="0">
                <a:latin typeface="Arial"/>
                <a:cs typeface="Arial"/>
              </a:rPr>
              <a:t>h</a:t>
            </a:r>
            <a:r>
              <a:rPr sz="1600" spc="4" dirty="0">
                <a:latin typeface="Arial"/>
                <a:cs typeface="Arial"/>
              </a:rPr>
              <a:t>t</a:t>
            </a:r>
            <a:r>
              <a:rPr sz="1600" spc="-9" dirty="0">
                <a:latin typeface="Arial"/>
                <a:cs typeface="Arial"/>
              </a:rPr>
              <a:t>s</a:t>
            </a:r>
            <a:r>
              <a:rPr sz="1600" spc="-4" dirty="0">
                <a:latin typeface="Arial"/>
                <a:cs typeface="Arial"/>
              </a:rPr>
              <a:t>p</a:t>
            </a:r>
            <a:r>
              <a:rPr sz="1600" spc="-13" dirty="0">
                <a:latin typeface="Arial"/>
                <a:cs typeface="Arial"/>
              </a:rPr>
              <a:t>e</a:t>
            </a:r>
            <a:r>
              <a:rPr sz="1600" dirty="0">
                <a:latin typeface="Arial"/>
                <a:cs typeface="Arial"/>
              </a:rPr>
              <a:t>r</a:t>
            </a:r>
            <a:r>
              <a:rPr sz="1600" spc="-9" dirty="0">
                <a:latin typeface="Arial"/>
                <a:cs typeface="Arial"/>
              </a:rPr>
              <a:t>s</a:t>
            </a:r>
            <a:r>
              <a:rPr sz="1600" spc="-4" dirty="0">
                <a:latin typeface="Arial"/>
                <a:cs typeface="Arial"/>
              </a:rPr>
              <a:t>o</a:t>
            </a:r>
            <a:r>
              <a:rPr sz="1600" spc="-13" dirty="0">
                <a:latin typeface="Arial"/>
                <a:cs typeface="Arial"/>
              </a:rPr>
              <a:t>n</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z</a:t>
            </a:r>
            <a:r>
              <a:rPr sz="1600" spc="-17" dirty="0">
                <a:latin typeface="Arial"/>
                <a:cs typeface="Arial"/>
              </a:rPr>
              <a:t>w</a:t>
            </a:r>
            <a:r>
              <a:rPr sz="1600" spc="-4" dirty="0">
                <a:latin typeface="Arial"/>
                <a:cs typeface="Arial"/>
              </a:rPr>
              <a:t>e</a:t>
            </a:r>
            <a:r>
              <a:rPr sz="1600" dirty="0">
                <a:latin typeface="Arial"/>
                <a:cs typeface="Arial"/>
              </a:rPr>
              <a:t>i</a:t>
            </a:r>
            <a:r>
              <a:rPr sz="1600" spc="-4" dirty="0">
                <a:latin typeface="Arial"/>
                <a:cs typeface="Arial"/>
              </a:rPr>
              <a:t> </a:t>
            </a:r>
            <a:r>
              <a:rPr sz="1600" spc="-9" dirty="0">
                <a:latin typeface="Arial"/>
                <a:cs typeface="Arial"/>
              </a:rPr>
              <a:t>W</a:t>
            </a:r>
            <a:r>
              <a:rPr sz="1600" spc="-4" dirty="0">
                <a:latin typeface="Arial"/>
                <a:cs typeface="Arial"/>
              </a:rPr>
              <a:t>o</a:t>
            </a:r>
            <a:r>
              <a:rPr sz="1600" spc="4" dirty="0">
                <a:latin typeface="Arial"/>
                <a:cs typeface="Arial"/>
              </a:rPr>
              <a:t>c</a:t>
            </a:r>
            <a:r>
              <a:rPr sz="1600" spc="-4" dirty="0">
                <a:latin typeface="Arial"/>
                <a:cs typeface="Arial"/>
              </a:rPr>
              <a:t>he</a:t>
            </a:r>
            <a:r>
              <a:rPr sz="1600" dirty="0">
                <a:latin typeface="Arial"/>
                <a:cs typeface="Arial"/>
              </a:rPr>
              <a:t>n</a:t>
            </a:r>
            <a:r>
              <a:rPr sz="1600" spc="-38"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r</a:t>
            </a:r>
            <a:r>
              <a:rPr sz="1600" spc="-4" dirty="0">
                <a:latin typeface="Arial"/>
                <a:cs typeface="Arial"/>
              </a:rPr>
              <a:t> de</a:t>
            </a:r>
            <a:r>
              <a:rPr sz="1600" dirty="0">
                <a:latin typeface="Arial"/>
                <a:cs typeface="Arial"/>
              </a:rPr>
              <a:t>r</a:t>
            </a:r>
            <a:r>
              <a:rPr sz="1600" spc="-17" dirty="0">
                <a:latin typeface="Arial"/>
                <a:cs typeface="Arial"/>
              </a:rPr>
              <a:t> </a:t>
            </a:r>
            <a:r>
              <a:rPr sz="1600" spc="-9" dirty="0">
                <a:latin typeface="Arial"/>
                <a:cs typeface="Arial"/>
              </a:rPr>
              <a:t>Ü</a:t>
            </a:r>
            <a:r>
              <a:rPr sz="1600" spc="-4" dirty="0">
                <a:latin typeface="Arial"/>
                <a:cs typeface="Arial"/>
              </a:rPr>
              <a:t>be</a:t>
            </a:r>
            <a:r>
              <a:rPr sz="1600" dirty="0">
                <a:latin typeface="Arial"/>
                <a:cs typeface="Arial"/>
              </a:rPr>
              <a:t>r</a:t>
            </a:r>
            <a:r>
              <a:rPr sz="1600" spc="-4" dirty="0">
                <a:latin typeface="Arial"/>
                <a:cs typeface="Arial"/>
              </a:rPr>
              <a:t>nah</a:t>
            </a:r>
            <a:r>
              <a:rPr sz="1600" spc="-9" dirty="0">
                <a:latin typeface="Arial"/>
                <a:cs typeface="Arial"/>
              </a:rPr>
              <a:t>m</a:t>
            </a:r>
            <a:r>
              <a:rPr sz="1600" dirty="0">
                <a:latin typeface="Arial"/>
                <a:cs typeface="Arial"/>
              </a:rPr>
              <a:t>e</a:t>
            </a:r>
            <a:r>
              <a:rPr sz="1600" spc="-26" dirty="0">
                <a:latin typeface="Arial"/>
                <a:cs typeface="Arial"/>
              </a:rPr>
              <a:t> </a:t>
            </a:r>
            <a:r>
              <a:rPr sz="1600" spc="-4" dirty="0">
                <a:latin typeface="Arial"/>
                <a:cs typeface="Arial"/>
              </a:rPr>
              <a:t>de</a:t>
            </a:r>
            <a:r>
              <a:rPr sz="1600" dirty="0">
                <a:latin typeface="Arial"/>
                <a:cs typeface="Arial"/>
              </a:rPr>
              <a:t>r</a:t>
            </a:r>
            <a:r>
              <a:rPr sz="1600" spc="-77"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43" dirty="0">
                <a:latin typeface="Arial"/>
                <a:cs typeface="Arial"/>
              </a:rPr>
              <a:t> </a:t>
            </a:r>
            <a:r>
              <a:rPr sz="1600" spc="4" dirty="0">
                <a:latin typeface="Arial"/>
                <a:cs typeface="Arial"/>
              </a:rPr>
              <a:t>sc</a:t>
            </a:r>
            <a:r>
              <a:rPr sz="1600" spc="-4" dirty="0">
                <a:latin typeface="Arial"/>
                <a:cs typeface="Arial"/>
              </a:rPr>
              <a:t>h</a:t>
            </a:r>
            <a:r>
              <a:rPr sz="1600" dirty="0">
                <a:latin typeface="Arial"/>
                <a:cs typeface="Arial"/>
              </a:rPr>
              <a:t>ri</a:t>
            </a:r>
            <a:r>
              <a:rPr sz="1600" spc="4" dirty="0">
                <a:latin typeface="Arial"/>
                <a:cs typeface="Arial"/>
              </a:rPr>
              <a:t>ft</a:t>
            </a:r>
            <a:r>
              <a:rPr sz="1600" dirty="0">
                <a:latin typeface="Arial"/>
                <a:cs typeface="Arial"/>
              </a:rPr>
              <a:t>li</a:t>
            </a:r>
            <a:r>
              <a:rPr sz="1600" spc="-9" dirty="0">
                <a:latin typeface="Arial"/>
                <a:cs typeface="Arial"/>
              </a:rPr>
              <a:t>c</a:t>
            </a:r>
            <a:r>
              <a:rPr sz="1600" dirty="0">
                <a:latin typeface="Arial"/>
                <a:cs typeface="Arial"/>
              </a:rPr>
              <a:t>h</a:t>
            </a:r>
            <a:r>
              <a:rPr sz="1600" spc="-38" dirty="0">
                <a:latin typeface="Arial"/>
                <a:cs typeface="Arial"/>
              </a:rPr>
              <a:t> </a:t>
            </a:r>
            <a:r>
              <a:rPr sz="1600" spc="-4" dirty="0" err="1">
                <a:latin typeface="Arial"/>
                <a:cs typeface="Arial"/>
              </a:rPr>
              <a:t>an</a:t>
            </a:r>
            <a:r>
              <a:rPr sz="1600" spc="4" dirty="0" err="1">
                <a:latin typeface="Arial"/>
                <a:cs typeface="Arial"/>
              </a:rPr>
              <a:t>z</a:t>
            </a:r>
            <a:r>
              <a:rPr sz="1600" spc="-4" dirty="0" err="1">
                <a:latin typeface="Arial"/>
                <a:cs typeface="Arial"/>
              </a:rPr>
              <a:t>u</a:t>
            </a:r>
            <a:r>
              <a:rPr sz="1600" spc="4" dirty="0" err="1">
                <a:latin typeface="Arial"/>
                <a:cs typeface="Arial"/>
              </a:rPr>
              <a:t>z</a:t>
            </a:r>
            <a:r>
              <a:rPr sz="1600" spc="-4" dirty="0" err="1">
                <a:latin typeface="Arial"/>
                <a:cs typeface="Arial"/>
              </a:rPr>
              <a:t>e</a:t>
            </a:r>
            <a:r>
              <a:rPr sz="1600" dirty="0" err="1">
                <a:latin typeface="Arial"/>
                <a:cs typeface="Arial"/>
              </a:rPr>
              <a:t>i</a:t>
            </a:r>
            <a:r>
              <a:rPr sz="1600" spc="-4" dirty="0" err="1">
                <a:latin typeface="Arial"/>
                <a:cs typeface="Arial"/>
              </a:rPr>
              <a:t>g</a:t>
            </a:r>
            <a:r>
              <a:rPr sz="1600" spc="-13" dirty="0" err="1">
                <a:latin typeface="Arial"/>
                <a:cs typeface="Arial"/>
              </a:rPr>
              <a:t>e</a:t>
            </a:r>
            <a:r>
              <a:rPr sz="1600" spc="-4" dirty="0" err="1">
                <a:latin typeface="Arial"/>
                <a:cs typeface="Arial"/>
              </a:rPr>
              <a:t>n</a:t>
            </a:r>
            <a:r>
              <a:rPr sz="1600" dirty="0">
                <a:latin typeface="Arial"/>
                <a:cs typeface="Arial"/>
              </a:rPr>
              <a:t>;</a:t>
            </a:r>
            <a:r>
              <a:rPr lang="de-DE" sz="1600" dirty="0">
                <a:latin typeface="Arial"/>
                <a:cs typeface="Arial"/>
              </a:rPr>
              <a:t/>
            </a:r>
            <a:br>
              <a:rPr lang="de-DE" sz="1600" dirty="0">
                <a:latin typeface="Arial"/>
                <a:cs typeface="Arial"/>
              </a:rPr>
            </a:br>
            <a:r>
              <a:rPr sz="1600" spc="-4" dirty="0" err="1">
                <a:latin typeface="Arial"/>
                <a:cs typeface="Arial"/>
              </a:rPr>
              <a:t>beau</a:t>
            </a:r>
            <a:r>
              <a:rPr sz="1600" spc="4" dirty="0" err="1">
                <a:latin typeface="Arial"/>
                <a:cs typeface="Arial"/>
              </a:rPr>
              <a:t>ft</a:t>
            </a:r>
            <a:r>
              <a:rPr sz="1600" spc="-13" dirty="0" err="1">
                <a:latin typeface="Arial"/>
                <a:cs typeface="Arial"/>
              </a:rPr>
              <a:t>r</a:t>
            </a:r>
            <a:r>
              <a:rPr sz="1600" spc="-4" dirty="0" err="1">
                <a:latin typeface="Arial"/>
                <a:cs typeface="Arial"/>
              </a:rPr>
              <a:t>a</a:t>
            </a:r>
            <a:r>
              <a:rPr sz="1600" spc="-13" dirty="0" err="1">
                <a:latin typeface="Arial"/>
                <a:cs typeface="Arial"/>
              </a:rPr>
              <a:t>g</a:t>
            </a:r>
            <a:r>
              <a:rPr sz="1600" dirty="0" err="1">
                <a:latin typeface="Arial"/>
                <a:cs typeface="Arial"/>
              </a:rPr>
              <a:t>t</a:t>
            </a:r>
            <a:r>
              <a:rPr sz="1600" spc="-34"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e</a:t>
            </a:r>
            <a:r>
              <a:rPr sz="1600" spc="-17" dirty="0">
                <a:latin typeface="Arial"/>
                <a:cs typeface="Arial"/>
              </a:rPr>
              <a:t> </a:t>
            </a:r>
            <a:r>
              <a:rPr sz="1600" spc="4" dirty="0">
                <a:latin typeface="Arial"/>
                <a:cs typeface="Arial"/>
              </a:rPr>
              <a:t>sc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a:t>
            </a:r>
            <a:r>
              <a:rPr sz="1600" spc="-4" dirty="0">
                <a:latin typeface="Arial"/>
                <a:cs typeface="Arial"/>
              </a:rPr>
              <a:t>p</a:t>
            </a:r>
            <a:r>
              <a:rPr sz="1600" spc="-13" dirty="0">
                <a:latin typeface="Arial"/>
                <a:cs typeface="Arial"/>
              </a:rPr>
              <a:t>o</a:t>
            </a:r>
            <a:r>
              <a:rPr sz="1600" dirty="0">
                <a:latin typeface="Arial"/>
                <a:cs typeface="Arial"/>
              </a:rPr>
              <a:t>r</a:t>
            </a:r>
            <a:r>
              <a:rPr sz="1600" spc="-9" dirty="0">
                <a:latin typeface="Arial"/>
                <a:cs typeface="Arial"/>
              </a:rPr>
              <a:t>t</a:t>
            </a:r>
            <a:r>
              <a:rPr sz="1600" dirty="0">
                <a:latin typeface="Arial"/>
                <a:cs typeface="Arial"/>
              </a:rPr>
              <a:t>li</a:t>
            </a:r>
            <a:r>
              <a:rPr sz="1600" spc="4" dirty="0">
                <a:latin typeface="Arial"/>
                <a:cs typeface="Arial"/>
              </a:rPr>
              <a:t>c</a:t>
            </a:r>
            <a:r>
              <a:rPr sz="1600" spc="-13" dirty="0">
                <a:latin typeface="Arial"/>
                <a:cs typeface="Arial"/>
              </a:rPr>
              <a:t>h</a:t>
            </a:r>
            <a:r>
              <a:rPr sz="1600" dirty="0">
                <a:latin typeface="Arial"/>
                <a:cs typeface="Arial"/>
              </a:rPr>
              <a:t>e</a:t>
            </a:r>
            <a:r>
              <a:rPr sz="1600" spc="-38" dirty="0">
                <a:latin typeface="Arial"/>
                <a:cs typeface="Arial"/>
              </a:rPr>
              <a:t> </a:t>
            </a:r>
            <a:r>
              <a:rPr sz="1600" spc="-4" dirty="0">
                <a:latin typeface="Arial"/>
                <a:cs typeface="Arial"/>
              </a:rPr>
              <a:t>ode</a:t>
            </a:r>
            <a:r>
              <a:rPr sz="1600" dirty="0">
                <a:latin typeface="Arial"/>
                <a:cs typeface="Arial"/>
              </a:rPr>
              <a:t>r</a:t>
            </a:r>
            <a:r>
              <a:rPr sz="1600" spc="-17" dirty="0">
                <a:latin typeface="Arial"/>
                <a:cs typeface="Arial"/>
              </a:rPr>
              <a:t> </a:t>
            </a:r>
            <a:r>
              <a:rPr sz="1600" dirty="0">
                <a:latin typeface="Arial"/>
                <a:cs typeface="Arial"/>
              </a:rPr>
              <a:t>j</a:t>
            </a:r>
            <a:r>
              <a:rPr sz="1600" spc="-4" dirty="0">
                <a:latin typeface="Arial"/>
                <a:cs typeface="Arial"/>
              </a:rPr>
              <a:t>agd</a:t>
            </a:r>
            <a:r>
              <a:rPr sz="1600" dirty="0">
                <a:latin typeface="Arial"/>
                <a:cs typeface="Arial"/>
              </a:rPr>
              <a:t>li</a:t>
            </a:r>
            <a:r>
              <a:rPr sz="1600" spc="4" dirty="0">
                <a:latin typeface="Arial"/>
                <a:cs typeface="Arial"/>
              </a:rPr>
              <a:t>c</a:t>
            </a:r>
            <a:r>
              <a:rPr sz="1600" spc="-4" dirty="0">
                <a:latin typeface="Arial"/>
                <a:cs typeface="Arial"/>
              </a:rPr>
              <a:t>h</a:t>
            </a:r>
            <a:r>
              <a:rPr sz="1600" dirty="0">
                <a:latin typeface="Arial"/>
                <a:cs typeface="Arial"/>
              </a:rPr>
              <a:t>e</a:t>
            </a:r>
            <a:r>
              <a:rPr sz="1600" spc="-38" dirty="0">
                <a:latin typeface="Arial"/>
                <a:cs typeface="Arial"/>
              </a:rPr>
              <a:t> </a:t>
            </a:r>
            <a:r>
              <a:rPr sz="1600" spc="-64"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i</a:t>
            </a:r>
            <a:r>
              <a:rPr sz="1600" spc="-4" dirty="0">
                <a:latin typeface="Arial"/>
                <a:cs typeface="Arial"/>
              </a:rPr>
              <a:t>gun</a:t>
            </a:r>
            <a:r>
              <a:rPr sz="1600" dirty="0">
                <a:latin typeface="Arial"/>
                <a:cs typeface="Arial"/>
              </a:rPr>
              <a:t>g</a:t>
            </a:r>
            <a:r>
              <a:rPr sz="1600" spc="-38"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an</a:t>
            </a:r>
            <a:r>
              <a:rPr sz="1600" spc="4" dirty="0">
                <a:latin typeface="Arial"/>
                <a:cs typeface="Arial"/>
              </a:rPr>
              <a:t>t</a:t>
            </a:r>
            <a:r>
              <a:rPr sz="1600" spc="-17" dirty="0">
                <a:latin typeface="Arial"/>
                <a:cs typeface="Arial"/>
              </a:rPr>
              <a:t>w</a:t>
            </a:r>
            <a:r>
              <a:rPr sz="1600" spc="-4" dirty="0">
                <a:latin typeface="Arial"/>
                <a:cs typeface="Arial"/>
              </a:rPr>
              <a:t>o</a:t>
            </a:r>
            <a:r>
              <a:rPr sz="1600" dirty="0">
                <a:latin typeface="Arial"/>
                <a:cs typeface="Arial"/>
              </a:rPr>
              <a:t>r</a:t>
            </a:r>
            <a:r>
              <a:rPr sz="1600" spc="4" dirty="0">
                <a:latin typeface="Arial"/>
                <a:cs typeface="Arial"/>
              </a:rPr>
              <a:t>t</a:t>
            </a:r>
            <a:r>
              <a:rPr sz="1600" dirty="0">
                <a:latin typeface="Arial"/>
                <a:cs typeface="Arial"/>
              </a:rPr>
              <a:t>li</a:t>
            </a:r>
            <a:r>
              <a:rPr sz="1600" spc="4" dirty="0">
                <a:latin typeface="Arial"/>
                <a:cs typeface="Arial"/>
              </a:rPr>
              <a:t>c</a:t>
            </a:r>
            <a:r>
              <a:rPr sz="1600" spc="-4" dirty="0">
                <a:latin typeface="Arial"/>
                <a:cs typeface="Arial"/>
              </a:rPr>
              <a:t>h</a:t>
            </a:r>
            <a:r>
              <a:rPr sz="1600" dirty="0">
                <a:latin typeface="Arial"/>
                <a:cs typeface="Arial"/>
              </a:rPr>
              <a:t>e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13" dirty="0">
                <a:latin typeface="Arial"/>
                <a:cs typeface="Arial"/>
              </a:rPr>
              <a:t>h</a:t>
            </a:r>
            <a:r>
              <a:rPr sz="1600" spc="4" dirty="0">
                <a:latin typeface="Arial"/>
                <a:cs typeface="Arial"/>
              </a:rPr>
              <a:t>t</a:t>
            </a:r>
            <a:r>
              <a:rPr sz="1600" spc="-9" dirty="0">
                <a:latin typeface="Arial"/>
                <a:cs typeface="Arial"/>
              </a:rPr>
              <a:t>s</a:t>
            </a:r>
            <a:r>
              <a:rPr sz="1600" spc="-4" dirty="0">
                <a:latin typeface="Arial"/>
                <a:cs typeface="Arial"/>
              </a:rPr>
              <a:t>p</a:t>
            </a:r>
            <a:r>
              <a:rPr sz="1600" spc="-13" dirty="0">
                <a:latin typeface="Arial"/>
                <a:cs typeface="Arial"/>
              </a:rPr>
              <a:t>e</a:t>
            </a:r>
            <a:r>
              <a:rPr sz="1600" dirty="0">
                <a:latin typeface="Arial"/>
                <a:cs typeface="Arial"/>
              </a:rPr>
              <a:t>r</a:t>
            </a:r>
            <a:r>
              <a:rPr sz="1600" spc="-9" dirty="0">
                <a:latin typeface="Arial"/>
                <a:cs typeface="Arial"/>
              </a:rPr>
              <a:t>s</a:t>
            </a:r>
            <a:r>
              <a:rPr sz="1600" spc="-4" dirty="0">
                <a:latin typeface="Arial"/>
                <a:cs typeface="Arial"/>
              </a:rPr>
              <a:t>o</a:t>
            </a:r>
            <a:r>
              <a:rPr sz="1600" spc="-13" dirty="0">
                <a:latin typeface="Arial"/>
                <a:cs typeface="Arial"/>
              </a:rPr>
              <a:t>n</a:t>
            </a:r>
            <a:r>
              <a:rPr sz="1600" dirty="0">
                <a:latin typeface="Arial"/>
                <a:cs typeface="Arial"/>
              </a:rPr>
              <a:t>,</a:t>
            </a:r>
            <a:r>
              <a:rPr sz="1600" spc="-34" dirty="0">
                <a:latin typeface="Arial"/>
                <a:cs typeface="Arial"/>
              </a:rPr>
              <a:t> </a:t>
            </a:r>
            <a:r>
              <a:rPr sz="1600" spc="4" dirty="0">
                <a:latin typeface="Arial"/>
                <a:cs typeface="Arial"/>
              </a:rPr>
              <a:t>s</a:t>
            </a:r>
            <a:r>
              <a:rPr sz="1600" dirty="0">
                <a:latin typeface="Arial"/>
                <a:cs typeface="Arial"/>
              </a:rPr>
              <a:t>o</a:t>
            </a:r>
            <a:r>
              <a:rPr sz="1600" spc="-17" dirty="0">
                <a:latin typeface="Arial"/>
                <a:cs typeface="Arial"/>
              </a:rPr>
              <a:t> </a:t>
            </a:r>
            <a:r>
              <a:rPr sz="1600" spc="-4" dirty="0">
                <a:latin typeface="Arial"/>
                <a:cs typeface="Arial"/>
              </a:rPr>
              <a:t>ob</a:t>
            </a:r>
            <a:r>
              <a:rPr sz="1600" dirty="0">
                <a:latin typeface="Arial"/>
                <a:cs typeface="Arial"/>
              </a:rPr>
              <a:t>li</a:t>
            </a:r>
            <a:r>
              <a:rPr sz="1600" spc="-4" dirty="0">
                <a:latin typeface="Arial"/>
                <a:cs typeface="Arial"/>
              </a:rPr>
              <a:t>eg</a:t>
            </a:r>
            <a:r>
              <a:rPr sz="1600" dirty="0">
                <a:latin typeface="Arial"/>
                <a:cs typeface="Arial"/>
              </a:rPr>
              <a:t>t</a:t>
            </a:r>
            <a:r>
              <a:rPr sz="1600" spc="-21" dirty="0">
                <a:latin typeface="Arial"/>
                <a:cs typeface="Arial"/>
              </a:rPr>
              <a:t> </a:t>
            </a:r>
            <a:r>
              <a:rPr sz="1600" spc="-4" dirty="0">
                <a:latin typeface="Arial"/>
                <a:cs typeface="Arial"/>
              </a:rPr>
              <a:t>d</a:t>
            </a:r>
            <a:r>
              <a:rPr sz="1600" dirty="0">
                <a:latin typeface="Arial"/>
                <a:cs typeface="Arial"/>
              </a:rPr>
              <a:t>i</a:t>
            </a:r>
            <a:r>
              <a:rPr sz="1600" spc="-4" dirty="0">
                <a:latin typeface="Arial"/>
                <a:cs typeface="Arial"/>
              </a:rPr>
              <a:t>e</a:t>
            </a:r>
            <a:r>
              <a:rPr sz="1600" spc="4" dirty="0">
                <a:latin typeface="Arial"/>
                <a:cs typeface="Arial"/>
              </a:rPr>
              <a:t>s</a:t>
            </a:r>
            <a:r>
              <a:rPr sz="1600" dirty="0">
                <a:latin typeface="Arial"/>
                <a:cs typeface="Arial"/>
              </a:rPr>
              <a:t>e</a:t>
            </a:r>
            <a:r>
              <a:rPr sz="1600" spc="-90" dirty="0">
                <a:latin typeface="Arial"/>
                <a:cs typeface="Arial"/>
              </a:rPr>
              <a:t> </a:t>
            </a:r>
            <a:r>
              <a:rPr sz="1600" spc="-4" dirty="0">
                <a:latin typeface="Arial"/>
                <a:cs typeface="Arial"/>
              </a:rPr>
              <a:t>An</a:t>
            </a:r>
            <a:r>
              <a:rPr sz="1600" spc="4" dirty="0">
                <a:latin typeface="Arial"/>
                <a:cs typeface="Arial"/>
              </a:rPr>
              <a:t>z</a:t>
            </a:r>
            <a:r>
              <a:rPr sz="1600" spc="-4" dirty="0">
                <a:latin typeface="Arial"/>
                <a:cs typeface="Arial"/>
              </a:rPr>
              <a:t>e</a:t>
            </a:r>
            <a:r>
              <a:rPr sz="1600" dirty="0">
                <a:latin typeface="Arial"/>
                <a:cs typeface="Arial"/>
              </a:rPr>
              <a:t>i</a:t>
            </a:r>
            <a:r>
              <a:rPr sz="1600" spc="-4" dirty="0">
                <a:latin typeface="Arial"/>
                <a:cs typeface="Arial"/>
              </a:rPr>
              <a:t>g</a:t>
            </a:r>
            <a:r>
              <a:rPr sz="1600" dirty="0">
                <a:latin typeface="Arial"/>
                <a:cs typeface="Arial"/>
              </a:rPr>
              <a:t>e</a:t>
            </a:r>
            <a:r>
              <a:rPr sz="1600" spc="-26" dirty="0">
                <a:latin typeface="Arial"/>
                <a:cs typeface="Arial"/>
              </a:rPr>
              <a:t> </a:t>
            </a:r>
            <a:r>
              <a:rPr sz="1600" spc="-4" dirty="0">
                <a:latin typeface="Arial"/>
                <a:cs typeface="Arial"/>
              </a:rPr>
              <a:t>de</a:t>
            </a:r>
            <a:r>
              <a:rPr sz="1600" dirty="0">
                <a:latin typeface="Arial"/>
                <a:cs typeface="Arial"/>
              </a:rPr>
              <a:t>r</a:t>
            </a:r>
            <a:r>
              <a:rPr sz="1600" spc="-77"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spc="-9" dirty="0">
                <a:latin typeface="Arial"/>
                <a:cs typeface="Arial"/>
              </a:rPr>
              <a:t>t</a:t>
            </a:r>
            <a:r>
              <a:rPr sz="1600" spc="4" dirty="0">
                <a:latin typeface="Arial"/>
                <a:cs typeface="Arial"/>
              </a:rPr>
              <a:t>s</a:t>
            </a:r>
            <a:r>
              <a:rPr sz="1600" spc="-13" dirty="0">
                <a:latin typeface="Arial"/>
                <a:cs typeface="Arial"/>
              </a:rPr>
              <a:t>p</a:t>
            </a:r>
            <a:r>
              <a:rPr sz="1600" spc="-4" dirty="0">
                <a:latin typeface="Arial"/>
                <a:cs typeface="Arial"/>
              </a:rPr>
              <a:t>e</a:t>
            </a:r>
            <a:r>
              <a:rPr sz="1600" spc="-13" dirty="0">
                <a:latin typeface="Arial"/>
                <a:cs typeface="Arial"/>
              </a:rPr>
              <a:t>r</a:t>
            </a:r>
            <a:r>
              <a:rPr sz="1600" spc="4" dirty="0">
                <a:latin typeface="Arial"/>
                <a:cs typeface="Arial"/>
              </a:rPr>
              <a:t>s</a:t>
            </a:r>
            <a:r>
              <a:rPr sz="1600" spc="-13" dirty="0">
                <a:latin typeface="Arial"/>
                <a:cs typeface="Arial"/>
              </a:rPr>
              <a:t>o</a:t>
            </a:r>
            <a:r>
              <a:rPr sz="1600" dirty="0">
                <a:latin typeface="Arial"/>
                <a:cs typeface="Arial"/>
              </a:rPr>
              <a:t>n</a:t>
            </a:r>
            <a:r>
              <a:rPr sz="1600" spc="-38" dirty="0">
                <a:latin typeface="Arial"/>
                <a:cs typeface="Arial"/>
              </a:rPr>
              <a:t> </a:t>
            </a:r>
            <a:r>
              <a:rPr sz="1600" spc="4" dirty="0" err="1">
                <a:latin typeface="Arial"/>
                <a:cs typeface="Arial"/>
              </a:rPr>
              <a:t>s</a:t>
            </a:r>
            <a:r>
              <a:rPr sz="1600" spc="-4" dirty="0" err="1">
                <a:latin typeface="Arial"/>
                <a:cs typeface="Arial"/>
              </a:rPr>
              <a:t>e</a:t>
            </a:r>
            <a:r>
              <a:rPr sz="1600" dirty="0" err="1">
                <a:latin typeface="Arial"/>
                <a:cs typeface="Arial"/>
              </a:rPr>
              <a:t>l</a:t>
            </a:r>
            <a:r>
              <a:rPr sz="1600" spc="-4" dirty="0" err="1">
                <a:latin typeface="Arial"/>
                <a:cs typeface="Arial"/>
              </a:rPr>
              <a:t>b</a:t>
            </a:r>
            <a:r>
              <a:rPr sz="1600" spc="4" dirty="0" err="1">
                <a:latin typeface="Arial"/>
                <a:cs typeface="Arial"/>
              </a:rPr>
              <a:t>st</a:t>
            </a:r>
            <a:r>
              <a:rPr sz="1600" dirty="0">
                <a:latin typeface="Arial"/>
                <a:cs typeface="Arial"/>
              </a:rPr>
              <a:t>.</a:t>
            </a:r>
            <a:r>
              <a:rPr lang="de-DE" sz="1600" dirty="0">
                <a:latin typeface="Arial"/>
                <a:cs typeface="Arial"/>
              </a:rPr>
              <a:t/>
            </a:r>
            <a:br>
              <a:rPr lang="de-DE" sz="1600" dirty="0">
                <a:latin typeface="Arial"/>
                <a:cs typeface="Arial"/>
              </a:rPr>
            </a:br>
            <a:r>
              <a:rPr sz="1600" spc="-9" dirty="0">
                <a:latin typeface="Arial"/>
                <a:cs typeface="Arial"/>
              </a:rPr>
              <a:t>D</a:t>
            </a:r>
            <a:r>
              <a:rPr sz="1600" spc="-4" dirty="0">
                <a:latin typeface="Arial"/>
                <a:cs typeface="Arial"/>
              </a:rPr>
              <a:t>e</a:t>
            </a:r>
            <a:r>
              <a:rPr sz="1600" dirty="0">
                <a:latin typeface="Arial"/>
                <a:cs typeface="Arial"/>
              </a:rPr>
              <a:t>r</a:t>
            </a:r>
            <a:r>
              <a:rPr sz="1600" spc="-77" dirty="0">
                <a:latin typeface="Arial"/>
                <a:cs typeface="Arial"/>
              </a:rPr>
              <a:t> </a:t>
            </a:r>
            <a:r>
              <a:rPr sz="1600" spc="-4" dirty="0">
                <a:latin typeface="Arial"/>
                <a:cs typeface="Arial"/>
              </a:rPr>
              <a:t>An</a:t>
            </a:r>
            <a:r>
              <a:rPr sz="1600" spc="4" dirty="0">
                <a:latin typeface="Arial"/>
                <a:cs typeface="Arial"/>
              </a:rPr>
              <a:t>z</a:t>
            </a:r>
            <a:r>
              <a:rPr sz="1600" spc="-4" dirty="0">
                <a:latin typeface="Arial"/>
                <a:cs typeface="Arial"/>
              </a:rPr>
              <a:t>e</a:t>
            </a:r>
            <a:r>
              <a:rPr sz="1600" dirty="0">
                <a:latin typeface="Arial"/>
                <a:cs typeface="Arial"/>
              </a:rPr>
              <a:t>i</a:t>
            </a:r>
            <a:r>
              <a:rPr sz="1600" spc="-4" dirty="0">
                <a:latin typeface="Arial"/>
                <a:cs typeface="Arial"/>
              </a:rPr>
              <a:t>g</a:t>
            </a:r>
            <a:r>
              <a:rPr sz="1600" dirty="0">
                <a:latin typeface="Arial"/>
                <a:cs typeface="Arial"/>
              </a:rPr>
              <a:t>e</a:t>
            </a:r>
            <a:r>
              <a:rPr sz="1600" spc="-26"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n</a:t>
            </a:r>
            <a:r>
              <a:rPr sz="1600" dirty="0">
                <a:latin typeface="Arial"/>
                <a:cs typeface="Arial"/>
              </a:rPr>
              <a:t>d</a:t>
            </a:r>
            <a:r>
              <a:rPr sz="1600" spc="-17" dirty="0">
                <a:latin typeface="Arial"/>
                <a:cs typeface="Arial"/>
              </a:rPr>
              <a:t> </a:t>
            </a:r>
            <a:r>
              <a:rPr sz="1600" spc="-9" dirty="0">
                <a:latin typeface="Arial"/>
                <a:cs typeface="Arial"/>
              </a:rPr>
              <a:t>N</a:t>
            </a:r>
            <a:r>
              <a:rPr sz="1600" spc="-4" dirty="0">
                <a:latin typeface="Arial"/>
                <a:cs typeface="Arial"/>
              </a:rPr>
              <a:t>a</a:t>
            </a:r>
            <a:r>
              <a:rPr sz="1600" spc="4" dirty="0">
                <a:latin typeface="Arial"/>
                <a:cs typeface="Arial"/>
              </a:rPr>
              <a:t>c</a:t>
            </a:r>
            <a:r>
              <a:rPr sz="1600" spc="-4" dirty="0">
                <a:latin typeface="Arial"/>
                <a:cs typeface="Arial"/>
              </a:rPr>
              <a:t>h</a:t>
            </a:r>
            <a:r>
              <a:rPr sz="1600" spc="-17" dirty="0">
                <a:latin typeface="Arial"/>
                <a:cs typeface="Arial"/>
              </a:rPr>
              <a:t>w</a:t>
            </a:r>
            <a:r>
              <a:rPr sz="1600" spc="-4" dirty="0">
                <a:latin typeface="Arial"/>
                <a:cs typeface="Arial"/>
              </a:rPr>
              <a:t>e</a:t>
            </a:r>
            <a:r>
              <a:rPr sz="1600" dirty="0">
                <a:latin typeface="Arial"/>
                <a:cs typeface="Arial"/>
              </a:rPr>
              <a:t>i</a:t>
            </a:r>
            <a:r>
              <a:rPr sz="1600" spc="4" dirty="0">
                <a:latin typeface="Arial"/>
                <a:cs typeface="Arial"/>
              </a:rPr>
              <a:t>s</a:t>
            </a:r>
            <a:r>
              <a:rPr sz="1600" dirty="0">
                <a:latin typeface="Arial"/>
                <a:cs typeface="Arial"/>
              </a:rPr>
              <a:t>e</a:t>
            </a:r>
            <a:r>
              <a:rPr sz="1600" spc="-17" dirty="0">
                <a:latin typeface="Arial"/>
                <a:cs typeface="Arial"/>
              </a:rPr>
              <a:t> </a:t>
            </a:r>
            <a:r>
              <a:rPr sz="1600" spc="-4" dirty="0">
                <a:latin typeface="Arial"/>
                <a:cs typeface="Arial"/>
              </a:rPr>
              <a:t>be</a:t>
            </a:r>
            <a:r>
              <a:rPr sz="1600" dirty="0">
                <a:latin typeface="Arial"/>
                <a:cs typeface="Arial"/>
              </a:rPr>
              <a:t>i</a:t>
            </a:r>
            <a:r>
              <a:rPr sz="1600" spc="4" dirty="0">
                <a:latin typeface="Arial"/>
                <a:cs typeface="Arial"/>
              </a:rPr>
              <a:t>z</a:t>
            </a:r>
            <a:r>
              <a:rPr sz="1600" spc="-4" dirty="0">
                <a:latin typeface="Arial"/>
                <a:cs typeface="Arial"/>
              </a:rPr>
              <a:t>u</a:t>
            </a:r>
            <a:r>
              <a:rPr sz="1600" spc="4" dirty="0">
                <a:latin typeface="Arial"/>
                <a:cs typeface="Arial"/>
              </a:rPr>
              <a:t>f</a:t>
            </a:r>
            <a:r>
              <a:rPr sz="1600" spc="-4" dirty="0">
                <a:latin typeface="Arial"/>
                <a:cs typeface="Arial"/>
              </a:rPr>
              <a:t>üg</a:t>
            </a:r>
            <a:r>
              <a:rPr sz="1600" spc="-13" dirty="0">
                <a:latin typeface="Arial"/>
                <a:cs typeface="Arial"/>
              </a:rPr>
              <a:t>e</a:t>
            </a:r>
            <a:r>
              <a:rPr sz="1600" spc="-4" dirty="0">
                <a:latin typeface="Arial"/>
                <a:cs typeface="Arial"/>
              </a:rPr>
              <a:t>n</a:t>
            </a:r>
            <a:r>
              <a:rPr sz="1600" dirty="0">
                <a:latin typeface="Arial"/>
                <a:cs typeface="Arial"/>
              </a:rPr>
              <a:t>…</a:t>
            </a:r>
            <a:r>
              <a:rPr sz="1600" spc="-38" dirty="0">
                <a:latin typeface="Arial"/>
                <a:cs typeface="Arial"/>
              </a:rPr>
              <a:t> </a:t>
            </a:r>
            <a:r>
              <a:rPr sz="1600" dirty="0">
                <a:latin typeface="Arial"/>
                <a:cs typeface="Arial"/>
              </a:rPr>
              <a:t>(</a:t>
            </a:r>
            <a:r>
              <a:rPr sz="1600" spc="-4" dirty="0">
                <a:latin typeface="Arial"/>
                <a:cs typeface="Arial"/>
              </a:rPr>
              <a:t>Sa</a:t>
            </a:r>
            <a:r>
              <a:rPr sz="1600" spc="4" dirty="0">
                <a:latin typeface="Arial"/>
                <a:cs typeface="Arial"/>
              </a:rPr>
              <a:t>c</a:t>
            </a:r>
            <a:r>
              <a:rPr sz="1600" spc="-4" dirty="0">
                <a:latin typeface="Arial"/>
                <a:cs typeface="Arial"/>
              </a:rPr>
              <a:t>h</a:t>
            </a:r>
            <a:r>
              <a:rPr sz="1600" spc="4" dirty="0">
                <a:latin typeface="Arial"/>
                <a:cs typeface="Arial"/>
              </a:rPr>
              <a:t>k</a:t>
            </a:r>
            <a:r>
              <a:rPr sz="1600" spc="-4" dirty="0">
                <a:latin typeface="Arial"/>
                <a:cs typeface="Arial"/>
              </a:rPr>
              <a:t>un</a:t>
            </a:r>
            <a:r>
              <a:rPr sz="1600" spc="-13" dirty="0">
                <a:latin typeface="Arial"/>
                <a:cs typeface="Arial"/>
              </a:rPr>
              <a:t>d</a:t>
            </a:r>
            <a:r>
              <a:rPr sz="1600" spc="-4" dirty="0">
                <a:latin typeface="Arial"/>
                <a:cs typeface="Arial"/>
              </a:rPr>
              <a:t>e</a:t>
            </a:r>
            <a:r>
              <a:rPr sz="1600" dirty="0">
                <a:latin typeface="Arial"/>
                <a:cs typeface="Arial"/>
              </a:rPr>
              <a:t>,</a:t>
            </a:r>
            <a:r>
              <a:rPr sz="1600" spc="-43"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gnun</a:t>
            </a:r>
            <a:r>
              <a:rPr sz="1600" dirty="0">
                <a:latin typeface="Arial"/>
                <a:cs typeface="Arial"/>
              </a:rPr>
              <a:t>g</a:t>
            </a:r>
            <a:r>
              <a:rPr sz="1600" spc="-17" dirty="0">
                <a:latin typeface="Arial"/>
                <a:cs typeface="Arial"/>
              </a:rPr>
              <a:t> </a:t>
            </a:r>
            <a:r>
              <a:rPr sz="1600" spc="4" dirty="0">
                <a:latin typeface="Arial"/>
                <a:cs typeface="Arial"/>
              </a:rPr>
              <a:t>z</a:t>
            </a:r>
            <a:r>
              <a:rPr sz="1600" spc="-4" dirty="0">
                <a:latin typeface="Arial"/>
                <a:cs typeface="Arial"/>
              </a:rPr>
              <a:t>u</a:t>
            </a:r>
            <a:r>
              <a:rPr sz="1600" dirty="0">
                <a:latin typeface="Arial"/>
                <a:cs typeface="Arial"/>
              </a:rPr>
              <a:t>r</a:t>
            </a:r>
            <a:r>
              <a:rPr sz="1600" spc="-17" dirty="0">
                <a:latin typeface="Arial"/>
                <a:cs typeface="Arial"/>
              </a:rPr>
              <a:t> </a:t>
            </a:r>
            <a:r>
              <a:rPr sz="1600" spc="-4" dirty="0">
                <a:latin typeface="Arial"/>
                <a:cs typeface="Arial"/>
              </a:rPr>
              <a:t>K</a:t>
            </a:r>
            <a:r>
              <a:rPr sz="1600" dirty="0">
                <a:latin typeface="Arial"/>
                <a:cs typeface="Arial"/>
              </a:rPr>
              <a:t>i</a:t>
            </a:r>
            <a:r>
              <a:rPr sz="1600" spc="-4" dirty="0">
                <a:latin typeface="Arial"/>
                <a:cs typeface="Arial"/>
              </a:rPr>
              <a:t>nde</a:t>
            </a:r>
            <a:r>
              <a:rPr sz="1600" dirty="0">
                <a:latin typeface="Arial"/>
                <a:cs typeface="Arial"/>
              </a:rPr>
              <a:t>r-</a:t>
            </a:r>
            <a:r>
              <a:rPr sz="1600" spc="4" dirty="0">
                <a:latin typeface="Arial"/>
                <a:cs typeface="Arial"/>
              </a:rPr>
              <a:t>/</a:t>
            </a:r>
            <a:r>
              <a:rPr sz="1600" spc="-9" dirty="0" err="1">
                <a:latin typeface="Arial"/>
                <a:cs typeface="Arial"/>
              </a:rPr>
              <a:t>J</a:t>
            </a:r>
            <a:r>
              <a:rPr sz="1600" spc="-4" dirty="0" err="1">
                <a:latin typeface="Arial"/>
                <a:cs typeface="Arial"/>
              </a:rPr>
              <a:t>u</a:t>
            </a:r>
            <a:r>
              <a:rPr sz="1600" spc="-13" dirty="0" err="1">
                <a:latin typeface="Arial"/>
                <a:cs typeface="Arial"/>
              </a:rPr>
              <a:t>g</a:t>
            </a:r>
            <a:r>
              <a:rPr sz="1600" spc="-4" dirty="0" err="1">
                <a:latin typeface="Arial"/>
                <a:cs typeface="Arial"/>
              </a:rPr>
              <a:t>e</a:t>
            </a:r>
            <a:r>
              <a:rPr sz="1600" spc="-13" dirty="0" err="1">
                <a:latin typeface="Arial"/>
                <a:cs typeface="Arial"/>
              </a:rPr>
              <a:t>n</a:t>
            </a:r>
            <a:r>
              <a:rPr sz="1600" spc="-4" dirty="0" err="1">
                <a:latin typeface="Arial"/>
                <a:cs typeface="Arial"/>
              </a:rPr>
              <a:t>da</a:t>
            </a:r>
            <a:r>
              <a:rPr sz="1600" spc="-13" dirty="0" err="1">
                <a:latin typeface="Arial"/>
                <a:cs typeface="Arial"/>
              </a:rPr>
              <a:t>r</a:t>
            </a:r>
            <a:r>
              <a:rPr sz="1600" spc="-4" dirty="0" err="1">
                <a:latin typeface="Arial"/>
                <a:cs typeface="Arial"/>
              </a:rPr>
              <a:t>b</a:t>
            </a:r>
            <a:r>
              <a:rPr sz="1600" spc="-13" dirty="0" err="1">
                <a:latin typeface="Arial"/>
                <a:cs typeface="Arial"/>
              </a:rPr>
              <a:t>e</a:t>
            </a:r>
            <a:r>
              <a:rPr sz="1600" dirty="0" err="1">
                <a:latin typeface="Arial"/>
                <a:cs typeface="Arial"/>
              </a:rPr>
              <a:t>i</a:t>
            </a:r>
            <a:r>
              <a:rPr sz="1600" spc="4" dirty="0" err="1">
                <a:latin typeface="Arial"/>
                <a:cs typeface="Arial"/>
              </a:rPr>
              <a:t>t</a:t>
            </a:r>
            <a:r>
              <a:rPr sz="1600" dirty="0">
                <a:latin typeface="Arial"/>
                <a:cs typeface="Arial"/>
              </a:rPr>
              <a:t>)</a:t>
            </a:r>
            <a:endParaRPr sz="1600" dirty="0">
              <a:latin typeface="Times New Roman"/>
              <a:cs typeface="Times New Roman"/>
            </a:endParaRPr>
          </a:p>
          <a:p>
            <a:pPr marL="380634" marR="181358" indent="-369774">
              <a:buFont typeface="Arial"/>
              <a:buAutoNum type="arabicParenBoth" startAt="2"/>
              <a:tabLst>
                <a:tab pos="280725" algn="l"/>
              </a:tabLst>
            </a:pPr>
            <a:r>
              <a:rPr sz="1600" spc="-4" dirty="0">
                <a:latin typeface="Arial"/>
                <a:cs typeface="Arial"/>
              </a:rPr>
              <a:t>Be</a:t>
            </a:r>
            <a:r>
              <a:rPr sz="1600" dirty="0">
                <a:latin typeface="Arial"/>
                <a:cs typeface="Arial"/>
              </a:rPr>
              <a:t>i</a:t>
            </a:r>
            <a:r>
              <a:rPr sz="1600" spc="-4" dirty="0">
                <a:latin typeface="Arial"/>
                <a:cs typeface="Arial"/>
              </a:rPr>
              <a:t> de</a:t>
            </a:r>
            <a:r>
              <a:rPr sz="1600" dirty="0">
                <a:latin typeface="Arial"/>
                <a:cs typeface="Arial"/>
              </a:rPr>
              <a:t>r</a:t>
            </a:r>
            <a:r>
              <a:rPr sz="1600" spc="-17" dirty="0">
                <a:latin typeface="Arial"/>
                <a:cs typeface="Arial"/>
              </a:rPr>
              <a:t> </a:t>
            </a:r>
            <a:r>
              <a:rPr sz="1600" spc="-4" dirty="0">
                <a:latin typeface="Arial"/>
                <a:cs typeface="Arial"/>
              </a:rPr>
              <a:t>Beau</a:t>
            </a:r>
            <a:r>
              <a:rPr sz="1600" spc="4" dirty="0">
                <a:latin typeface="Arial"/>
                <a:cs typeface="Arial"/>
              </a:rPr>
              <a:t>ft</a:t>
            </a:r>
            <a:r>
              <a:rPr sz="1600" dirty="0">
                <a:latin typeface="Arial"/>
                <a:cs typeface="Arial"/>
              </a:rPr>
              <a:t>r</a:t>
            </a:r>
            <a:r>
              <a:rPr sz="1600" spc="-4" dirty="0">
                <a:latin typeface="Arial"/>
                <a:cs typeface="Arial"/>
              </a:rPr>
              <a:t>a</a:t>
            </a:r>
            <a:r>
              <a:rPr sz="1600" spc="-13" dirty="0">
                <a:latin typeface="Arial"/>
                <a:cs typeface="Arial"/>
              </a:rPr>
              <a:t>g</a:t>
            </a:r>
            <a:r>
              <a:rPr sz="1600" spc="-4" dirty="0">
                <a:latin typeface="Arial"/>
                <a:cs typeface="Arial"/>
              </a:rPr>
              <a:t>u</a:t>
            </a:r>
            <a:r>
              <a:rPr sz="1600" spc="-13" dirty="0">
                <a:latin typeface="Arial"/>
                <a:cs typeface="Arial"/>
              </a:rPr>
              <a:t>n</a:t>
            </a:r>
            <a:r>
              <a:rPr sz="1600" dirty="0">
                <a:latin typeface="Arial"/>
                <a:cs typeface="Arial"/>
              </a:rPr>
              <a:t>g</a:t>
            </a:r>
            <a:r>
              <a:rPr sz="1600" spc="-38"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v</a:t>
            </a:r>
            <a:r>
              <a:rPr sz="1600" spc="-4" dirty="0">
                <a:latin typeface="Arial"/>
                <a:cs typeface="Arial"/>
              </a:rPr>
              <a:t>e</a:t>
            </a:r>
            <a:r>
              <a:rPr sz="1600" dirty="0">
                <a:latin typeface="Arial"/>
                <a:cs typeface="Arial"/>
              </a:rPr>
              <a:t>r</a:t>
            </a:r>
            <a:r>
              <a:rPr sz="1600" spc="-4" dirty="0">
                <a:latin typeface="Arial"/>
                <a:cs typeface="Arial"/>
              </a:rPr>
              <a:t>an</a:t>
            </a:r>
            <a:r>
              <a:rPr sz="1600" spc="4" dirty="0">
                <a:latin typeface="Arial"/>
                <a:cs typeface="Arial"/>
              </a:rPr>
              <a:t>t</a:t>
            </a:r>
            <a:r>
              <a:rPr sz="1600" spc="-17" dirty="0">
                <a:latin typeface="Arial"/>
                <a:cs typeface="Arial"/>
              </a:rPr>
              <a:t>w</a:t>
            </a:r>
            <a:r>
              <a:rPr sz="1600" spc="-4" dirty="0">
                <a:latin typeface="Arial"/>
                <a:cs typeface="Arial"/>
              </a:rPr>
              <a:t>o</a:t>
            </a:r>
            <a:r>
              <a:rPr sz="1600" dirty="0">
                <a:latin typeface="Arial"/>
                <a:cs typeface="Arial"/>
              </a:rPr>
              <a:t>r</a:t>
            </a:r>
            <a:r>
              <a:rPr sz="1600" spc="4" dirty="0">
                <a:latin typeface="Arial"/>
                <a:cs typeface="Arial"/>
              </a:rPr>
              <a:t>t</a:t>
            </a:r>
            <a:r>
              <a:rPr sz="1600" dirty="0">
                <a:latin typeface="Arial"/>
                <a:cs typeface="Arial"/>
              </a:rPr>
              <a:t>li</a:t>
            </a:r>
            <a:r>
              <a:rPr sz="1600" spc="4" dirty="0">
                <a:latin typeface="Arial"/>
                <a:cs typeface="Arial"/>
              </a:rPr>
              <a:t>c</a:t>
            </a:r>
            <a:r>
              <a:rPr sz="1600" spc="-4" dirty="0">
                <a:latin typeface="Arial"/>
                <a:cs typeface="Arial"/>
              </a:rPr>
              <a:t>he</a:t>
            </a:r>
            <a:r>
              <a:rPr sz="1600" dirty="0">
                <a:latin typeface="Arial"/>
                <a:cs typeface="Arial"/>
              </a:rPr>
              <a:t>n</a:t>
            </a:r>
            <a:r>
              <a:rPr sz="1600" spc="-97"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spc="4" dirty="0">
                <a:latin typeface="Arial"/>
                <a:cs typeface="Arial"/>
              </a:rPr>
              <a:t>t</a:t>
            </a:r>
            <a:r>
              <a:rPr sz="1600" spc="-9" dirty="0">
                <a:latin typeface="Arial"/>
                <a:cs typeface="Arial"/>
              </a:rPr>
              <a:t>s</a:t>
            </a:r>
            <a:r>
              <a:rPr sz="1600" spc="-4" dirty="0">
                <a:latin typeface="Arial"/>
                <a:cs typeface="Arial"/>
              </a:rPr>
              <a:t>p</a:t>
            </a:r>
            <a:r>
              <a:rPr sz="1600" spc="-13" dirty="0">
                <a:latin typeface="Arial"/>
                <a:cs typeface="Arial"/>
              </a:rPr>
              <a:t>e</a:t>
            </a:r>
            <a:r>
              <a:rPr sz="1600" dirty="0">
                <a:latin typeface="Arial"/>
                <a:cs typeface="Arial"/>
              </a:rPr>
              <a:t>r</a:t>
            </a:r>
            <a:r>
              <a:rPr sz="1600" spc="-9" dirty="0">
                <a:latin typeface="Arial"/>
                <a:cs typeface="Arial"/>
              </a:rPr>
              <a:t>s</a:t>
            </a:r>
            <a:r>
              <a:rPr sz="1600" spc="-4" dirty="0">
                <a:latin typeface="Arial"/>
                <a:cs typeface="Arial"/>
              </a:rPr>
              <a:t>o</a:t>
            </a:r>
            <a:r>
              <a:rPr sz="1600" dirty="0">
                <a:latin typeface="Arial"/>
                <a:cs typeface="Arial"/>
              </a:rPr>
              <a:t>n</a:t>
            </a:r>
            <a:r>
              <a:rPr sz="1600" spc="-38" dirty="0">
                <a:latin typeface="Arial"/>
                <a:cs typeface="Arial"/>
              </a:rPr>
              <a:t> </a:t>
            </a:r>
            <a:r>
              <a:rPr sz="1600" b="1" spc="-9" dirty="0">
                <a:latin typeface="Arial"/>
                <a:cs typeface="Arial"/>
              </a:rPr>
              <a:t>du</a:t>
            </a:r>
            <a:r>
              <a:rPr sz="1600" b="1" spc="4" dirty="0">
                <a:latin typeface="Arial"/>
                <a:cs typeface="Arial"/>
              </a:rPr>
              <a:t>r</a:t>
            </a:r>
            <a:r>
              <a:rPr sz="1600" b="1" spc="-4" dirty="0">
                <a:latin typeface="Arial"/>
                <a:cs typeface="Arial"/>
              </a:rPr>
              <a:t>c</a:t>
            </a:r>
            <a:r>
              <a:rPr sz="1600" b="1" dirty="0">
                <a:latin typeface="Arial"/>
                <a:cs typeface="Arial"/>
              </a:rPr>
              <a:t>h</a:t>
            </a:r>
            <a:r>
              <a:rPr sz="1600" b="1" spc="-21" dirty="0">
                <a:latin typeface="Arial"/>
                <a:cs typeface="Arial"/>
              </a:rPr>
              <a:t> </a:t>
            </a:r>
            <a:r>
              <a:rPr sz="1600" b="1" spc="-4" dirty="0" err="1">
                <a:latin typeface="Arial"/>
                <a:cs typeface="Arial"/>
              </a:rPr>
              <a:t>e</a:t>
            </a:r>
            <a:r>
              <a:rPr sz="1600" b="1" spc="4" dirty="0" err="1">
                <a:latin typeface="Arial"/>
                <a:cs typeface="Arial"/>
              </a:rPr>
              <a:t>i</a:t>
            </a:r>
            <a:r>
              <a:rPr sz="1600" b="1" spc="-9" dirty="0" err="1">
                <a:latin typeface="Arial"/>
                <a:cs typeface="Arial"/>
              </a:rPr>
              <a:t>n</a:t>
            </a:r>
            <a:r>
              <a:rPr sz="1600" b="1" spc="-4" dirty="0" err="1">
                <a:latin typeface="Arial"/>
                <a:cs typeface="Arial"/>
              </a:rPr>
              <a:t>e</a:t>
            </a:r>
            <a:r>
              <a:rPr sz="1600" b="1" dirty="0" err="1">
                <a:latin typeface="Arial"/>
                <a:cs typeface="Arial"/>
              </a:rPr>
              <a:t>n</a:t>
            </a:r>
            <a:r>
              <a:rPr sz="1600" b="1" spc="-30" dirty="0">
                <a:latin typeface="Arial"/>
                <a:cs typeface="Arial"/>
              </a:rPr>
              <a:t> </a:t>
            </a:r>
            <a:r>
              <a:rPr sz="1600" b="1" spc="-4" dirty="0" err="1">
                <a:latin typeface="Arial"/>
                <a:cs typeface="Arial"/>
              </a:rPr>
              <a:t>sc</a:t>
            </a:r>
            <a:r>
              <a:rPr sz="1600" b="1" spc="-9" dirty="0" err="1">
                <a:latin typeface="Arial"/>
                <a:cs typeface="Arial"/>
              </a:rPr>
              <a:t>h</a:t>
            </a:r>
            <a:r>
              <a:rPr sz="1600" b="1" spc="4" dirty="0" err="1">
                <a:latin typeface="Arial"/>
                <a:cs typeface="Arial"/>
              </a:rPr>
              <a:t>i</a:t>
            </a:r>
            <a:r>
              <a:rPr sz="1600" b="1" spc="-4" dirty="0" err="1">
                <a:latin typeface="Arial"/>
                <a:cs typeface="Arial"/>
              </a:rPr>
              <a:t>e</a:t>
            </a:r>
            <a:r>
              <a:rPr sz="1600" b="1" spc="-9" dirty="0" err="1">
                <a:latin typeface="Arial"/>
                <a:cs typeface="Arial"/>
              </a:rPr>
              <a:t>ß</a:t>
            </a:r>
            <a:r>
              <a:rPr lang="de-DE" sz="1600" b="1" spc="-9" dirty="0">
                <a:latin typeface="Arial"/>
                <a:cs typeface="Arial"/>
              </a:rPr>
              <a:t>-</a:t>
            </a:r>
            <a:r>
              <a:rPr sz="1600" b="1" spc="-4" dirty="0" err="1">
                <a:latin typeface="Arial"/>
                <a:cs typeface="Arial"/>
              </a:rPr>
              <a:t>s</a:t>
            </a:r>
            <a:r>
              <a:rPr sz="1600" b="1" spc="-9" dirty="0" err="1">
                <a:latin typeface="Arial"/>
                <a:cs typeface="Arial"/>
              </a:rPr>
              <a:t>po</a:t>
            </a:r>
            <a:r>
              <a:rPr sz="1600" b="1" spc="4" dirty="0" err="1">
                <a:latin typeface="Arial"/>
                <a:cs typeface="Arial"/>
              </a:rPr>
              <a:t>r</a:t>
            </a:r>
            <a:r>
              <a:rPr sz="1600" b="1" spc="-13" dirty="0" err="1">
                <a:latin typeface="Arial"/>
                <a:cs typeface="Arial"/>
              </a:rPr>
              <a:t>t</a:t>
            </a:r>
            <a:r>
              <a:rPr sz="1600" b="1" spc="4" dirty="0" err="1">
                <a:latin typeface="Arial"/>
                <a:cs typeface="Arial"/>
              </a:rPr>
              <a:t>l</a:t>
            </a:r>
            <a:r>
              <a:rPr sz="1600" b="1" spc="-9" dirty="0" err="1">
                <a:latin typeface="Arial"/>
                <a:cs typeface="Arial"/>
              </a:rPr>
              <a:t>i</a:t>
            </a:r>
            <a:r>
              <a:rPr sz="1600" b="1" spc="-4" dirty="0" err="1">
                <a:latin typeface="Arial"/>
                <a:cs typeface="Arial"/>
              </a:rPr>
              <a:t>c</a:t>
            </a:r>
            <a:r>
              <a:rPr sz="1600" b="1" spc="-17" dirty="0" err="1">
                <a:latin typeface="Arial"/>
                <a:cs typeface="Arial"/>
              </a:rPr>
              <a:t>h</a:t>
            </a:r>
            <a:r>
              <a:rPr sz="1600" b="1" spc="-4" dirty="0" err="1">
                <a:latin typeface="Arial"/>
                <a:cs typeface="Arial"/>
              </a:rPr>
              <a:t>e</a:t>
            </a:r>
            <a:r>
              <a:rPr sz="1600" b="1" dirty="0" err="1">
                <a:latin typeface="Arial"/>
                <a:cs typeface="Arial"/>
              </a:rPr>
              <a:t>n</a:t>
            </a:r>
            <a:r>
              <a:rPr sz="1600" b="1" dirty="0">
                <a:latin typeface="Arial"/>
                <a:cs typeface="Arial"/>
              </a:rPr>
              <a:t> </a:t>
            </a:r>
            <a:r>
              <a:rPr sz="1600" b="1" spc="-64"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e</a:t>
            </a:r>
            <a:r>
              <a:rPr sz="1600" b="1" spc="4" dirty="0">
                <a:latin typeface="Arial"/>
                <a:cs typeface="Arial"/>
              </a:rPr>
              <a:t>i</a:t>
            </a:r>
            <a:r>
              <a:rPr sz="1600" b="1" dirty="0">
                <a:latin typeface="Arial"/>
                <a:cs typeface="Arial"/>
              </a:rPr>
              <a:t>n</a:t>
            </a:r>
            <a:r>
              <a:rPr sz="1600" b="1" spc="-30" dirty="0">
                <a:latin typeface="Arial"/>
                <a:cs typeface="Arial"/>
              </a:rPr>
              <a:t> </a:t>
            </a:r>
            <a:r>
              <a:rPr sz="1600" b="1" spc="-4" dirty="0">
                <a:latin typeface="Arial"/>
                <a:cs typeface="Arial"/>
              </a:rPr>
              <a:t>e</a:t>
            </a:r>
            <a:r>
              <a:rPr sz="1600" b="1" spc="4" dirty="0">
                <a:latin typeface="Arial"/>
                <a:cs typeface="Arial"/>
              </a:rPr>
              <a:t>i</a:t>
            </a:r>
            <a:r>
              <a:rPr sz="1600" b="1" spc="-9" dirty="0">
                <a:latin typeface="Arial"/>
                <a:cs typeface="Arial"/>
              </a:rPr>
              <a:t>n</a:t>
            </a:r>
            <a:r>
              <a:rPr sz="1600" b="1" spc="-4" dirty="0">
                <a:latin typeface="Arial"/>
                <a:cs typeface="Arial"/>
              </a:rPr>
              <a:t>e</a:t>
            </a:r>
            <a:r>
              <a:rPr sz="1600" b="1" dirty="0">
                <a:latin typeface="Arial"/>
                <a:cs typeface="Arial"/>
              </a:rPr>
              <a:t>s</a:t>
            </a:r>
            <a:r>
              <a:rPr sz="1600" b="1" spc="-26" dirty="0">
                <a:latin typeface="Arial"/>
                <a:cs typeface="Arial"/>
              </a:rPr>
              <a:t> </a:t>
            </a:r>
            <a:r>
              <a:rPr sz="1600" b="1" spc="-4" dirty="0">
                <a:latin typeface="Arial"/>
                <a:cs typeface="Arial"/>
              </a:rPr>
              <a:t>a</a:t>
            </a:r>
            <a:r>
              <a:rPr sz="1600" b="1" spc="-9" dirty="0">
                <a:latin typeface="Arial"/>
                <a:cs typeface="Arial"/>
              </a:rPr>
              <a:t>n</a:t>
            </a:r>
            <a:r>
              <a:rPr sz="1600" b="1" spc="-4" dirty="0">
                <a:latin typeface="Arial"/>
                <a:cs typeface="Arial"/>
              </a:rPr>
              <a:t>e</a:t>
            </a:r>
            <a:r>
              <a:rPr sz="1600" b="1" spc="4" dirty="0">
                <a:latin typeface="Arial"/>
                <a:cs typeface="Arial"/>
              </a:rPr>
              <a:t>r</a:t>
            </a:r>
            <a:r>
              <a:rPr sz="1600" b="1" spc="-4" dirty="0">
                <a:latin typeface="Arial"/>
                <a:cs typeface="Arial"/>
              </a:rPr>
              <a:t>ka</a:t>
            </a:r>
            <a:r>
              <a:rPr sz="1600" b="1" spc="-9" dirty="0">
                <a:latin typeface="Arial"/>
                <a:cs typeface="Arial"/>
              </a:rPr>
              <a:t>nn</a:t>
            </a:r>
            <a:r>
              <a:rPr sz="1600" b="1" dirty="0">
                <a:latin typeface="Arial"/>
                <a:cs typeface="Arial"/>
              </a:rPr>
              <a:t>t</a:t>
            </a:r>
            <a:r>
              <a:rPr sz="1600" b="1" spc="-4" dirty="0">
                <a:latin typeface="Arial"/>
                <a:cs typeface="Arial"/>
              </a:rPr>
              <a:t>e</a:t>
            </a:r>
            <a:r>
              <a:rPr sz="1600" b="1" dirty="0">
                <a:latin typeface="Arial"/>
                <a:cs typeface="Arial"/>
              </a:rPr>
              <a:t>n</a:t>
            </a:r>
            <a:r>
              <a:rPr sz="1600" b="1" spc="-43" dirty="0">
                <a:latin typeface="Arial"/>
                <a:cs typeface="Arial"/>
              </a:rPr>
              <a:t> </a:t>
            </a:r>
            <a:r>
              <a:rPr sz="1600" b="1" spc="-4" dirty="0">
                <a:latin typeface="Arial"/>
                <a:cs typeface="Arial"/>
              </a:rPr>
              <a:t>Sc</a:t>
            </a:r>
            <a:r>
              <a:rPr sz="1600" b="1" spc="-9" dirty="0">
                <a:latin typeface="Arial"/>
                <a:cs typeface="Arial"/>
              </a:rPr>
              <a:t>h</a:t>
            </a:r>
            <a:r>
              <a:rPr sz="1600" b="1" spc="4" dirty="0">
                <a:latin typeface="Arial"/>
                <a:cs typeface="Arial"/>
              </a:rPr>
              <a:t>i</a:t>
            </a:r>
            <a:r>
              <a:rPr sz="1600" b="1" spc="-4" dirty="0">
                <a:latin typeface="Arial"/>
                <a:cs typeface="Arial"/>
              </a:rPr>
              <a:t>e</a:t>
            </a:r>
            <a:r>
              <a:rPr sz="1600" b="1" spc="-9" dirty="0">
                <a:latin typeface="Arial"/>
                <a:cs typeface="Arial"/>
              </a:rPr>
              <a:t>ß</a:t>
            </a:r>
            <a:r>
              <a:rPr sz="1600" b="1" spc="-4" dirty="0">
                <a:latin typeface="Arial"/>
                <a:cs typeface="Arial"/>
              </a:rPr>
              <a:t>s</a:t>
            </a:r>
            <a:r>
              <a:rPr sz="1600" b="1" spc="-9" dirty="0">
                <a:latin typeface="Arial"/>
                <a:cs typeface="Arial"/>
              </a:rPr>
              <a:t>po</a:t>
            </a:r>
            <a:r>
              <a:rPr sz="1600" b="1" spc="4" dirty="0">
                <a:latin typeface="Arial"/>
                <a:cs typeface="Arial"/>
              </a:rPr>
              <a:t>r</a:t>
            </a:r>
            <a:r>
              <a:rPr sz="1600" b="1" dirty="0">
                <a:latin typeface="Arial"/>
                <a:cs typeface="Arial"/>
              </a:rPr>
              <a:t>t</a:t>
            </a:r>
            <a:r>
              <a:rPr sz="1600" b="1" spc="-13" dirty="0">
                <a:latin typeface="Arial"/>
                <a:cs typeface="Arial"/>
              </a:rPr>
              <a:t>v</a:t>
            </a:r>
            <a:r>
              <a:rPr sz="1600" b="1" spc="-4" dirty="0">
                <a:latin typeface="Arial"/>
                <a:cs typeface="Arial"/>
              </a:rPr>
              <a:t>e</a:t>
            </a:r>
            <a:r>
              <a:rPr sz="1600" b="1" spc="4" dirty="0">
                <a:latin typeface="Arial"/>
                <a:cs typeface="Arial"/>
              </a:rPr>
              <a:t>r</a:t>
            </a:r>
            <a:r>
              <a:rPr sz="1600" b="1" spc="-9" dirty="0">
                <a:latin typeface="Arial"/>
                <a:cs typeface="Arial"/>
              </a:rPr>
              <a:t>b</a:t>
            </a:r>
            <a:r>
              <a:rPr sz="1600" b="1" spc="-13" dirty="0">
                <a:latin typeface="Arial"/>
                <a:cs typeface="Arial"/>
              </a:rPr>
              <a:t>a</a:t>
            </a:r>
            <a:r>
              <a:rPr sz="1600" b="1" spc="-9" dirty="0">
                <a:latin typeface="Arial"/>
                <a:cs typeface="Arial"/>
              </a:rPr>
              <a:t>nd</a:t>
            </a:r>
            <a:r>
              <a:rPr sz="1600" b="1" spc="-13" dirty="0">
                <a:latin typeface="Arial"/>
                <a:cs typeface="Arial"/>
              </a:rPr>
              <a:t>e</a:t>
            </a:r>
            <a:r>
              <a:rPr sz="1600" b="1" dirty="0">
                <a:latin typeface="Arial"/>
                <a:cs typeface="Arial"/>
              </a:rPr>
              <a:t>s</a:t>
            </a:r>
            <a:r>
              <a:rPr sz="1600" b="1" spc="-38" dirty="0">
                <a:latin typeface="Arial"/>
                <a:cs typeface="Arial"/>
              </a:rPr>
              <a:t> </a:t>
            </a:r>
            <a:r>
              <a:rPr sz="1600" b="1" spc="-9" dirty="0">
                <a:latin typeface="Arial"/>
                <a:cs typeface="Arial"/>
              </a:rPr>
              <a:t>g</a:t>
            </a:r>
            <a:r>
              <a:rPr sz="1600" b="1" spc="-4" dirty="0">
                <a:latin typeface="Arial"/>
                <a:cs typeface="Arial"/>
              </a:rPr>
              <a:t>e</a:t>
            </a:r>
            <a:r>
              <a:rPr sz="1600" b="1" spc="-9" dirty="0">
                <a:latin typeface="Arial"/>
                <a:cs typeface="Arial"/>
              </a:rPr>
              <a:t>nüg</a:t>
            </a:r>
            <a:r>
              <a:rPr sz="1600" b="1" dirty="0">
                <a:latin typeface="Arial"/>
                <a:cs typeface="Arial"/>
              </a:rPr>
              <a:t>t</a:t>
            </a:r>
            <a:r>
              <a:rPr sz="1600" b="1" spc="-17" dirty="0">
                <a:latin typeface="Arial"/>
                <a:cs typeface="Arial"/>
              </a:rPr>
              <a:t> </a:t>
            </a:r>
            <a:r>
              <a:rPr sz="1600" spc="-4" dirty="0">
                <a:latin typeface="Arial"/>
                <a:cs typeface="Arial"/>
              </a:rPr>
              <a:t>a</a:t>
            </a:r>
            <a:r>
              <a:rPr sz="1600" dirty="0">
                <a:latin typeface="Arial"/>
                <a:cs typeface="Arial"/>
              </a:rPr>
              <a:t>n</a:t>
            </a:r>
            <a:r>
              <a:rPr sz="1600" spc="-17" dirty="0">
                <a:latin typeface="Arial"/>
                <a:cs typeface="Arial"/>
              </a:rPr>
              <a:t> </a:t>
            </a:r>
            <a:r>
              <a:rPr sz="1600" spc="-4" dirty="0">
                <a:latin typeface="Arial"/>
                <a:cs typeface="Arial"/>
              </a:rPr>
              <a:t>S</a:t>
            </a:r>
            <a:r>
              <a:rPr sz="1600" spc="4" dirty="0">
                <a:latin typeface="Arial"/>
                <a:cs typeface="Arial"/>
              </a:rPr>
              <a:t>t</a:t>
            </a:r>
            <a:r>
              <a:rPr sz="1600" spc="-4" dirty="0">
                <a:latin typeface="Arial"/>
                <a:cs typeface="Arial"/>
              </a:rPr>
              <a:t>e</a:t>
            </a:r>
            <a:r>
              <a:rPr sz="1600" dirty="0">
                <a:latin typeface="Arial"/>
                <a:cs typeface="Arial"/>
              </a:rPr>
              <a:t>lle</a:t>
            </a:r>
            <a:r>
              <a:rPr sz="1600" spc="-17" dirty="0">
                <a:latin typeface="Arial"/>
                <a:cs typeface="Arial"/>
              </a:rPr>
              <a:t> </a:t>
            </a:r>
            <a:r>
              <a:rPr sz="1600" spc="-4" dirty="0">
                <a:latin typeface="Arial"/>
                <a:cs typeface="Arial"/>
              </a:rPr>
              <a:t>de</a:t>
            </a:r>
            <a:r>
              <a:rPr sz="1600" dirty="0">
                <a:latin typeface="Arial"/>
                <a:cs typeface="Arial"/>
              </a:rPr>
              <a:t>r</a:t>
            </a:r>
            <a:r>
              <a:rPr sz="1600" spc="-77" dirty="0">
                <a:latin typeface="Arial"/>
                <a:cs typeface="Arial"/>
              </a:rPr>
              <a:t> </a:t>
            </a:r>
            <a:r>
              <a:rPr sz="1600" spc="-4" dirty="0">
                <a:latin typeface="Arial"/>
                <a:cs typeface="Arial"/>
              </a:rPr>
              <a:t>An</a:t>
            </a:r>
            <a:r>
              <a:rPr sz="1600" spc="4" dirty="0">
                <a:latin typeface="Arial"/>
                <a:cs typeface="Arial"/>
              </a:rPr>
              <a:t>z</a:t>
            </a:r>
            <a:r>
              <a:rPr sz="1600" spc="-4" dirty="0">
                <a:latin typeface="Arial"/>
                <a:cs typeface="Arial"/>
              </a:rPr>
              <a:t>e</a:t>
            </a:r>
            <a:r>
              <a:rPr sz="1600" dirty="0">
                <a:latin typeface="Arial"/>
                <a:cs typeface="Arial"/>
              </a:rPr>
              <a:t>i</a:t>
            </a:r>
            <a:r>
              <a:rPr sz="1600" spc="-4" dirty="0">
                <a:latin typeface="Arial"/>
                <a:cs typeface="Arial"/>
              </a:rPr>
              <a:t>g</a:t>
            </a:r>
            <a:r>
              <a:rPr sz="1600" dirty="0">
                <a:latin typeface="Arial"/>
                <a:cs typeface="Arial"/>
              </a:rPr>
              <a:t>e</a:t>
            </a:r>
            <a:r>
              <a:rPr sz="1600" spc="-26" dirty="0">
                <a:latin typeface="Arial"/>
                <a:cs typeface="Arial"/>
              </a:rPr>
              <a:t> </a:t>
            </a:r>
            <a:r>
              <a:rPr sz="1600" spc="-4" dirty="0">
                <a:latin typeface="Arial"/>
                <a:cs typeface="Arial"/>
              </a:rPr>
              <a:t>na</a:t>
            </a:r>
            <a:r>
              <a:rPr sz="1600" spc="4" dirty="0">
                <a:latin typeface="Arial"/>
                <a:cs typeface="Arial"/>
              </a:rPr>
              <a:t>c</a:t>
            </a:r>
            <a:r>
              <a:rPr sz="1600" dirty="0">
                <a:latin typeface="Arial"/>
                <a:cs typeface="Arial"/>
              </a:rPr>
              <a:t>h </a:t>
            </a:r>
            <a:r>
              <a:rPr sz="1600" spc="-4" dirty="0">
                <a:latin typeface="Arial"/>
                <a:cs typeface="Arial"/>
              </a:rPr>
              <a:t>Ab</a:t>
            </a:r>
            <a:r>
              <a:rPr sz="1600" spc="4" dirty="0">
                <a:latin typeface="Arial"/>
                <a:cs typeface="Arial"/>
              </a:rPr>
              <a:t>s</a:t>
            </a:r>
            <a:r>
              <a:rPr sz="1600" spc="-4" dirty="0">
                <a:latin typeface="Arial"/>
                <a:cs typeface="Arial"/>
              </a:rPr>
              <a:t>a</a:t>
            </a:r>
            <a:r>
              <a:rPr sz="1600" spc="4" dirty="0">
                <a:latin typeface="Arial"/>
                <a:cs typeface="Arial"/>
              </a:rPr>
              <a:t>t</a:t>
            </a:r>
            <a:r>
              <a:rPr sz="1600" dirty="0">
                <a:latin typeface="Arial"/>
                <a:cs typeface="Arial"/>
              </a:rPr>
              <a:t>z</a:t>
            </a:r>
            <a:r>
              <a:rPr sz="1600" spc="-34" dirty="0">
                <a:latin typeface="Arial"/>
                <a:cs typeface="Arial"/>
              </a:rPr>
              <a:t> </a:t>
            </a:r>
            <a:r>
              <a:rPr sz="1600" dirty="0">
                <a:latin typeface="Arial"/>
                <a:cs typeface="Arial"/>
              </a:rPr>
              <a:t>2</a:t>
            </a:r>
            <a:r>
              <a:rPr sz="1600" spc="-9" dirty="0">
                <a:latin typeface="Arial"/>
                <a:cs typeface="Arial"/>
              </a:rPr>
              <a:t> </a:t>
            </a:r>
            <a:r>
              <a:rPr sz="1600" spc="-4" dirty="0">
                <a:latin typeface="Arial"/>
                <a:cs typeface="Arial"/>
              </a:rPr>
              <a:t>Sa</a:t>
            </a:r>
            <a:r>
              <a:rPr sz="1600" spc="4" dirty="0">
                <a:latin typeface="Arial"/>
                <a:cs typeface="Arial"/>
              </a:rPr>
              <a:t>t</a:t>
            </a:r>
            <a:r>
              <a:rPr sz="1600" dirty="0">
                <a:latin typeface="Arial"/>
                <a:cs typeface="Arial"/>
              </a:rPr>
              <a:t>z</a:t>
            </a:r>
            <a:r>
              <a:rPr sz="1600" spc="-21" dirty="0">
                <a:latin typeface="Arial"/>
                <a:cs typeface="Arial"/>
              </a:rPr>
              <a:t> </a:t>
            </a:r>
            <a:r>
              <a:rPr sz="1600" dirty="0">
                <a:latin typeface="Arial"/>
                <a:cs typeface="Arial"/>
              </a:rPr>
              <a:t>1</a:t>
            </a:r>
            <a:r>
              <a:rPr sz="1600" spc="-9" dirty="0">
                <a:latin typeface="Arial"/>
                <a:cs typeface="Arial"/>
              </a:rPr>
              <a:t> </a:t>
            </a:r>
            <a:r>
              <a:rPr sz="1600" b="1" spc="-4" dirty="0">
                <a:latin typeface="Arial"/>
                <a:cs typeface="Arial"/>
              </a:rPr>
              <a:t>e</a:t>
            </a:r>
            <a:r>
              <a:rPr sz="1600" b="1" spc="4" dirty="0">
                <a:latin typeface="Arial"/>
                <a:cs typeface="Arial"/>
              </a:rPr>
              <a:t>i</a:t>
            </a:r>
            <a:r>
              <a:rPr sz="1600" b="1" spc="-9" dirty="0">
                <a:latin typeface="Arial"/>
                <a:cs typeface="Arial"/>
              </a:rPr>
              <a:t>n</a:t>
            </a:r>
            <a:r>
              <a:rPr sz="1600" b="1" dirty="0">
                <a:latin typeface="Arial"/>
                <a:cs typeface="Arial"/>
              </a:rPr>
              <a:t>e</a:t>
            </a:r>
            <a:r>
              <a:rPr sz="1600" b="1" spc="-17" dirty="0">
                <a:latin typeface="Arial"/>
                <a:cs typeface="Arial"/>
              </a:rPr>
              <a:t> </a:t>
            </a:r>
            <a:r>
              <a:rPr sz="1600" b="1" spc="-9" dirty="0">
                <a:latin typeface="Arial"/>
                <a:cs typeface="Arial"/>
              </a:rPr>
              <a:t>R</a:t>
            </a:r>
            <a:r>
              <a:rPr sz="1600" b="1" spc="-4" dirty="0">
                <a:latin typeface="Arial"/>
                <a:cs typeface="Arial"/>
              </a:rPr>
              <a:t>e</a:t>
            </a:r>
            <a:r>
              <a:rPr sz="1600" b="1" spc="-9" dirty="0">
                <a:latin typeface="Arial"/>
                <a:cs typeface="Arial"/>
              </a:rPr>
              <a:t>g</a:t>
            </a:r>
            <a:r>
              <a:rPr sz="1600" b="1" spc="4" dirty="0">
                <a:latin typeface="Arial"/>
                <a:cs typeface="Arial"/>
              </a:rPr>
              <a:t>i</a:t>
            </a:r>
            <a:r>
              <a:rPr sz="1600" b="1" spc="-4" dirty="0">
                <a:latin typeface="Arial"/>
                <a:cs typeface="Arial"/>
              </a:rPr>
              <a:t>s</a:t>
            </a:r>
            <a:r>
              <a:rPr sz="1600" b="1" dirty="0">
                <a:latin typeface="Arial"/>
                <a:cs typeface="Arial"/>
              </a:rPr>
              <a:t>t</a:t>
            </a:r>
            <a:r>
              <a:rPr sz="1600" b="1" spc="4" dirty="0">
                <a:latin typeface="Arial"/>
                <a:cs typeface="Arial"/>
              </a:rPr>
              <a:t>ri</a:t>
            </a:r>
            <a:r>
              <a:rPr sz="1600" b="1" spc="-4" dirty="0">
                <a:latin typeface="Arial"/>
                <a:cs typeface="Arial"/>
              </a:rPr>
              <a:t>e</a:t>
            </a:r>
            <a:r>
              <a:rPr sz="1600" b="1" spc="-9" dirty="0">
                <a:latin typeface="Arial"/>
                <a:cs typeface="Arial"/>
              </a:rPr>
              <a:t>run</a:t>
            </a:r>
            <a:r>
              <a:rPr sz="1600" b="1" dirty="0">
                <a:latin typeface="Arial"/>
                <a:cs typeface="Arial"/>
              </a:rPr>
              <a:t>g</a:t>
            </a:r>
            <a:r>
              <a:rPr sz="1600" b="1" spc="-43"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r</a:t>
            </a:r>
            <a:r>
              <a:rPr sz="1600" b="1" spc="-51"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e</a:t>
            </a:r>
            <a:r>
              <a:rPr sz="1600" b="1" spc="4" dirty="0">
                <a:latin typeface="Arial"/>
                <a:cs typeface="Arial"/>
              </a:rPr>
              <a:t>r</a:t>
            </a:r>
            <a:r>
              <a:rPr sz="1600" b="1" spc="-4" dirty="0">
                <a:latin typeface="Arial"/>
                <a:cs typeface="Arial"/>
              </a:rPr>
              <a:t>s</a:t>
            </a:r>
            <a:r>
              <a:rPr sz="1600" b="1" spc="-9" dirty="0">
                <a:latin typeface="Arial"/>
                <a:cs typeface="Arial"/>
              </a:rPr>
              <a:t>o</a:t>
            </a:r>
            <a:r>
              <a:rPr sz="1600" b="1" dirty="0">
                <a:latin typeface="Arial"/>
                <a:cs typeface="Arial"/>
              </a:rPr>
              <a:t>n</a:t>
            </a:r>
            <a:r>
              <a:rPr sz="1600" b="1" spc="-21" dirty="0">
                <a:latin typeface="Arial"/>
                <a:cs typeface="Arial"/>
              </a:rPr>
              <a:t> </a:t>
            </a:r>
            <a:r>
              <a:rPr sz="1600" b="1" spc="-9" dirty="0">
                <a:latin typeface="Arial"/>
                <a:cs typeface="Arial"/>
              </a:rPr>
              <a:t>b</a:t>
            </a:r>
            <a:r>
              <a:rPr sz="1600" b="1" spc="-4" dirty="0">
                <a:latin typeface="Arial"/>
                <a:cs typeface="Arial"/>
              </a:rPr>
              <a:t>e</a:t>
            </a:r>
            <a:r>
              <a:rPr sz="1600" b="1" dirty="0">
                <a:latin typeface="Arial"/>
                <a:cs typeface="Arial"/>
              </a:rPr>
              <a:t>i</a:t>
            </a:r>
            <a:r>
              <a:rPr sz="1600" b="1" spc="-13"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m</a:t>
            </a:r>
            <a:r>
              <a:rPr sz="1600" b="1" spc="-9" dirty="0">
                <a:latin typeface="Arial"/>
                <a:cs typeface="Arial"/>
              </a:rPr>
              <a:t> </a:t>
            </a:r>
            <a:r>
              <a:rPr sz="1600" b="1" spc="-64"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e</a:t>
            </a:r>
            <a:r>
              <a:rPr sz="1600" b="1" spc="4" dirty="0">
                <a:latin typeface="Arial"/>
                <a:cs typeface="Arial"/>
              </a:rPr>
              <a:t>i</a:t>
            </a:r>
            <a:r>
              <a:rPr sz="1600" b="1" spc="-9" dirty="0">
                <a:latin typeface="Arial"/>
                <a:cs typeface="Arial"/>
              </a:rPr>
              <a:t>n</a:t>
            </a:r>
            <a:r>
              <a:rPr sz="1600" b="1" dirty="0">
                <a:latin typeface="Arial"/>
                <a:cs typeface="Arial"/>
              </a:rPr>
              <a:t>.</a:t>
            </a:r>
            <a:r>
              <a:rPr lang="de-DE" sz="1600" b="1" dirty="0">
                <a:latin typeface="Arial"/>
                <a:cs typeface="Arial"/>
              </a:rPr>
              <a:t/>
            </a:r>
            <a:br>
              <a:rPr lang="de-DE" sz="1600" b="1" dirty="0">
                <a:latin typeface="Arial"/>
                <a:cs typeface="Arial"/>
              </a:rPr>
            </a:br>
            <a:r>
              <a:rPr sz="1600" b="1" spc="-9" dirty="0">
                <a:latin typeface="Arial"/>
                <a:cs typeface="Arial"/>
              </a:rPr>
              <a:t>D</a:t>
            </a:r>
            <a:r>
              <a:rPr sz="1600" b="1" spc="4" dirty="0">
                <a:latin typeface="Arial"/>
                <a:cs typeface="Arial"/>
              </a:rPr>
              <a:t>i</a:t>
            </a:r>
            <a:r>
              <a:rPr sz="1600" b="1" spc="-4" dirty="0">
                <a:latin typeface="Arial"/>
                <a:cs typeface="Arial"/>
              </a:rPr>
              <a:t>ese</a:t>
            </a:r>
            <a:r>
              <a:rPr sz="1600" b="1" dirty="0">
                <a:latin typeface="Arial"/>
                <a:cs typeface="Arial"/>
              </a:rPr>
              <a:t>r</a:t>
            </a:r>
            <a:r>
              <a:rPr sz="1600" b="1" spc="-21" dirty="0">
                <a:latin typeface="Arial"/>
                <a:cs typeface="Arial"/>
              </a:rPr>
              <a:t> </a:t>
            </a:r>
            <a:r>
              <a:rPr sz="1600" b="1" spc="-9" dirty="0">
                <a:latin typeface="Arial"/>
                <a:cs typeface="Arial"/>
              </a:rPr>
              <a:t>h</a:t>
            </a:r>
            <a:r>
              <a:rPr sz="1600" b="1" spc="-4" dirty="0">
                <a:latin typeface="Arial"/>
                <a:cs typeface="Arial"/>
              </a:rPr>
              <a:t>a</a:t>
            </a:r>
            <a:r>
              <a:rPr sz="1600" b="1" dirty="0">
                <a:latin typeface="Arial"/>
                <a:cs typeface="Arial"/>
              </a:rPr>
              <a:t>t</a:t>
            </a:r>
            <a:r>
              <a:rPr sz="1600" b="1" spc="-4" dirty="0">
                <a:latin typeface="Arial"/>
                <a:cs typeface="Arial"/>
              </a:rPr>
              <a:t> </a:t>
            </a:r>
            <a:r>
              <a:rPr sz="1600" b="1" spc="-9" dirty="0">
                <a:latin typeface="Arial"/>
                <a:cs typeface="Arial"/>
              </a:rPr>
              <a:t>b</a:t>
            </a:r>
            <a:r>
              <a:rPr sz="1600" b="1" spc="-4" dirty="0">
                <a:latin typeface="Arial"/>
                <a:cs typeface="Arial"/>
              </a:rPr>
              <a:t>e</a:t>
            </a:r>
            <a:r>
              <a:rPr sz="1600" b="1" dirty="0">
                <a:latin typeface="Arial"/>
                <a:cs typeface="Arial"/>
              </a:rPr>
              <a:t>i</a:t>
            </a:r>
            <a:r>
              <a:rPr sz="1600" b="1" spc="-13"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r</a:t>
            </a:r>
            <a:r>
              <a:rPr sz="1600" b="1" spc="-13" dirty="0">
                <a:latin typeface="Arial"/>
                <a:cs typeface="Arial"/>
              </a:rPr>
              <a:t> </a:t>
            </a:r>
            <a:r>
              <a:rPr sz="1600" b="1" spc="-9" dirty="0">
                <a:latin typeface="Arial"/>
                <a:cs typeface="Arial"/>
              </a:rPr>
              <a:t>R</a:t>
            </a:r>
            <a:r>
              <a:rPr sz="1600" b="1" spc="-4" dirty="0">
                <a:latin typeface="Arial"/>
                <a:cs typeface="Arial"/>
              </a:rPr>
              <a:t>e</a:t>
            </a:r>
            <a:r>
              <a:rPr sz="1600" b="1" spc="-9" dirty="0">
                <a:latin typeface="Arial"/>
                <a:cs typeface="Arial"/>
              </a:rPr>
              <a:t>g</a:t>
            </a:r>
            <a:r>
              <a:rPr sz="1600" b="1" spc="4" dirty="0">
                <a:latin typeface="Arial"/>
                <a:cs typeface="Arial"/>
              </a:rPr>
              <a:t>i</a:t>
            </a:r>
            <a:r>
              <a:rPr sz="1600" b="1" spc="-4" dirty="0">
                <a:latin typeface="Arial"/>
                <a:cs typeface="Arial"/>
              </a:rPr>
              <a:t>s</a:t>
            </a:r>
            <a:r>
              <a:rPr sz="1600" b="1" dirty="0">
                <a:latin typeface="Arial"/>
                <a:cs typeface="Arial"/>
              </a:rPr>
              <a:t>t</a:t>
            </a:r>
            <a:r>
              <a:rPr sz="1600" b="1" spc="4" dirty="0">
                <a:latin typeface="Arial"/>
                <a:cs typeface="Arial"/>
              </a:rPr>
              <a:t>ri</a:t>
            </a:r>
            <a:r>
              <a:rPr sz="1600" b="1" spc="-4" dirty="0">
                <a:latin typeface="Arial"/>
                <a:cs typeface="Arial"/>
              </a:rPr>
              <a:t>e</a:t>
            </a:r>
            <a:r>
              <a:rPr sz="1600" b="1" spc="4" dirty="0">
                <a:latin typeface="Arial"/>
                <a:cs typeface="Arial"/>
              </a:rPr>
              <a:t>r</a:t>
            </a:r>
            <a:r>
              <a:rPr sz="1600" b="1" spc="-9" dirty="0">
                <a:latin typeface="Arial"/>
                <a:cs typeface="Arial"/>
              </a:rPr>
              <a:t>un</a:t>
            </a:r>
            <a:r>
              <a:rPr sz="1600" b="1" dirty="0">
                <a:latin typeface="Arial"/>
                <a:cs typeface="Arial"/>
              </a:rPr>
              <a:t>g</a:t>
            </a:r>
            <a:r>
              <a:rPr sz="1600" b="1" spc="-43" dirty="0">
                <a:latin typeface="Arial"/>
                <a:cs typeface="Arial"/>
              </a:rPr>
              <a:t> </a:t>
            </a:r>
            <a:r>
              <a:rPr sz="1600" b="1" spc="-9" dirty="0">
                <a:latin typeface="Arial"/>
                <a:cs typeface="Arial"/>
              </a:rPr>
              <a:t>d</a:t>
            </a:r>
            <a:r>
              <a:rPr sz="1600" b="1" spc="-4" dirty="0">
                <a:latin typeface="Arial"/>
                <a:cs typeface="Arial"/>
              </a:rPr>
              <a:t>a</a:t>
            </a:r>
            <a:r>
              <a:rPr sz="1600" b="1" dirty="0">
                <a:latin typeface="Arial"/>
                <a:cs typeface="Arial"/>
              </a:rPr>
              <a:t>s</a:t>
            </a:r>
            <a:r>
              <a:rPr sz="1600" b="1" spc="-17" dirty="0">
                <a:latin typeface="Arial"/>
                <a:cs typeface="Arial"/>
              </a:rPr>
              <a:t> </a:t>
            </a:r>
            <a:r>
              <a:rPr sz="1600" b="1" spc="-94" dirty="0">
                <a:latin typeface="Arial"/>
                <a:cs typeface="Arial"/>
              </a:rPr>
              <a:t>V</a:t>
            </a:r>
            <a:r>
              <a:rPr sz="1600" b="1" spc="-9" dirty="0">
                <a:latin typeface="Arial"/>
                <a:cs typeface="Arial"/>
              </a:rPr>
              <a:t>o</a:t>
            </a:r>
            <a:r>
              <a:rPr sz="1600" b="1" spc="4" dirty="0">
                <a:latin typeface="Arial"/>
                <a:cs typeface="Arial"/>
              </a:rPr>
              <a:t>rli</a:t>
            </a:r>
            <a:r>
              <a:rPr sz="1600" b="1" spc="-4" dirty="0">
                <a:latin typeface="Arial"/>
                <a:cs typeface="Arial"/>
              </a:rPr>
              <a:t>e</a:t>
            </a:r>
            <a:r>
              <a:rPr sz="1600" b="1" spc="-9" dirty="0">
                <a:latin typeface="Arial"/>
                <a:cs typeface="Arial"/>
              </a:rPr>
              <a:t>g</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r</a:t>
            </a:r>
            <a:r>
              <a:rPr sz="1600" b="1" spc="-13" dirty="0">
                <a:latin typeface="Arial"/>
                <a:cs typeface="Arial"/>
              </a:rPr>
              <a:t> </a:t>
            </a:r>
            <a:r>
              <a:rPr sz="1600" b="1" spc="-94" dirty="0">
                <a:latin typeface="Arial"/>
                <a:cs typeface="Arial"/>
              </a:rPr>
              <a:t>V</a:t>
            </a:r>
            <a:r>
              <a:rPr sz="1600" b="1" spc="-9" dirty="0">
                <a:latin typeface="Arial"/>
                <a:cs typeface="Arial"/>
              </a:rPr>
              <a:t>o</a:t>
            </a:r>
            <a:r>
              <a:rPr sz="1600" b="1" spc="4" dirty="0">
                <a:latin typeface="Arial"/>
                <a:cs typeface="Arial"/>
              </a:rPr>
              <a:t>r</a:t>
            </a:r>
            <a:r>
              <a:rPr sz="1600" b="1" spc="-4" dirty="0">
                <a:latin typeface="Arial"/>
                <a:cs typeface="Arial"/>
              </a:rPr>
              <a:t>a</a:t>
            </a:r>
            <a:r>
              <a:rPr sz="1600" b="1" spc="-9" dirty="0">
                <a:latin typeface="Arial"/>
                <a:cs typeface="Arial"/>
              </a:rPr>
              <a:t>u</a:t>
            </a:r>
            <a:r>
              <a:rPr sz="1600" b="1" spc="-4" dirty="0">
                <a:latin typeface="Arial"/>
                <a:cs typeface="Arial"/>
              </a:rPr>
              <a:t>sse</a:t>
            </a:r>
            <a:r>
              <a:rPr sz="1600" b="1" dirty="0">
                <a:latin typeface="Arial"/>
                <a:cs typeface="Arial"/>
              </a:rPr>
              <a:t>t</a:t>
            </a:r>
            <a:r>
              <a:rPr sz="1600" b="1" spc="4" dirty="0">
                <a:latin typeface="Arial"/>
                <a:cs typeface="Arial"/>
              </a:rPr>
              <a:t>z</a:t>
            </a:r>
            <a:r>
              <a:rPr sz="1600" b="1" spc="-9" dirty="0">
                <a:latin typeface="Arial"/>
                <a:cs typeface="Arial"/>
              </a:rPr>
              <a:t>ung</a:t>
            </a:r>
            <a:r>
              <a:rPr sz="1600" b="1" spc="-4" dirty="0">
                <a:latin typeface="Arial"/>
                <a:cs typeface="Arial"/>
              </a:rPr>
              <a:t>e</a:t>
            </a:r>
            <a:r>
              <a:rPr sz="1600" b="1" dirty="0">
                <a:latin typeface="Arial"/>
                <a:cs typeface="Arial"/>
              </a:rPr>
              <a:t>n</a:t>
            </a:r>
            <a:r>
              <a:rPr sz="1600" b="1" spc="-43"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r</a:t>
            </a:r>
            <a:r>
              <a:rPr sz="1600" b="1" spc="-13" dirty="0">
                <a:latin typeface="Arial"/>
                <a:cs typeface="Arial"/>
              </a:rPr>
              <a:t> </a:t>
            </a:r>
            <a:r>
              <a:rPr sz="1600" b="1" spc="-4" dirty="0">
                <a:latin typeface="Arial"/>
                <a:cs typeface="Arial"/>
              </a:rPr>
              <a:t>e</a:t>
            </a:r>
            <a:r>
              <a:rPr sz="1600" b="1" spc="4" dirty="0">
                <a:latin typeface="Arial"/>
                <a:cs typeface="Arial"/>
              </a:rPr>
              <a:t>r</a:t>
            </a:r>
            <a:r>
              <a:rPr sz="1600" b="1" dirty="0">
                <a:latin typeface="Arial"/>
                <a:cs typeface="Arial"/>
              </a:rPr>
              <a:t>f</a:t>
            </a:r>
            <a:r>
              <a:rPr sz="1600" b="1" spc="-9" dirty="0">
                <a:latin typeface="Arial"/>
                <a:cs typeface="Arial"/>
              </a:rPr>
              <a:t>o</a:t>
            </a:r>
            <a:r>
              <a:rPr sz="1600" b="1" spc="4" dirty="0">
                <a:latin typeface="Arial"/>
                <a:cs typeface="Arial"/>
              </a:rPr>
              <a:t>r</a:t>
            </a:r>
            <a:r>
              <a:rPr sz="1600" b="1" spc="-9" dirty="0">
                <a:latin typeface="Arial"/>
                <a:cs typeface="Arial"/>
              </a:rPr>
              <a:t>d</a:t>
            </a:r>
            <a:r>
              <a:rPr sz="1600" b="1" spc="-4" dirty="0">
                <a:latin typeface="Arial"/>
                <a:cs typeface="Arial"/>
              </a:rPr>
              <a:t>e</a:t>
            </a:r>
            <a:r>
              <a:rPr sz="1600" b="1" spc="4" dirty="0">
                <a:latin typeface="Arial"/>
                <a:cs typeface="Arial"/>
              </a:rPr>
              <a:t>rli</a:t>
            </a:r>
            <a:r>
              <a:rPr sz="1600" b="1" spc="-13" dirty="0">
                <a:latin typeface="Arial"/>
                <a:cs typeface="Arial"/>
              </a:rPr>
              <a:t>c</a:t>
            </a:r>
            <a:r>
              <a:rPr sz="1600" b="1" spc="-9" dirty="0">
                <a:latin typeface="Arial"/>
                <a:cs typeface="Arial"/>
              </a:rPr>
              <a:t>h</a:t>
            </a:r>
            <a:r>
              <a:rPr sz="1600" b="1" spc="-4" dirty="0">
                <a:latin typeface="Arial"/>
                <a:cs typeface="Arial"/>
              </a:rPr>
              <a:t>e</a:t>
            </a:r>
            <a:r>
              <a:rPr sz="1600" b="1" dirty="0">
                <a:latin typeface="Arial"/>
                <a:cs typeface="Arial"/>
              </a:rPr>
              <a:t>n </a:t>
            </a:r>
            <a:r>
              <a:rPr sz="1600" b="1" spc="-4" dirty="0">
                <a:latin typeface="Arial"/>
                <a:cs typeface="Arial"/>
              </a:rPr>
              <a:t>Sac</a:t>
            </a:r>
            <a:r>
              <a:rPr sz="1600" b="1" spc="-9" dirty="0">
                <a:latin typeface="Arial"/>
                <a:cs typeface="Arial"/>
              </a:rPr>
              <a:t>h</a:t>
            </a:r>
            <a:r>
              <a:rPr sz="1600" b="1" spc="-4" dirty="0">
                <a:latin typeface="Arial"/>
                <a:cs typeface="Arial"/>
              </a:rPr>
              <a:t>k</a:t>
            </a:r>
            <a:r>
              <a:rPr sz="1600" b="1" spc="-9" dirty="0">
                <a:latin typeface="Arial"/>
                <a:cs typeface="Arial"/>
              </a:rPr>
              <a:t>und</a:t>
            </a:r>
            <a:r>
              <a:rPr sz="1600" b="1" dirty="0">
                <a:latin typeface="Arial"/>
                <a:cs typeface="Arial"/>
              </a:rPr>
              <a:t>e</a:t>
            </a:r>
            <a:r>
              <a:rPr sz="1600" b="1" spc="-26" dirty="0">
                <a:latin typeface="Arial"/>
                <a:cs typeface="Arial"/>
              </a:rPr>
              <a:t> </a:t>
            </a:r>
            <a:r>
              <a:rPr sz="1600" b="1" spc="-9" dirty="0">
                <a:latin typeface="Arial"/>
                <a:cs typeface="Arial"/>
              </a:rPr>
              <a:t>und</a:t>
            </a:r>
            <a:r>
              <a:rPr sz="1600" b="1" dirty="0">
                <a:latin typeface="Arial"/>
                <a:cs typeface="Arial"/>
              </a:rPr>
              <a:t>…</a:t>
            </a:r>
            <a:r>
              <a:rPr sz="1600" b="1" spc="-17" dirty="0">
                <a:latin typeface="Arial"/>
                <a:cs typeface="Arial"/>
              </a:rPr>
              <a:t> </a:t>
            </a:r>
            <a:r>
              <a:rPr sz="1600" b="1" spc="-4" dirty="0">
                <a:latin typeface="Arial"/>
                <a:cs typeface="Arial"/>
              </a:rPr>
              <a:t>a</a:t>
            </a:r>
            <a:r>
              <a:rPr sz="1600" b="1" spc="-9" dirty="0">
                <a:latin typeface="Arial"/>
                <a:cs typeface="Arial"/>
              </a:rPr>
              <a:t>u</a:t>
            </a:r>
            <a:r>
              <a:rPr sz="1600" b="1" spc="-4" dirty="0">
                <a:latin typeface="Arial"/>
                <a:cs typeface="Arial"/>
              </a:rPr>
              <a:t>c</a:t>
            </a:r>
            <a:r>
              <a:rPr sz="1600" b="1" dirty="0">
                <a:latin typeface="Arial"/>
                <a:cs typeface="Arial"/>
              </a:rPr>
              <a:t>h</a:t>
            </a:r>
            <a:r>
              <a:rPr sz="1600" b="1" spc="-21"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r </a:t>
            </a:r>
            <a:r>
              <a:rPr sz="1600" b="1" spc="-4" dirty="0">
                <a:latin typeface="Arial"/>
                <a:cs typeface="Arial"/>
              </a:rPr>
              <a:t>E</a:t>
            </a:r>
            <a:r>
              <a:rPr sz="1600" b="1" spc="4" dirty="0">
                <a:latin typeface="Arial"/>
                <a:cs typeface="Arial"/>
              </a:rPr>
              <a:t>i</a:t>
            </a:r>
            <a:r>
              <a:rPr sz="1600" b="1" spc="-9" dirty="0">
                <a:latin typeface="Arial"/>
                <a:cs typeface="Arial"/>
              </a:rPr>
              <a:t>gnun</a:t>
            </a:r>
            <a:r>
              <a:rPr sz="1600" b="1" dirty="0">
                <a:latin typeface="Arial"/>
                <a:cs typeface="Arial"/>
              </a:rPr>
              <a:t>g</a:t>
            </a:r>
            <a:r>
              <a:rPr sz="1600" b="1" spc="-21" dirty="0">
                <a:latin typeface="Arial"/>
                <a:cs typeface="Arial"/>
              </a:rPr>
              <a:t> </a:t>
            </a:r>
            <a:r>
              <a:rPr sz="1600" b="1" spc="4" dirty="0">
                <a:latin typeface="Arial"/>
                <a:cs typeface="Arial"/>
              </a:rPr>
              <a:t>z</a:t>
            </a:r>
            <a:r>
              <a:rPr sz="1600" b="1" spc="-9" dirty="0">
                <a:latin typeface="Arial"/>
                <a:cs typeface="Arial"/>
              </a:rPr>
              <a:t>u</a:t>
            </a:r>
            <a:r>
              <a:rPr sz="1600" b="1" dirty="0">
                <a:latin typeface="Arial"/>
                <a:cs typeface="Arial"/>
              </a:rPr>
              <a:t>r</a:t>
            </a:r>
            <a:r>
              <a:rPr sz="1600" b="1" spc="-13" dirty="0">
                <a:latin typeface="Arial"/>
                <a:cs typeface="Arial"/>
              </a:rPr>
              <a:t> </a:t>
            </a:r>
            <a:r>
              <a:rPr sz="1600" b="1" spc="-9" dirty="0">
                <a:latin typeface="Arial"/>
                <a:cs typeface="Arial"/>
              </a:rPr>
              <a:t>K</a:t>
            </a:r>
            <a:r>
              <a:rPr sz="1600" b="1" spc="4" dirty="0">
                <a:latin typeface="Arial"/>
                <a:cs typeface="Arial"/>
              </a:rPr>
              <a:t>i</a:t>
            </a:r>
            <a:r>
              <a:rPr sz="1600" b="1" spc="-9" dirty="0">
                <a:latin typeface="Arial"/>
                <a:cs typeface="Arial"/>
              </a:rPr>
              <a:t>nd</a:t>
            </a:r>
            <a:r>
              <a:rPr sz="1600" b="1" spc="-4" dirty="0">
                <a:latin typeface="Arial"/>
                <a:cs typeface="Arial"/>
              </a:rPr>
              <a:t>e</a:t>
            </a:r>
            <a:r>
              <a:rPr sz="1600" b="1" spc="4" dirty="0">
                <a:latin typeface="Arial"/>
                <a:cs typeface="Arial"/>
              </a:rPr>
              <a:t>r</a:t>
            </a:r>
            <a:r>
              <a:rPr sz="1600" b="1" dirty="0">
                <a:latin typeface="Arial"/>
                <a:cs typeface="Arial"/>
              </a:rPr>
              <a:t>-</a:t>
            </a:r>
            <a:r>
              <a:rPr sz="1600" b="1" spc="-17" dirty="0">
                <a:latin typeface="Arial"/>
                <a:cs typeface="Arial"/>
              </a:rPr>
              <a:t> </a:t>
            </a:r>
            <a:r>
              <a:rPr sz="1600" b="1" spc="-9" dirty="0">
                <a:latin typeface="Arial"/>
                <a:cs typeface="Arial"/>
              </a:rPr>
              <a:t>un</a:t>
            </a:r>
            <a:r>
              <a:rPr sz="1600" b="1" dirty="0">
                <a:latin typeface="Arial"/>
                <a:cs typeface="Arial"/>
              </a:rPr>
              <a:t>d</a:t>
            </a:r>
            <a:r>
              <a:rPr sz="1600" b="1" spc="-21" dirty="0">
                <a:latin typeface="Arial"/>
                <a:cs typeface="Arial"/>
              </a:rPr>
              <a:t> </a:t>
            </a:r>
            <a:r>
              <a:rPr sz="1600" b="1" spc="-4" dirty="0" err="1">
                <a:latin typeface="Arial"/>
                <a:cs typeface="Arial"/>
              </a:rPr>
              <a:t>J</a:t>
            </a:r>
            <a:r>
              <a:rPr sz="1600" b="1" spc="-9" dirty="0" err="1">
                <a:latin typeface="Arial"/>
                <a:cs typeface="Arial"/>
              </a:rPr>
              <a:t>ug</a:t>
            </a:r>
            <a:r>
              <a:rPr sz="1600" b="1" spc="-4" dirty="0" err="1">
                <a:latin typeface="Arial"/>
                <a:cs typeface="Arial"/>
              </a:rPr>
              <a:t>e</a:t>
            </a:r>
            <a:r>
              <a:rPr sz="1600" b="1" spc="-9" dirty="0" err="1">
                <a:latin typeface="Arial"/>
                <a:cs typeface="Arial"/>
              </a:rPr>
              <a:t>nd</a:t>
            </a:r>
            <a:r>
              <a:rPr lang="de-DE" sz="1600" b="1" spc="-9" dirty="0">
                <a:latin typeface="Arial"/>
                <a:cs typeface="Arial"/>
              </a:rPr>
              <a:t>-</a:t>
            </a:r>
            <a:r>
              <a:rPr sz="1600" b="1" spc="-4" dirty="0" err="1">
                <a:latin typeface="Arial"/>
                <a:cs typeface="Arial"/>
              </a:rPr>
              <a:t>a</a:t>
            </a:r>
            <a:r>
              <a:rPr sz="1600" b="1" spc="4" dirty="0" err="1">
                <a:latin typeface="Arial"/>
                <a:cs typeface="Arial"/>
              </a:rPr>
              <a:t>r</a:t>
            </a:r>
            <a:r>
              <a:rPr sz="1600" b="1" spc="-9" dirty="0" err="1">
                <a:latin typeface="Arial"/>
                <a:cs typeface="Arial"/>
              </a:rPr>
              <a:t>b</a:t>
            </a:r>
            <a:r>
              <a:rPr sz="1600" b="1" spc="-4" dirty="0" err="1">
                <a:latin typeface="Arial"/>
                <a:cs typeface="Arial"/>
              </a:rPr>
              <a:t>e</a:t>
            </a:r>
            <a:r>
              <a:rPr sz="1600" b="1" spc="4" dirty="0" err="1">
                <a:latin typeface="Arial"/>
                <a:cs typeface="Arial"/>
              </a:rPr>
              <a:t>i</a:t>
            </a:r>
            <a:r>
              <a:rPr sz="1600" b="1" dirty="0" err="1">
                <a:latin typeface="Arial"/>
                <a:cs typeface="Arial"/>
              </a:rPr>
              <a:t>t</a:t>
            </a:r>
            <a:r>
              <a:rPr sz="1600" b="1" spc="-38" dirty="0">
                <a:latin typeface="Arial"/>
                <a:cs typeface="Arial"/>
              </a:rPr>
              <a:t> </a:t>
            </a:r>
            <a:r>
              <a:rPr sz="1600" b="1" spc="4" dirty="0">
                <a:latin typeface="Arial"/>
                <a:cs typeface="Arial"/>
              </a:rPr>
              <a:t>z</a:t>
            </a:r>
            <a:r>
              <a:rPr sz="1600" b="1" dirty="0">
                <a:latin typeface="Arial"/>
                <a:cs typeface="Arial"/>
              </a:rPr>
              <a:t>u</a:t>
            </a:r>
            <a:r>
              <a:rPr sz="1600" b="1" spc="-21" dirty="0">
                <a:latin typeface="Arial"/>
                <a:cs typeface="Arial"/>
              </a:rPr>
              <a:t> </a:t>
            </a:r>
            <a:r>
              <a:rPr sz="1600" b="1" spc="-9" dirty="0">
                <a:latin typeface="Arial"/>
                <a:cs typeface="Arial"/>
              </a:rPr>
              <a:t>üb</a:t>
            </a:r>
            <a:r>
              <a:rPr sz="1600" b="1" spc="-4" dirty="0">
                <a:latin typeface="Arial"/>
                <a:cs typeface="Arial"/>
              </a:rPr>
              <a:t>e</a:t>
            </a:r>
            <a:r>
              <a:rPr sz="1600" b="1" spc="4" dirty="0">
                <a:latin typeface="Arial"/>
                <a:cs typeface="Arial"/>
              </a:rPr>
              <a:t>r</a:t>
            </a:r>
            <a:r>
              <a:rPr sz="1600" b="1" spc="-9" dirty="0">
                <a:latin typeface="Arial"/>
                <a:cs typeface="Arial"/>
              </a:rPr>
              <a:t>p</a:t>
            </a:r>
            <a:r>
              <a:rPr sz="1600" b="1" spc="4" dirty="0">
                <a:latin typeface="Arial"/>
                <a:cs typeface="Arial"/>
              </a:rPr>
              <a:t>r</a:t>
            </a:r>
            <a:r>
              <a:rPr sz="1600" b="1" spc="-9" dirty="0">
                <a:latin typeface="Arial"/>
                <a:cs typeface="Arial"/>
              </a:rPr>
              <a:t>ü</a:t>
            </a:r>
            <a:r>
              <a:rPr sz="1600" b="1" dirty="0">
                <a:latin typeface="Arial"/>
                <a:cs typeface="Arial"/>
              </a:rPr>
              <a:t>f</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un</a:t>
            </a:r>
            <a:r>
              <a:rPr sz="1600" b="1" dirty="0">
                <a:latin typeface="Arial"/>
                <a:cs typeface="Arial"/>
              </a:rPr>
              <a:t>d</a:t>
            </a:r>
            <a:r>
              <a:rPr sz="1600" b="1" spc="-13" dirty="0">
                <a:latin typeface="Arial"/>
                <a:cs typeface="Arial"/>
              </a:rPr>
              <a:t> </a:t>
            </a:r>
            <a:r>
              <a:rPr sz="1600" b="1" spc="4" dirty="0">
                <a:latin typeface="Arial"/>
                <a:cs typeface="Arial"/>
              </a:rPr>
              <a:t>z</a:t>
            </a:r>
            <a:r>
              <a:rPr sz="1600" b="1" dirty="0">
                <a:latin typeface="Arial"/>
                <a:cs typeface="Arial"/>
              </a:rPr>
              <a:t>u </a:t>
            </a:r>
            <a:r>
              <a:rPr sz="1600" b="1" spc="-13" dirty="0" err="1">
                <a:latin typeface="Arial"/>
                <a:cs typeface="Arial"/>
              </a:rPr>
              <a:t>v</a:t>
            </a:r>
            <a:r>
              <a:rPr sz="1600" b="1" spc="-4" dirty="0" err="1">
                <a:latin typeface="Arial"/>
                <a:cs typeface="Arial"/>
              </a:rPr>
              <a:t>e</a:t>
            </a:r>
            <a:r>
              <a:rPr sz="1600" b="1" spc="4" dirty="0" err="1">
                <a:latin typeface="Arial"/>
                <a:cs typeface="Arial"/>
              </a:rPr>
              <a:t>r</a:t>
            </a:r>
            <a:r>
              <a:rPr sz="1600" b="1" spc="-4" dirty="0" err="1">
                <a:latin typeface="Arial"/>
                <a:cs typeface="Arial"/>
              </a:rPr>
              <a:t>me</a:t>
            </a:r>
            <a:r>
              <a:rPr sz="1600" b="1" spc="4" dirty="0" err="1">
                <a:latin typeface="Arial"/>
                <a:cs typeface="Arial"/>
              </a:rPr>
              <a:t>r</a:t>
            </a:r>
            <a:r>
              <a:rPr sz="1600" b="1" spc="-4" dirty="0" err="1">
                <a:latin typeface="Arial"/>
                <a:cs typeface="Arial"/>
              </a:rPr>
              <a:t>ke</a:t>
            </a:r>
            <a:r>
              <a:rPr sz="1600" b="1" spc="-9" dirty="0" err="1">
                <a:latin typeface="Arial"/>
                <a:cs typeface="Arial"/>
              </a:rPr>
              <a:t>n</a:t>
            </a:r>
            <a:r>
              <a:rPr sz="1600" b="1" dirty="0">
                <a:latin typeface="Arial"/>
                <a:cs typeface="Arial"/>
              </a:rPr>
              <a:t>.</a:t>
            </a:r>
            <a:r>
              <a:rPr lang="de-DE" sz="1600" b="1" dirty="0">
                <a:latin typeface="Arial"/>
                <a:cs typeface="Arial"/>
              </a:rPr>
              <a:t/>
            </a:r>
            <a:br>
              <a:rPr lang="de-DE" sz="1600" b="1" dirty="0">
                <a:latin typeface="Arial"/>
                <a:cs typeface="Arial"/>
              </a:rPr>
            </a:br>
            <a:r>
              <a:rPr sz="1600" b="1" spc="-9" dirty="0">
                <a:latin typeface="Arial"/>
                <a:cs typeface="Arial"/>
              </a:rPr>
              <a:t>D</a:t>
            </a:r>
            <a:r>
              <a:rPr sz="1600" b="1" spc="-4" dirty="0">
                <a:latin typeface="Arial"/>
                <a:cs typeface="Arial"/>
              </a:rPr>
              <a:t>e</a:t>
            </a:r>
            <a:r>
              <a:rPr sz="1600" b="1" dirty="0">
                <a:latin typeface="Arial"/>
                <a:cs typeface="Arial"/>
              </a:rPr>
              <a:t>r</a:t>
            </a:r>
            <a:r>
              <a:rPr sz="1600" b="1" spc="-43"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e</a:t>
            </a:r>
            <a:r>
              <a:rPr sz="1600" b="1" spc="4" dirty="0">
                <a:latin typeface="Arial"/>
                <a:cs typeface="Arial"/>
              </a:rPr>
              <a:t>r</a:t>
            </a:r>
            <a:r>
              <a:rPr sz="1600" b="1" spc="-4" dirty="0">
                <a:latin typeface="Arial"/>
                <a:cs typeface="Arial"/>
              </a:rPr>
              <a:t>s</a:t>
            </a:r>
            <a:r>
              <a:rPr sz="1600" b="1" spc="-9" dirty="0">
                <a:latin typeface="Arial"/>
                <a:cs typeface="Arial"/>
              </a:rPr>
              <a:t>o</a:t>
            </a:r>
            <a:r>
              <a:rPr sz="1600" b="1" dirty="0">
                <a:latin typeface="Arial"/>
                <a:cs typeface="Arial"/>
              </a:rPr>
              <a:t>n</a:t>
            </a:r>
            <a:r>
              <a:rPr sz="1600" b="1" spc="-21" dirty="0">
                <a:latin typeface="Arial"/>
                <a:cs typeface="Arial"/>
              </a:rPr>
              <a:t> </a:t>
            </a:r>
            <a:r>
              <a:rPr sz="1600" b="1" spc="4" dirty="0">
                <a:latin typeface="Arial"/>
                <a:cs typeface="Arial"/>
              </a:rPr>
              <a:t>i</a:t>
            </a:r>
            <a:r>
              <a:rPr sz="1600" b="1" spc="-4" dirty="0">
                <a:latin typeface="Arial"/>
                <a:cs typeface="Arial"/>
              </a:rPr>
              <a:t>s</a:t>
            </a:r>
            <a:r>
              <a:rPr sz="1600" b="1" dirty="0">
                <a:latin typeface="Arial"/>
                <a:cs typeface="Arial"/>
              </a:rPr>
              <a:t>t</a:t>
            </a:r>
            <a:r>
              <a:rPr sz="1600" b="1" spc="-26" dirty="0">
                <a:latin typeface="Arial"/>
                <a:cs typeface="Arial"/>
              </a:rPr>
              <a:t> </a:t>
            </a:r>
            <a:r>
              <a:rPr sz="1600" b="1" spc="-9" dirty="0">
                <a:latin typeface="Arial"/>
                <a:cs typeface="Arial"/>
              </a:rPr>
              <a:t>du</a:t>
            </a:r>
            <a:r>
              <a:rPr sz="1600" b="1" spc="4" dirty="0">
                <a:latin typeface="Arial"/>
                <a:cs typeface="Arial"/>
              </a:rPr>
              <a:t>r</a:t>
            </a:r>
            <a:r>
              <a:rPr sz="1600" b="1" spc="-4" dirty="0">
                <a:latin typeface="Arial"/>
                <a:cs typeface="Arial"/>
              </a:rPr>
              <a:t>c</a:t>
            </a:r>
            <a:r>
              <a:rPr sz="1600" b="1" dirty="0">
                <a:latin typeface="Arial"/>
                <a:cs typeface="Arial"/>
              </a:rPr>
              <a:t>h</a:t>
            </a:r>
            <a:r>
              <a:rPr sz="1600" b="1" spc="-21"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n</a:t>
            </a:r>
            <a:r>
              <a:rPr sz="1600" b="1" spc="-13" dirty="0">
                <a:latin typeface="Arial"/>
                <a:cs typeface="Arial"/>
              </a:rPr>
              <a:t> </a:t>
            </a:r>
            <a:r>
              <a:rPr sz="1600" b="1" spc="-64"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e</a:t>
            </a:r>
            <a:r>
              <a:rPr sz="1600" b="1" spc="4" dirty="0">
                <a:latin typeface="Arial"/>
                <a:cs typeface="Arial"/>
              </a:rPr>
              <a:t>i</a:t>
            </a:r>
            <a:r>
              <a:rPr sz="1600" b="1" dirty="0">
                <a:latin typeface="Arial"/>
                <a:cs typeface="Arial"/>
              </a:rPr>
              <a:t>n</a:t>
            </a:r>
            <a:r>
              <a:rPr sz="1600" b="1" spc="-30" dirty="0">
                <a:latin typeface="Arial"/>
                <a:cs typeface="Arial"/>
              </a:rPr>
              <a:t> </a:t>
            </a:r>
            <a:r>
              <a:rPr sz="1600" b="1" spc="-9" dirty="0">
                <a:latin typeface="Arial"/>
                <a:cs typeface="Arial"/>
              </a:rPr>
              <a:t>h</a:t>
            </a:r>
            <a:r>
              <a:rPr sz="1600" b="1" spc="4" dirty="0">
                <a:latin typeface="Arial"/>
                <a:cs typeface="Arial"/>
              </a:rPr>
              <a:t>i</a:t>
            </a:r>
            <a:r>
              <a:rPr sz="1600" b="1" spc="-4" dirty="0">
                <a:latin typeface="Arial"/>
                <a:cs typeface="Arial"/>
              </a:rPr>
              <a:t>e</a:t>
            </a:r>
            <a:r>
              <a:rPr sz="1600" b="1" spc="4" dirty="0">
                <a:latin typeface="Arial"/>
                <a:cs typeface="Arial"/>
              </a:rPr>
              <a:t>r</a:t>
            </a:r>
            <a:r>
              <a:rPr sz="1600" b="1" spc="-9" dirty="0">
                <a:latin typeface="Arial"/>
                <a:cs typeface="Arial"/>
              </a:rPr>
              <a:t>üb</a:t>
            </a:r>
            <a:r>
              <a:rPr sz="1600" b="1" spc="-4" dirty="0">
                <a:latin typeface="Arial"/>
                <a:cs typeface="Arial"/>
              </a:rPr>
              <a:t>e</a:t>
            </a:r>
            <a:r>
              <a:rPr sz="1600" b="1" dirty="0">
                <a:latin typeface="Arial"/>
                <a:cs typeface="Arial"/>
              </a:rPr>
              <a:t>r</a:t>
            </a:r>
            <a:r>
              <a:rPr sz="1600" b="1" spc="-21" dirty="0">
                <a:latin typeface="Arial"/>
                <a:cs typeface="Arial"/>
              </a:rPr>
              <a:t> </a:t>
            </a:r>
            <a:r>
              <a:rPr sz="1600" b="1" spc="-4" dirty="0">
                <a:latin typeface="Arial"/>
                <a:cs typeface="Arial"/>
              </a:rPr>
              <a:t>e</a:t>
            </a:r>
            <a:r>
              <a:rPr sz="1600" b="1" spc="4" dirty="0">
                <a:latin typeface="Arial"/>
                <a:cs typeface="Arial"/>
              </a:rPr>
              <a:t>i</a:t>
            </a:r>
            <a:r>
              <a:rPr sz="1600" b="1" dirty="0">
                <a:latin typeface="Arial"/>
                <a:cs typeface="Arial"/>
              </a:rPr>
              <a:t>n</a:t>
            </a:r>
            <a:r>
              <a:rPr sz="1600" b="1" spc="-21" dirty="0">
                <a:latin typeface="Arial"/>
                <a:cs typeface="Arial"/>
              </a:rPr>
              <a:t> </a:t>
            </a:r>
            <a:r>
              <a:rPr sz="1600" b="1" spc="-9" dirty="0">
                <a:latin typeface="Arial"/>
                <a:cs typeface="Arial"/>
              </a:rPr>
              <a:t>N</a:t>
            </a:r>
            <a:r>
              <a:rPr sz="1600" b="1" spc="-4" dirty="0">
                <a:latin typeface="Arial"/>
                <a:cs typeface="Arial"/>
              </a:rPr>
              <a:t>ac</a:t>
            </a:r>
            <a:r>
              <a:rPr sz="1600" b="1" spc="-9" dirty="0">
                <a:latin typeface="Arial"/>
                <a:cs typeface="Arial"/>
              </a:rPr>
              <a:t>h</a:t>
            </a:r>
            <a:r>
              <a:rPr sz="1600" b="1" spc="17" dirty="0">
                <a:latin typeface="Arial"/>
                <a:cs typeface="Arial"/>
              </a:rPr>
              <a:t>w</a:t>
            </a:r>
            <a:r>
              <a:rPr sz="1600" b="1" spc="-4" dirty="0">
                <a:latin typeface="Arial"/>
                <a:cs typeface="Arial"/>
              </a:rPr>
              <a:t>e</a:t>
            </a:r>
            <a:r>
              <a:rPr sz="1600" b="1" spc="-9" dirty="0">
                <a:latin typeface="Arial"/>
                <a:cs typeface="Arial"/>
              </a:rPr>
              <a:t>i</a:t>
            </a:r>
            <a:r>
              <a:rPr sz="1600" b="1" spc="-4" dirty="0">
                <a:latin typeface="Arial"/>
                <a:cs typeface="Arial"/>
              </a:rPr>
              <a:t>s</a:t>
            </a:r>
            <a:r>
              <a:rPr sz="1600" b="1" spc="-17" dirty="0">
                <a:latin typeface="Arial"/>
                <a:cs typeface="Arial"/>
              </a:rPr>
              <a:t>d</a:t>
            </a:r>
            <a:r>
              <a:rPr sz="1600" b="1" spc="-9" dirty="0">
                <a:latin typeface="Arial"/>
                <a:cs typeface="Arial"/>
              </a:rPr>
              <a:t>o</a:t>
            </a:r>
            <a:r>
              <a:rPr sz="1600" b="1" spc="-4" dirty="0">
                <a:latin typeface="Arial"/>
                <a:cs typeface="Arial"/>
              </a:rPr>
              <a:t>k</a:t>
            </a:r>
            <a:r>
              <a:rPr sz="1600" b="1" spc="-9" dirty="0">
                <a:latin typeface="Arial"/>
                <a:cs typeface="Arial"/>
              </a:rPr>
              <a:t>u</a:t>
            </a:r>
            <a:r>
              <a:rPr sz="1600" b="1" spc="-4" dirty="0">
                <a:latin typeface="Arial"/>
                <a:cs typeface="Arial"/>
              </a:rPr>
              <a:t>m</a:t>
            </a:r>
            <a:r>
              <a:rPr sz="1600" b="1" spc="-13" dirty="0">
                <a:latin typeface="Arial"/>
                <a:cs typeface="Arial"/>
              </a:rPr>
              <a:t>e</a:t>
            </a:r>
            <a:r>
              <a:rPr sz="1600" b="1" spc="-9" dirty="0">
                <a:latin typeface="Arial"/>
                <a:cs typeface="Arial"/>
              </a:rPr>
              <a:t>n</a:t>
            </a:r>
            <a:r>
              <a:rPr sz="1600" b="1" dirty="0">
                <a:latin typeface="Arial"/>
                <a:cs typeface="Arial"/>
              </a:rPr>
              <a:t>t</a:t>
            </a:r>
            <a:r>
              <a:rPr sz="1600" b="1" spc="-38" dirty="0">
                <a:latin typeface="Arial"/>
                <a:cs typeface="Arial"/>
              </a:rPr>
              <a:t> </a:t>
            </a:r>
            <a:r>
              <a:rPr sz="1600" b="1" spc="-4" dirty="0">
                <a:latin typeface="Arial"/>
                <a:cs typeface="Arial"/>
              </a:rPr>
              <a:t>a</a:t>
            </a:r>
            <a:r>
              <a:rPr sz="1600" b="1" spc="-9" dirty="0">
                <a:latin typeface="Arial"/>
                <a:cs typeface="Arial"/>
              </a:rPr>
              <a:t>u</a:t>
            </a:r>
            <a:r>
              <a:rPr sz="1600" b="1" spc="-4" dirty="0">
                <a:latin typeface="Arial"/>
                <a:cs typeface="Arial"/>
              </a:rPr>
              <a:t>s</a:t>
            </a:r>
            <a:r>
              <a:rPr sz="1600" b="1" spc="4" dirty="0">
                <a:latin typeface="Arial"/>
                <a:cs typeface="Arial"/>
              </a:rPr>
              <a:t>z</a:t>
            </a:r>
            <a:r>
              <a:rPr sz="1600" b="1" spc="-9" dirty="0">
                <a:latin typeface="Arial"/>
                <a:cs typeface="Arial"/>
              </a:rPr>
              <a:t>u</a:t>
            </a:r>
            <a:r>
              <a:rPr sz="1600" b="1" spc="-4" dirty="0">
                <a:latin typeface="Arial"/>
                <a:cs typeface="Arial"/>
              </a:rPr>
              <a:t>s</a:t>
            </a:r>
            <a:r>
              <a:rPr sz="1600" b="1" dirty="0">
                <a:latin typeface="Arial"/>
                <a:cs typeface="Arial"/>
              </a:rPr>
              <a:t>t</a:t>
            </a:r>
            <a:r>
              <a:rPr sz="1600" b="1" spc="-4" dirty="0">
                <a:latin typeface="Arial"/>
                <a:cs typeface="Arial"/>
              </a:rPr>
              <a:t>e</a:t>
            </a:r>
            <a:r>
              <a:rPr sz="1600" b="1" spc="-9" dirty="0">
                <a:latin typeface="Arial"/>
                <a:cs typeface="Arial"/>
              </a:rPr>
              <a:t>ll</a:t>
            </a:r>
            <a:r>
              <a:rPr sz="1600" b="1" spc="-4" dirty="0">
                <a:latin typeface="Arial"/>
                <a:cs typeface="Arial"/>
              </a:rPr>
              <a:t>e</a:t>
            </a:r>
            <a:r>
              <a:rPr sz="1600" b="1" spc="-9" dirty="0">
                <a:latin typeface="Arial"/>
                <a:cs typeface="Arial"/>
              </a:rPr>
              <a:t>n</a:t>
            </a:r>
            <a:r>
              <a:rPr sz="1197" dirty="0">
                <a:latin typeface="Arial"/>
                <a:cs typeface="Arial"/>
              </a:rPr>
              <a:t>.</a:t>
            </a:r>
          </a:p>
        </p:txBody>
      </p:sp>
    </p:spTree>
    <p:extLst>
      <p:ext uri="{BB962C8B-B14F-4D97-AF65-F5344CB8AC3E}">
        <p14:creationId xmlns:p14="http://schemas.microsoft.com/office/powerpoint/2010/main" val="1766279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01A5C45-EDB5-47D4-8B82-13262B824D36}"/>
              </a:ext>
            </a:extLst>
          </p:cNvPr>
          <p:cNvSpPr>
            <a:spLocks noGrp="1"/>
          </p:cNvSpPr>
          <p:nvPr/>
        </p:nvSpPr>
        <p:spPr>
          <a:xfrm>
            <a:off x="325120" y="1034355"/>
            <a:ext cx="7052679" cy="540446"/>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eaLnBrk="1" fontAlgn="auto" hangingPunct="1">
              <a:spcAft>
                <a:spcPts val="0"/>
              </a:spcAft>
              <a:defRPr/>
            </a:pPr>
            <a:r>
              <a:rPr lang="de-DE" sz="2400" spc="-13" dirty="0">
                <a:solidFill>
                  <a:schemeClr val="tx1"/>
                </a:solidFill>
                <a:latin typeface="Arial"/>
                <a:ea typeface="+mn-ea"/>
                <a:cs typeface="Arial"/>
              </a:rPr>
              <a:t>Gründe für die Ausbildung</a:t>
            </a:r>
          </a:p>
        </p:txBody>
      </p:sp>
      <p:sp>
        <p:nvSpPr>
          <p:cNvPr id="6" name="object 2">
            <a:extLst>
              <a:ext uri="{FF2B5EF4-FFF2-40B4-BE49-F238E27FC236}">
                <a16:creationId xmlns:a16="http://schemas.microsoft.com/office/drawing/2014/main" id="{9927012F-39B2-47B0-B2E3-E8F08B9F0D80}"/>
              </a:ext>
            </a:extLst>
          </p:cNvPr>
          <p:cNvSpPr txBox="1"/>
          <p:nvPr/>
        </p:nvSpPr>
        <p:spPr>
          <a:xfrm>
            <a:off x="325120" y="1754273"/>
            <a:ext cx="8493760" cy="4678204"/>
          </a:xfrm>
          <a:prstGeom prst="rect">
            <a:avLst/>
          </a:prstGeom>
        </p:spPr>
        <p:txBody>
          <a:bodyPr vert="horz" wrap="square" lIns="0" tIns="0" rIns="0" bIns="0" rtlCol="0">
            <a:spAutoFit/>
          </a:bodyPr>
          <a:lstStyle/>
          <a:p>
            <a:pPr marL="10860"/>
            <a:r>
              <a:rPr sz="1600" spc="-17" dirty="0">
                <a:latin typeface="Arial"/>
                <a:cs typeface="Arial"/>
              </a:rPr>
              <a:t>D</a:t>
            </a:r>
            <a:r>
              <a:rPr sz="1600" spc="-9" dirty="0">
                <a:latin typeface="Arial"/>
                <a:cs typeface="Arial"/>
              </a:rPr>
              <a:t>er</a:t>
            </a:r>
            <a:r>
              <a:rPr sz="1600" dirty="0">
                <a:latin typeface="Arial"/>
                <a:cs typeface="Arial"/>
              </a:rPr>
              <a:t> </a:t>
            </a:r>
            <a:r>
              <a:rPr sz="1600" spc="-167" dirty="0">
                <a:latin typeface="Arial"/>
                <a:cs typeface="Arial"/>
              </a:rPr>
              <a:t> </a:t>
            </a:r>
            <a:r>
              <a:rPr sz="1600" spc="-21" dirty="0">
                <a:latin typeface="Arial"/>
                <a:cs typeface="Arial"/>
              </a:rPr>
              <a:t>G</a:t>
            </a:r>
            <a:r>
              <a:rPr sz="1600" spc="-9" dirty="0">
                <a:latin typeface="Arial"/>
                <a:cs typeface="Arial"/>
              </a:rPr>
              <a:t>es</a:t>
            </a:r>
            <a:r>
              <a:rPr sz="1600" dirty="0">
                <a:latin typeface="Arial"/>
                <a:cs typeface="Arial"/>
              </a:rPr>
              <a:t>e</a:t>
            </a:r>
            <a:r>
              <a:rPr sz="1600" spc="-13" dirty="0">
                <a:latin typeface="Arial"/>
                <a:cs typeface="Arial"/>
              </a:rPr>
              <a:t>t</a:t>
            </a:r>
            <a:r>
              <a:rPr sz="1600" spc="-4" dirty="0">
                <a:latin typeface="Arial"/>
                <a:cs typeface="Arial"/>
              </a:rPr>
              <a:t>z</a:t>
            </a:r>
            <a:r>
              <a:rPr sz="1600" spc="-13" dirty="0">
                <a:latin typeface="Arial"/>
                <a:cs typeface="Arial"/>
              </a:rPr>
              <a:t>g</a:t>
            </a:r>
            <a:r>
              <a:rPr sz="1600" spc="-9" dirty="0">
                <a:latin typeface="Arial"/>
                <a:cs typeface="Arial"/>
              </a:rPr>
              <a:t>e</a:t>
            </a:r>
            <a:r>
              <a:rPr sz="1600" spc="-4" dirty="0">
                <a:latin typeface="Arial"/>
                <a:cs typeface="Arial"/>
              </a:rPr>
              <a:t>b</a:t>
            </a:r>
            <a:r>
              <a:rPr sz="1600" spc="-9" dirty="0">
                <a:latin typeface="Arial"/>
                <a:cs typeface="Arial"/>
              </a:rPr>
              <a:t>er</a:t>
            </a:r>
            <a:r>
              <a:rPr sz="1600" dirty="0">
                <a:latin typeface="Arial"/>
                <a:cs typeface="Arial"/>
              </a:rPr>
              <a:t> </a:t>
            </a:r>
            <a:r>
              <a:rPr sz="1600" spc="-167" dirty="0">
                <a:latin typeface="Arial"/>
                <a:cs typeface="Arial"/>
              </a:rPr>
              <a:t> </a:t>
            </a:r>
            <a:r>
              <a:rPr sz="1600" spc="-9" dirty="0">
                <a:latin typeface="Arial"/>
                <a:cs typeface="Arial"/>
              </a:rPr>
              <a:t>s</a:t>
            </a:r>
            <a:r>
              <a:rPr sz="1600" spc="-13" dirty="0">
                <a:latin typeface="Arial"/>
                <a:cs typeface="Arial"/>
              </a:rPr>
              <a:t>p</a:t>
            </a:r>
            <a:r>
              <a:rPr sz="1600" spc="-9" dirty="0">
                <a:latin typeface="Arial"/>
                <a:cs typeface="Arial"/>
              </a:rPr>
              <a:t>ric</a:t>
            </a:r>
            <a:r>
              <a:rPr sz="1600" spc="-4" dirty="0">
                <a:latin typeface="Arial"/>
                <a:cs typeface="Arial"/>
              </a:rPr>
              <a:t>h</a:t>
            </a:r>
            <a:r>
              <a:rPr sz="1600" spc="-9" dirty="0">
                <a:latin typeface="Arial"/>
                <a:cs typeface="Arial"/>
              </a:rPr>
              <a:t>t</a:t>
            </a:r>
            <a:r>
              <a:rPr sz="1600" dirty="0">
                <a:latin typeface="Arial"/>
                <a:cs typeface="Arial"/>
              </a:rPr>
              <a:t> </a:t>
            </a:r>
            <a:r>
              <a:rPr sz="1600" spc="-171" dirty="0">
                <a:latin typeface="Arial"/>
                <a:cs typeface="Arial"/>
              </a:rPr>
              <a:t> </a:t>
            </a:r>
            <a:r>
              <a:rPr sz="1600" dirty="0">
                <a:latin typeface="Arial"/>
                <a:cs typeface="Arial"/>
              </a:rPr>
              <a:t>i</a:t>
            </a:r>
            <a:r>
              <a:rPr sz="1600" spc="-13" dirty="0">
                <a:latin typeface="Arial"/>
                <a:cs typeface="Arial"/>
              </a:rPr>
              <a:t>m</a:t>
            </a:r>
            <a:r>
              <a:rPr sz="1600" dirty="0">
                <a:latin typeface="Arial"/>
                <a:cs typeface="Arial"/>
              </a:rPr>
              <a:t> </a:t>
            </a:r>
            <a:r>
              <a:rPr sz="1600" spc="-167" dirty="0">
                <a:latin typeface="Arial"/>
                <a:cs typeface="Arial"/>
              </a:rPr>
              <a:t> </a:t>
            </a:r>
            <a:r>
              <a:rPr sz="1600" spc="-56" dirty="0">
                <a:latin typeface="Arial"/>
                <a:cs typeface="Arial"/>
              </a:rPr>
              <a:t>W</a:t>
            </a:r>
            <a:r>
              <a:rPr sz="1600" spc="-9" dirty="0">
                <a:latin typeface="Arial"/>
                <a:cs typeface="Arial"/>
              </a:rPr>
              <a:t>a</a:t>
            </a:r>
            <a:r>
              <a:rPr sz="1600" spc="-26" dirty="0">
                <a:latin typeface="Arial"/>
                <a:cs typeface="Arial"/>
              </a:rPr>
              <a:t>f</a:t>
            </a:r>
            <a:r>
              <a:rPr sz="1600" spc="-9" dirty="0">
                <a:latin typeface="Arial"/>
                <a:cs typeface="Arial"/>
              </a:rPr>
              <a:t>fenge</a:t>
            </a:r>
            <a:r>
              <a:rPr sz="1600" spc="-4" dirty="0">
                <a:latin typeface="Arial"/>
                <a:cs typeface="Arial"/>
              </a:rPr>
              <a:t>s</a:t>
            </a:r>
            <a:r>
              <a:rPr sz="1600" spc="-9" dirty="0">
                <a:latin typeface="Arial"/>
                <a:cs typeface="Arial"/>
              </a:rPr>
              <a:t>etz</a:t>
            </a:r>
            <a:r>
              <a:rPr sz="1600" dirty="0">
                <a:latin typeface="Arial"/>
                <a:cs typeface="Arial"/>
              </a:rPr>
              <a:t> </a:t>
            </a:r>
            <a:r>
              <a:rPr sz="1600" spc="-162" dirty="0">
                <a:latin typeface="Arial"/>
                <a:cs typeface="Arial"/>
              </a:rPr>
              <a:t> </a:t>
            </a:r>
            <a:r>
              <a:rPr sz="1600" dirty="0">
                <a:latin typeface="Arial"/>
                <a:cs typeface="Arial"/>
              </a:rPr>
              <a:t>i</a:t>
            </a:r>
            <a:r>
              <a:rPr sz="1600" spc="-9" dirty="0">
                <a:latin typeface="Arial"/>
                <a:cs typeface="Arial"/>
              </a:rPr>
              <a:t>n</a:t>
            </a:r>
            <a:r>
              <a:rPr sz="1600" dirty="0">
                <a:latin typeface="Arial"/>
                <a:cs typeface="Arial"/>
              </a:rPr>
              <a:t> </a:t>
            </a:r>
            <a:r>
              <a:rPr sz="1600" spc="-167" dirty="0">
                <a:latin typeface="Arial"/>
                <a:cs typeface="Arial"/>
              </a:rPr>
              <a:t> </a:t>
            </a:r>
            <a:r>
              <a:rPr sz="1600" spc="-21" dirty="0">
                <a:latin typeface="Arial"/>
                <a:cs typeface="Arial"/>
              </a:rPr>
              <a:t>d</a:t>
            </a:r>
            <a:r>
              <a:rPr sz="1600" spc="-9" dirty="0">
                <a:latin typeface="Arial"/>
                <a:cs typeface="Arial"/>
              </a:rPr>
              <a:t>er</a:t>
            </a:r>
            <a:r>
              <a:rPr sz="1600" dirty="0">
                <a:latin typeface="Arial"/>
                <a:cs typeface="Arial"/>
              </a:rPr>
              <a:t> </a:t>
            </a:r>
            <a:r>
              <a:rPr sz="1600" spc="-171" dirty="0">
                <a:latin typeface="Arial"/>
                <a:cs typeface="Arial"/>
              </a:rPr>
              <a:t> </a:t>
            </a:r>
            <a:r>
              <a:rPr sz="1600" spc="-9" dirty="0">
                <a:latin typeface="Arial"/>
                <a:cs typeface="Arial"/>
              </a:rPr>
              <a:t>a</a:t>
            </a:r>
            <a:r>
              <a:rPr sz="1600" spc="-4" dirty="0">
                <a:latin typeface="Arial"/>
                <a:cs typeface="Arial"/>
              </a:rPr>
              <a:t>k</a:t>
            </a:r>
            <a:r>
              <a:rPr sz="1600" spc="-9" dirty="0">
                <a:latin typeface="Arial"/>
                <a:cs typeface="Arial"/>
              </a:rPr>
              <a:t>tue</a:t>
            </a:r>
            <a:r>
              <a:rPr sz="1600" dirty="0">
                <a:latin typeface="Arial"/>
                <a:cs typeface="Arial"/>
              </a:rPr>
              <a:t>ll</a:t>
            </a:r>
            <a:r>
              <a:rPr sz="1600" spc="-9" dirty="0">
                <a:latin typeface="Arial"/>
                <a:cs typeface="Arial"/>
              </a:rPr>
              <a:t>en</a:t>
            </a:r>
            <a:r>
              <a:rPr sz="1600" dirty="0">
                <a:latin typeface="Arial"/>
                <a:cs typeface="Arial"/>
              </a:rPr>
              <a:t> </a:t>
            </a:r>
            <a:r>
              <a:rPr sz="1600" spc="-167" dirty="0">
                <a:latin typeface="Arial"/>
                <a:cs typeface="Arial"/>
              </a:rPr>
              <a:t> </a:t>
            </a:r>
            <a:r>
              <a:rPr sz="1600" spc="-13" dirty="0">
                <a:latin typeface="Arial"/>
                <a:cs typeface="Arial"/>
              </a:rPr>
              <a:t>F</a:t>
            </a:r>
            <a:r>
              <a:rPr sz="1600" spc="-9" dirty="0">
                <a:latin typeface="Arial"/>
                <a:cs typeface="Arial"/>
              </a:rPr>
              <a:t>a</a:t>
            </a:r>
            <a:r>
              <a:rPr sz="1600" spc="-17" dirty="0">
                <a:latin typeface="Arial"/>
                <a:cs typeface="Arial"/>
              </a:rPr>
              <a:t>s</a:t>
            </a:r>
            <a:r>
              <a:rPr sz="1600" spc="-4" dirty="0">
                <a:latin typeface="Arial"/>
                <a:cs typeface="Arial"/>
              </a:rPr>
              <a:t>s</a:t>
            </a:r>
            <a:r>
              <a:rPr sz="1600" spc="-9" dirty="0">
                <a:latin typeface="Arial"/>
                <a:cs typeface="Arial"/>
              </a:rPr>
              <a:t>ung</a:t>
            </a:r>
            <a:r>
              <a:rPr sz="1600" dirty="0">
                <a:latin typeface="Arial"/>
                <a:cs typeface="Arial"/>
              </a:rPr>
              <a:t> </a:t>
            </a:r>
            <a:r>
              <a:rPr sz="1600" spc="-167" dirty="0">
                <a:latin typeface="Arial"/>
                <a:cs typeface="Arial"/>
              </a:rPr>
              <a:t> </a:t>
            </a:r>
            <a:r>
              <a:rPr sz="1600" b="1" spc="-9" dirty="0">
                <a:latin typeface="Arial"/>
                <a:cs typeface="Arial"/>
              </a:rPr>
              <a:t>im</a:t>
            </a:r>
            <a:r>
              <a:rPr sz="1600" b="1" dirty="0">
                <a:latin typeface="Arial"/>
                <a:cs typeface="Arial"/>
              </a:rPr>
              <a:t> </a:t>
            </a:r>
            <a:r>
              <a:rPr sz="1600" b="1" spc="-171" dirty="0">
                <a:latin typeface="Arial"/>
                <a:cs typeface="Arial"/>
              </a:rPr>
              <a:t> </a:t>
            </a:r>
            <a:r>
              <a:rPr sz="1600" b="1" spc="-9" dirty="0">
                <a:latin typeface="Arial"/>
                <a:cs typeface="Arial"/>
              </a:rPr>
              <a:t>§</a:t>
            </a:r>
            <a:r>
              <a:rPr sz="1600" b="1" dirty="0">
                <a:latin typeface="Arial"/>
                <a:cs typeface="Arial"/>
              </a:rPr>
              <a:t> </a:t>
            </a:r>
            <a:r>
              <a:rPr sz="1600" b="1" spc="-167" dirty="0">
                <a:latin typeface="Arial"/>
                <a:cs typeface="Arial"/>
              </a:rPr>
              <a:t> </a:t>
            </a:r>
            <a:r>
              <a:rPr sz="1600" b="1" spc="-9" dirty="0">
                <a:latin typeface="Arial"/>
                <a:cs typeface="Arial"/>
              </a:rPr>
              <a:t>27</a:t>
            </a:r>
            <a:r>
              <a:rPr sz="1600" b="1" dirty="0">
                <a:latin typeface="Arial"/>
                <a:cs typeface="Arial"/>
              </a:rPr>
              <a:t> </a:t>
            </a:r>
            <a:r>
              <a:rPr sz="1600" b="1" spc="-167" dirty="0">
                <a:latin typeface="Arial"/>
                <a:cs typeface="Arial"/>
              </a:rPr>
              <a:t> </a:t>
            </a:r>
            <a:r>
              <a:rPr sz="1600" b="1" spc="-56" dirty="0">
                <a:latin typeface="Arial"/>
                <a:cs typeface="Arial"/>
              </a:rPr>
              <a:t>W</a:t>
            </a:r>
            <a:r>
              <a:rPr sz="1600" b="1" spc="-9" dirty="0">
                <a:latin typeface="Arial"/>
                <a:cs typeface="Arial"/>
              </a:rPr>
              <a:t>a</a:t>
            </a:r>
            <a:r>
              <a:rPr sz="1600" b="1" spc="-4" dirty="0">
                <a:latin typeface="Arial"/>
                <a:cs typeface="Arial"/>
              </a:rPr>
              <a:t>ff</a:t>
            </a:r>
            <a:r>
              <a:rPr sz="1600" b="1" spc="-13" dirty="0">
                <a:latin typeface="Arial"/>
                <a:cs typeface="Arial"/>
              </a:rPr>
              <a:t>G</a:t>
            </a:r>
            <a:endParaRPr sz="1600" dirty="0">
              <a:latin typeface="Arial"/>
              <a:cs typeface="Arial"/>
            </a:endParaRPr>
          </a:p>
          <a:p>
            <a:pPr marL="10860">
              <a:tabLst>
                <a:tab pos="796563" algn="l"/>
                <a:tab pos="2870780" algn="l"/>
              </a:tabLst>
            </a:pPr>
            <a:r>
              <a:rPr sz="1600" spc="-4" dirty="0">
                <a:latin typeface="Arial"/>
                <a:cs typeface="Arial"/>
              </a:rPr>
              <a:t>v</a:t>
            </a:r>
            <a:r>
              <a:rPr sz="1600" spc="-9" dirty="0">
                <a:latin typeface="Arial"/>
                <a:cs typeface="Arial"/>
              </a:rPr>
              <a:t>on</a:t>
            </a:r>
            <a:r>
              <a:rPr sz="1600" dirty="0">
                <a:latin typeface="Arial"/>
                <a:cs typeface="Arial"/>
              </a:rPr>
              <a:t> </a:t>
            </a:r>
            <a:r>
              <a:rPr sz="1600" spc="81" dirty="0">
                <a:latin typeface="Arial"/>
                <a:cs typeface="Arial"/>
              </a:rPr>
              <a:t> </a:t>
            </a:r>
            <a:r>
              <a:rPr sz="1600" spc="-9" dirty="0">
                <a:latin typeface="Arial"/>
                <a:cs typeface="Arial"/>
              </a:rPr>
              <a:t>den</a:t>
            </a:r>
            <a:r>
              <a:rPr sz="1600" dirty="0">
                <a:latin typeface="Arial"/>
                <a:cs typeface="Arial"/>
              </a:rPr>
              <a:t>	</a:t>
            </a:r>
            <a:r>
              <a:rPr sz="1600" b="1" spc="-47" dirty="0">
                <a:latin typeface="Arial"/>
                <a:cs typeface="Arial"/>
              </a:rPr>
              <a:t>A</a:t>
            </a:r>
            <a:r>
              <a:rPr sz="1600" b="1" spc="-4" dirty="0">
                <a:latin typeface="Arial"/>
                <a:cs typeface="Arial"/>
              </a:rPr>
              <a:t>n</a:t>
            </a:r>
            <a:r>
              <a:rPr sz="1600" b="1" spc="-13" dirty="0">
                <a:latin typeface="Arial"/>
                <a:cs typeface="Arial"/>
              </a:rPr>
              <a:t>fo</a:t>
            </a:r>
            <a:r>
              <a:rPr sz="1600" b="1" dirty="0">
                <a:latin typeface="Arial"/>
                <a:cs typeface="Arial"/>
              </a:rPr>
              <a:t>r</a:t>
            </a:r>
            <a:r>
              <a:rPr sz="1600" b="1" spc="-13" dirty="0">
                <a:latin typeface="Arial"/>
                <a:cs typeface="Arial"/>
              </a:rPr>
              <a:t>d</a:t>
            </a:r>
            <a:r>
              <a:rPr sz="1600" b="1" spc="-9" dirty="0">
                <a:latin typeface="Arial"/>
                <a:cs typeface="Arial"/>
              </a:rPr>
              <a:t>er</a:t>
            </a:r>
            <a:r>
              <a:rPr sz="1600" b="1" spc="-13" dirty="0">
                <a:latin typeface="Arial"/>
                <a:cs typeface="Arial"/>
              </a:rPr>
              <a:t>ung</a:t>
            </a:r>
            <a:r>
              <a:rPr sz="1600" b="1" spc="-9" dirty="0">
                <a:latin typeface="Arial"/>
                <a:cs typeface="Arial"/>
              </a:rPr>
              <a:t>en</a:t>
            </a:r>
            <a:r>
              <a:rPr sz="1600" b="1" dirty="0">
                <a:latin typeface="Arial"/>
                <a:cs typeface="Arial"/>
              </a:rPr>
              <a:t> </a:t>
            </a:r>
            <a:r>
              <a:rPr sz="1600" b="1" spc="77" dirty="0">
                <a:latin typeface="Arial"/>
                <a:cs typeface="Arial"/>
              </a:rPr>
              <a:t> </a:t>
            </a:r>
            <a:r>
              <a:rPr sz="1600" b="1" dirty="0">
                <a:latin typeface="Arial"/>
                <a:cs typeface="Arial"/>
              </a:rPr>
              <a:t>a</a:t>
            </a:r>
            <a:r>
              <a:rPr sz="1600" b="1" spc="-9" dirty="0">
                <a:latin typeface="Arial"/>
                <a:cs typeface="Arial"/>
              </a:rPr>
              <a:t>n</a:t>
            </a:r>
            <a:r>
              <a:rPr sz="1600" b="1" dirty="0">
                <a:latin typeface="Arial"/>
                <a:cs typeface="Arial"/>
              </a:rPr>
              <a:t> </a:t>
            </a:r>
            <a:r>
              <a:rPr sz="1600" b="1" spc="77" dirty="0">
                <a:latin typeface="Arial"/>
                <a:cs typeface="Arial"/>
              </a:rPr>
              <a:t> </a:t>
            </a:r>
            <a:r>
              <a:rPr sz="1600" b="1" spc="-4" dirty="0">
                <a:latin typeface="Arial"/>
                <a:cs typeface="Arial"/>
              </a:rPr>
              <a:t>d</a:t>
            </a:r>
            <a:r>
              <a:rPr sz="1600" b="1" spc="-9" dirty="0">
                <a:latin typeface="Arial"/>
                <a:cs typeface="Arial"/>
              </a:rPr>
              <a:t>as</a:t>
            </a:r>
            <a:r>
              <a:rPr sz="1600" b="1" dirty="0">
                <a:latin typeface="Arial"/>
                <a:cs typeface="Arial"/>
              </a:rPr>
              <a:t>	</a:t>
            </a:r>
            <a:r>
              <a:rPr sz="1600" b="1" spc="-47" dirty="0">
                <a:latin typeface="Arial"/>
                <a:cs typeface="Arial"/>
              </a:rPr>
              <a:t>A</a:t>
            </a:r>
            <a:r>
              <a:rPr sz="1600" b="1" spc="-4" dirty="0">
                <a:latin typeface="Arial"/>
                <a:cs typeface="Arial"/>
              </a:rPr>
              <a:t>u</a:t>
            </a:r>
            <a:r>
              <a:rPr sz="1600" b="1" spc="-13" dirty="0">
                <a:latin typeface="Arial"/>
                <a:cs typeface="Arial"/>
              </a:rPr>
              <a:t>f</a:t>
            </a:r>
            <a:r>
              <a:rPr sz="1600" b="1" spc="-9" dirty="0">
                <a:latin typeface="Arial"/>
                <a:cs typeface="Arial"/>
              </a:rPr>
              <a:t>si</a:t>
            </a:r>
            <a:r>
              <a:rPr sz="1600" b="1" dirty="0">
                <a:latin typeface="Arial"/>
                <a:cs typeface="Arial"/>
              </a:rPr>
              <a:t>c</a:t>
            </a:r>
            <a:r>
              <a:rPr sz="1600" b="1" spc="-13" dirty="0">
                <a:latin typeface="Arial"/>
                <a:cs typeface="Arial"/>
              </a:rPr>
              <a:t>ht</a:t>
            </a:r>
            <a:r>
              <a:rPr sz="1600" b="1" dirty="0">
                <a:latin typeface="Arial"/>
                <a:cs typeface="Arial"/>
              </a:rPr>
              <a:t>s</a:t>
            </a:r>
            <a:r>
              <a:rPr sz="1600" b="1" spc="-13" dirty="0">
                <a:latin typeface="Arial"/>
                <a:cs typeface="Arial"/>
              </a:rPr>
              <a:t>p</a:t>
            </a:r>
            <a:r>
              <a:rPr sz="1600" b="1" dirty="0">
                <a:latin typeface="Arial"/>
                <a:cs typeface="Arial"/>
              </a:rPr>
              <a:t>e</a:t>
            </a:r>
            <a:r>
              <a:rPr sz="1600" b="1" spc="-9" dirty="0">
                <a:latin typeface="Arial"/>
                <a:cs typeface="Arial"/>
              </a:rPr>
              <a:t>rs</a:t>
            </a:r>
            <a:r>
              <a:rPr sz="1600" b="1" spc="-13" dirty="0">
                <a:latin typeface="Arial"/>
                <a:cs typeface="Arial"/>
              </a:rPr>
              <a:t>on</a:t>
            </a:r>
            <a:r>
              <a:rPr sz="1600" b="1" spc="-9" dirty="0">
                <a:latin typeface="Arial"/>
                <a:cs typeface="Arial"/>
              </a:rPr>
              <a:t>al</a:t>
            </a:r>
            <a:r>
              <a:rPr sz="1600" spc="-4" dirty="0">
                <a:latin typeface="Arial"/>
                <a:cs typeface="Arial"/>
              </a:rPr>
              <a:t>.</a:t>
            </a:r>
            <a:r>
              <a:rPr sz="1600" dirty="0">
                <a:latin typeface="Arial"/>
                <a:cs typeface="Arial"/>
              </a:rPr>
              <a:t> </a:t>
            </a:r>
            <a:r>
              <a:rPr sz="1600" spc="-9" dirty="0">
                <a:latin typeface="Arial"/>
                <a:cs typeface="Arial"/>
              </a:rPr>
              <a:t>In</a:t>
            </a:r>
            <a:r>
              <a:rPr sz="1600" dirty="0">
                <a:latin typeface="Arial"/>
                <a:cs typeface="Arial"/>
              </a:rPr>
              <a:t> </a:t>
            </a:r>
            <a:r>
              <a:rPr sz="1600" spc="-9" dirty="0">
                <a:latin typeface="Arial"/>
                <a:cs typeface="Arial"/>
              </a:rPr>
              <a:t>d</a:t>
            </a:r>
            <a:r>
              <a:rPr sz="1600" dirty="0">
                <a:latin typeface="Arial"/>
                <a:cs typeface="Arial"/>
              </a:rPr>
              <a:t>e</a:t>
            </a:r>
            <a:r>
              <a:rPr sz="1600" spc="-9" dirty="0">
                <a:latin typeface="Arial"/>
                <a:cs typeface="Arial"/>
              </a:rPr>
              <a:t>r</a:t>
            </a:r>
            <a:r>
              <a:rPr sz="1600" dirty="0">
                <a:latin typeface="Arial"/>
                <a:cs typeface="Arial"/>
              </a:rPr>
              <a:t> </a:t>
            </a:r>
            <a:r>
              <a:rPr sz="1600" spc="86" dirty="0">
                <a:latin typeface="Arial"/>
                <a:cs typeface="Arial"/>
              </a:rPr>
              <a:t> </a:t>
            </a:r>
            <a:r>
              <a:rPr sz="1600" spc="-13" dirty="0" err="1">
                <a:latin typeface="Arial"/>
                <a:cs typeface="Arial"/>
              </a:rPr>
              <a:t>Al</a:t>
            </a:r>
            <a:r>
              <a:rPr sz="1600" dirty="0" err="1">
                <a:latin typeface="Arial"/>
                <a:cs typeface="Arial"/>
              </a:rPr>
              <a:t>l</a:t>
            </a:r>
            <a:r>
              <a:rPr sz="1600" spc="-13" dirty="0" err="1">
                <a:latin typeface="Arial"/>
                <a:cs typeface="Arial"/>
              </a:rPr>
              <a:t>gem</a:t>
            </a:r>
            <a:r>
              <a:rPr sz="1600" spc="-21" dirty="0" err="1">
                <a:latin typeface="Arial"/>
                <a:cs typeface="Arial"/>
              </a:rPr>
              <a:t>e</a:t>
            </a:r>
            <a:r>
              <a:rPr sz="1600" dirty="0" err="1">
                <a:latin typeface="Arial"/>
                <a:cs typeface="Arial"/>
              </a:rPr>
              <a:t>i</a:t>
            </a:r>
            <a:r>
              <a:rPr sz="1600" spc="-9" dirty="0" err="1">
                <a:latin typeface="Arial"/>
                <a:cs typeface="Arial"/>
              </a:rPr>
              <a:t>nen</a:t>
            </a:r>
            <a:r>
              <a:rPr sz="1600" spc="81" dirty="0">
                <a:latin typeface="Arial"/>
                <a:cs typeface="Arial"/>
              </a:rPr>
              <a:t> </a:t>
            </a:r>
            <a:r>
              <a:rPr sz="1600" spc="-64" dirty="0">
                <a:latin typeface="Arial"/>
                <a:cs typeface="Arial"/>
              </a:rPr>
              <a:t>W</a:t>
            </a:r>
            <a:r>
              <a:rPr sz="1600" spc="-21" dirty="0">
                <a:latin typeface="Arial"/>
                <a:cs typeface="Arial"/>
              </a:rPr>
              <a:t>a</a:t>
            </a:r>
            <a:r>
              <a:rPr sz="1600" spc="-26" dirty="0">
                <a:latin typeface="Arial"/>
                <a:cs typeface="Arial"/>
              </a:rPr>
              <a:t>f</a:t>
            </a:r>
            <a:r>
              <a:rPr sz="1600" spc="-9" dirty="0">
                <a:latin typeface="Arial"/>
                <a:cs typeface="Arial"/>
              </a:rPr>
              <a:t>fen-</a:t>
            </a:r>
            <a:endParaRPr lang="de-DE" sz="1600" spc="-9" dirty="0">
              <a:latin typeface="Arial"/>
              <a:cs typeface="Arial"/>
            </a:endParaRPr>
          </a:p>
          <a:p>
            <a:pPr marL="10860">
              <a:tabLst>
                <a:tab pos="1119642" algn="l"/>
                <a:tab pos="2132316" algn="l"/>
                <a:tab pos="2597114" algn="l"/>
              </a:tabLst>
            </a:pPr>
            <a:r>
              <a:rPr lang="de-DE" sz="1600" spc="-86" dirty="0">
                <a:latin typeface="Arial"/>
                <a:cs typeface="Arial"/>
              </a:rPr>
              <a:t>V</a:t>
            </a:r>
            <a:r>
              <a:rPr lang="de-DE" sz="1600" spc="-9" dirty="0">
                <a:latin typeface="Arial"/>
                <a:cs typeface="Arial"/>
              </a:rPr>
              <a:t>e</a:t>
            </a:r>
            <a:r>
              <a:rPr lang="de-DE" sz="1600" spc="-13" dirty="0">
                <a:latin typeface="Arial"/>
                <a:cs typeface="Arial"/>
              </a:rPr>
              <a:t>r</a:t>
            </a:r>
            <a:r>
              <a:rPr lang="de-DE" sz="1600" spc="-9" dirty="0">
                <a:latin typeface="Arial"/>
                <a:cs typeface="Arial"/>
              </a:rPr>
              <a:t>o</a:t>
            </a:r>
            <a:r>
              <a:rPr lang="de-DE" sz="1600" spc="-13" dirty="0">
                <a:latin typeface="Arial"/>
                <a:cs typeface="Arial"/>
              </a:rPr>
              <a:t>r</a:t>
            </a:r>
            <a:r>
              <a:rPr lang="de-DE" sz="1600" spc="-9" dirty="0">
                <a:latin typeface="Arial"/>
                <a:cs typeface="Arial"/>
              </a:rPr>
              <a:t>dnung </a:t>
            </a:r>
            <a:r>
              <a:rPr lang="de-DE" sz="1600" spc="-4" dirty="0">
                <a:latin typeface="Arial"/>
                <a:cs typeface="Arial"/>
              </a:rPr>
              <a:t>v</a:t>
            </a:r>
            <a:r>
              <a:rPr lang="de-DE" sz="1600" spc="-9" dirty="0">
                <a:latin typeface="Arial"/>
                <a:cs typeface="Arial"/>
              </a:rPr>
              <a:t>e</a:t>
            </a:r>
            <a:r>
              <a:rPr lang="de-DE" sz="1600" spc="-4" dirty="0">
                <a:latin typeface="Arial"/>
                <a:cs typeface="Arial"/>
              </a:rPr>
              <a:t>r</a:t>
            </a:r>
            <a:r>
              <a:rPr lang="de-DE" sz="1600" spc="-26" dirty="0">
                <a:latin typeface="Arial"/>
                <a:cs typeface="Arial"/>
              </a:rPr>
              <a:t>w</a:t>
            </a:r>
            <a:r>
              <a:rPr lang="de-DE" sz="1600" spc="-9" dirty="0">
                <a:latin typeface="Arial"/>
                <a:cs typeface="Arial"/>
              </a:rPr>
              <a:t>endet d</a:t>
            </a:r>
            <a:r>
              <a:rPr lang="de-DE" sz="1600" dirty="0">
                <a:latin typeface="Arial"/>
                <a:cs typeface="Arial"/>
              </a:rPr>
              <a:t>e</a:t>
            </a:r>
            <a:r>
              <a:rPr lang="de-DE" sz="1600" spc="-9" dirty="0">
                <a:latin typeface="Arial"/>
                <a:cs typeface="Arial"/>
              </a:rPr>
              <a:t>r </a:t>
            </a:r>
            <a:r>
              <a:rPr lang="de-DE" sz="1600" spc="-21" dirty="0">
                <a:latin typeface="Arial"/>
                <a:cs typeface="Arial"/>
              </a:rPr>
              <a:t>G</a:t>
            </a:r>
            <a:r>
              <a:rPr lang="de-DE" sz="1600" spc="-9" dirty="0">
                <a:latin typeface="Arial"/>
                <a:cs typeface="Arial"/>
              </a:rPr>
              <a:t>e</a:t>
            </a:r>
            <a:r>
              <a:rPr lang="de-DE" sz="1600" spc="-4" dirty="0">
                <a:latin typeface="Arial"/>
                <a:cs typeface="Arial"/>
              </a:rPr>
              <a:t>s</a:t>
            </a:r>
            <a:r>
              <a:rPr lang="de-DE" sz="1600" spc="-9" dirty="0">
                <a:latin typeface="Arial"/>
                <a:cs typeface="Arial"/>
              </a:rPr>
              <a:t>et</a:t>
            </a:r>
            <a:r>
              <a:rPr lang="de-DE" sz="1600" spc="-4" dirty="0">
                <a:latin typeface="Arial"/>
                <a:cs typeface="Arial"/>
              </a:rPr>
              <a:t>z</a:t>
            </a:r>
            <a:r>
              <a:rPr lang="de-DE" sz="1600" spc="-9" dirty="0">
                <a:latin typeface="Arial"/>
                <a:cs typeface="Arial"/>
              </a:rPr>
              <a:t>geb</a:t>
            </a:r>
            <a:r>
              <a:rPr lang="de-DE" sz="1600" dirty="0">
                <a:latin typeface="Arial"/>
                <a:cs typeface="Arial"/>
              </a:rPr>
              <a:t>e</a:t>
            </a:r>
            <a:r>
              <a:rPr lang="de-DE" sz="1600" spc="-9" dirty="0">
                <a:latin typeface="Arial"/>
                <a:cs typeface="Arial"/>
              </a:rPr>
              <a:t>r  </a:t>
            </a:r>
            <a:r>
              <a:rPr lang="de-DE" sz="1600" dirty="0">
                <a:latin typeface="Arial"/>
                <a:cs typeface="Arial"/>
              </a:rPr>
              <a:t>i</a:t>
            </a:r>
            <a:r>
              <a:rPr lang="de-DE" sz="1600" spc="-13" dirty="0">
                <a:latin typeface="Arial"/>
                <a:cs typeface="Arial"/>
              </a:rPr>
              <a:t>m </a:t>
            </a:r>
            <a:r>
              <a:rPr lang="de-DE" sz="1600" b="1" spc="-9" dirty="0">
                <a:latin typeface="Arial"/>
                <a:cs typeface="Arial"/>
              </a:rPr>
              <a:t>§ 10 </a:t>
            </a:r>
            <a:r>
              <a:rPr lang="de-DE" sz="1600" b="1" spc="-107" dirty="0">
                <a:latin typeface="Arial"/>
                <a:cs typeface="Arial"/>
              </a:rPr>
              <a:t>A</a:t>
            </a:r>
            <a:r>
              <a:rPr lang="de-DE" sz="1600" b="1" spc="-64" dirty="0">
                <a:latin typeface="Arial"/>
                <a:cs typeface="Arial"/>
              </a:rPr>
              <a:t>W</a:t>
            </a:r>
            <a:r>
              <a:rPr lang="de-DE" sz="1600" b="1" spc="-9" dirty="0">
                <a:latin typeface="Arial"/>
                <a:cs typeface="Arial"/>
              </a:rPr>
              <a:t>a</a:t>
            </a:r>
            <a:r>
              <a:rPr lang="de-DE" sz="1600" b="1" spc="-4" dirty="0">
                <a:latin typeface="Arial"/>
                <a:cs typeface="Arial"/>
              </a:rPr>
              <a:t>f</a:t>
            </a:r>
            <a:r>
              <a:rPr lang="de-DE" sz="1600" b="1" spc="-13" dirty="0">
                <a:latin typeface="Arial"/>
                <a:cs typeface="Arial"/>
              </a:rPr>
              <a:t>fV </a:t>
            </a:r>
            <a:r>
              <a:rPr lang="de-DE" sz="1600" spc="-13" dirty="0">
                <a:latin typeface="Arial"/>
                <a:cs typeface="Arial"/>
              </a:rPr>
              <a:t>d</a:t>
            </a:r>
            <a:r>
              <a:rPr lang="de-DE" sz="1600" spc="-9" dirty="0">
                <a:latin typeface="Arial"/>
                <a:cs typeface="Arial"/>
              </a:rPr>
              <a:t>en</a:t>
            </a:r>
            <a:r>
              <a:rPr lang="de-DE" sz="1600" b="1" spc="-9" dirty="0">
                <a:latin typeface="Arial"/>
                <a:cs typeface="Arial"/>
              </a:rPr>
              <a:t> </a:t>
            </a:r>
            <a:r>
              <a:rPr lang="de-DE" sz="1600" spc="-17" dirty="0">
                <a:latin typeface="Arial"/>
                <a:cs typeface="Arial"/>
              </a:rPr>
              <a:t>B</a:t>
            </a:r>
            <a:r>
              <a:rPr lang="de-DE" sz="1600" spc="-9" dirty="0">
                <a:latin typeface="Arial"/>
                <a:cs typeface="Arial"/>
              </a:rPr>
              <a:t>e</a:t>
            </a:r>
            <a:r>
              <a:rPr lang="de-DE" sz="1600" spc="-13" dirty="0">
                <a:latin typeface="Arial"/>
                <a:cs typeface="Arial"/>
              </a:rPr>
              <a:t>g</a:t>
            </a:r>
            <a:r>
              <a:rPr lang="de-DE" sz="1600" spc="-9" dirty="0">
                <a:latin typeface="Arial"/>
                <a:cs typeface="Arial"/>
              </a:rPr>
              <a:t>ri</a:t>
            </a:r>
            <a:r>
              <a:rPr lang="de-DE" sz="1600" spc="-4" dirty="0">
                <a:latin typeface="Arial"/>
                <a:cs typeface="Arial"/>
              </a:rPr>
              <a:t>f</a:t>
            </a:r>
            <a:r>
              <a:rPr lang="de-DE" sz="1600" spc="-9" dirty="0">
                <a:latin typeface="Arial"/>
                <a:cs typeface="Arial"/>
              </a:rPr>
              <a:t>f </a:t>
            </a:r>
            <a:r>
              <a:rPr lang="de-DE" sz="1600" b="1" dirty="0">
                <a:latin typeface="Arial"/>
                <a:cs typeface="Arial"/>
              </a:rPr>
              <a:t>„</a:t>
            </a:r>
            <a:r>
              <a:rPr lang="de-DE" sz="1600" b="1" spc="-30" dirty="0">
                <a:latin typeface="Arial"/>
                <a:cs typeface="Arial"/>
              </a:rPr>
              <a:t>v</a:t>
            </a:r>
            <a:r>
              <a:rPr lang="de-DE" sz="1600" b="1" spc="-9" dirty="0">
                <a:latin typeface="Arial"/>
                <a:cs typeface="Arial"/>
              </a:rPr>
              <a:t>era</a:t>
            </a:r>
            <a:r>
              <a:rPr lang="de-DE" sz="1600" b="1" spc="-4" dirty="0">
                <a:latin typeface="Arial"/>
                <a:cs typeface="Arial"/>
              </a:rPr>
              <a:t>n</a:t>
            </a:r>
            <a:r>
              <a:rPr lang="de-DE" sz="1600" b="1" spc="-26" dirty="0">
                <a:latin typeface="Arial"/>
                <a:cs typeface="Arial"/>
              </a:rPr>
              <a:t>t</a:t>
            </a:r>
            <a:r>
              <a:rPr lang="de-DE" sz="1600" b="1" spc="21" dirty="0">
                <a:latin typeface="Arial"/>
                <a:cs typeface="Arial"/>
              </a:rPr>
              <a:t>w</a:t>
            </a:r>
            <a:r>
              <a:rPr lang="de-DE" sz="1600" b="1" spc="-13" dirty="0">
                <a:latin typeface="Arial"/>
                <a:cs typeface="Arial"/>
              </a:rPr>
              <a:t>o</a:t>
            </a:r>
            <a:r>
              <a:rPr lang="de-DE" sz="1600" b="1" spc="-9" dirty="0">
                <a:latin typeface="Arial"/>
                <a:cs typeface="Arial"/>
              </a:rPr>
              <a:t>r</a:t>
            </a:r>
            <a:r>
              <a:rPr lang="de-DE" sz="1600" b="1" spc="-13" dirty="0">
                <a:latin typeface="Arial"/>
                <a:cs typeface="Arial"/>
              </a:rPr>
              <a:t>t</a:t>
            </a:r>
            <a:r>
              <a:rPr lang="de-DE" sz="1600" b="1" spc="-9" dirty="0">
                <a:latin typeface="Arial"/>
                <a:cs typeface="Arial"/>
              </a:rPr>
              <a:t>lic</a:t>
            </a:r>
            <a:r>
              <a:rPr lang="de-DE" sz="1600" b="1" spc="-4" dirty="0">
                <a:latin typeface="Arial"/>
                <a:cs typeface="Arial"/>
              </a:rPr>
              <a:t>h</a:t>
            </a:r>
            <a:r>
              <a:rPr lang="de-DE" sz="1600" b="1" spc="-9" dirty="0">
                <a:latin typeface="Arial"/>
                <a:cs typeface="Arial"/>
              </a:rPr>
              <a:t>e </a:t>
            </a:r>
            <a:r>
              <a:rPr lang="de-DE" sz="1600" b="1" spc="-47" dirty="0">
                <a:latin typeface="Arial"/>
                <a:cs typeface="Arial"/>
              </a:rPr>
              <a:t>A</a:t>
            </a:r>
            <a:r>
              <a:rPr lang="de-DE" sz="1600" b="1" spc="-4" dirty="0">
                <a:latin typeface="Arial"/>
                <a:cs typeface="Arial"/>
              </a:rPr>
              <a:t>u</a:t>
            </a:r>
            <a:r>
              <a:rPr lang="de-DE" sz="1600" b="1" spc="-13" dirty="0">
                <a:latin typeface="Arial"/>
                <a:cs typeface="Arial"/>
              </a:rPr>
              <a:t>f</a:t>
            </a:r>
            <a:r>
              <a:rPr lang="de-DE" sz="1600" b="1" dirty="0">
                <a:latin typeface="Arial"/>
                <a:cs typeface="Arial"/>
              </a:rPr>
              <a:t>s</a:t>
            </a:r>
            <a:r>
              <a:rPr lang="de-DE" sz="1600" b="1" spc="-9" dirty="0">
                <a:latin typeface="Arial"/>
                <a:cs typeface="Arial"/>
              </a:rPr>
              <a:t>ic</a:t>
            </a:r>
            <a:r>
              <a:rPr lang="de-DE" sz="1600" b="1" spc="-4" dirty="0">
                <a:latin typeface="Arial"/>
                <a:cs typeface="Arial"/>
              </a:rPr>
              <a:t>h</a:t>
            </a:r>
            <a:r>
              <a:rPr lang="de-DE" sz="1600" b="1" spc="-13" dirty="0">
                <a:latin typeface="Arial"/>
                <a:cs typeface="Arial"/>
              </a:rPr>
              <a:t>t</a:t>
            </a:r>
            <a:r>
              <a:rPr lang="de-DE" sz="1600" b="1" spc="-9" dirty="0">
                <a:latin typeface="Arial"/>
                <a:cs typeface="Arial"/>
              </a:rPr>
              <a:t>s</a:t>
            </a:r>
            <a:r>
              <a:rPr lang="de-DE" sz="1600" b="1" spc="-13" dirty="0">
                <a:latin typeface="Arial"/>
                <a:cs typeface="Arial"/>
              </a:rPr>
              <a:t>p</a:t>
            </a:r>
            <a:r>
              <a:rPr lang="de-DE" sz="1600" b="1" spc="-9" dirty="0">
                <a:latin typeface="Arial"/>
                <a:cs typeface="Arial"/>
              </a:rPr>
              <a:t>e</a:t>
            </a:r>
            <a:r>
              <a:rPr lang="de-DE" sz="1600" b="1" dirty="0">
                <a:latin typeface="Arial"/>
                <a:cs typeface="Arial"/>
              </a:rPr>
              <a:t>r</a:t>
            </a:r>
            <a:r>
              <a:rPr lang="de-DE" sz="1600" b="1" spc="-9" dirty="0">
                <a:latin typeface="Arial"/>
                <a:cs typeface="Arial"/>
              </a:rPr>
              <a:t>s</a:t>
            </a:r>
            <a:r>
              <a:rPr lang="de-DE" sz="1600" b="1" spc="-13" dirty="0">
                <a:latin typeface="Arial"/>
                <a:cs typeface="Arial"/>
              </a:rPr>
              <a:t>on</a:t>
            </a:r>
            <a:r>
              <a:rPr lang="de-DE" sz="1600" b="1" spc="-4" dirty="0">
                <a:latin typeface="Arial"/>
                <a:cs typeface="Arial"/>
              </a:rPr>
              <a:t>“</a:t>
            </a:r>
            <a:r>
              <a:rPr lang="de-DE" sz="1600" spc="-4" dirty="0">
                <a:latin typeface="Arial"/>
                <a:cs typeface="Arial"/>
              </a:rPr>
              <a:t>, deren Qualifizierung durch den anerkannten Schießsportverband erfolgen kann.</a:t>
            </a:r>
            <a:endParaRPr lang="de-DE" sz="1600" spc="-9" dirty="0">
              <a:latin typeface="Arial"/>
              <a:cs typeface="Arial"/>
            </a:endParaRPr>
          </a:p>
          <a:p>
            <a:pPr marL="10860" marR="4887" algn="just"/>
            <a:endParaRPr lang="de-DE" sz="1600" b="1" spc="-13" dirty="0">
              <a:latin typeface="Arial"/>
              <a:cs typeface="Arial"/>
            </a:endParaRPr>
          </a:p>
          <a:p>
            <a:pPr marL="10860" marR="4887"/>
            <a:r>
              <a:rPr lang="de-DE" sz="1600" spc="-13" dirty="0">
                <a:latin typeface="Arial"/>
                <a:cs typeface="Arial"/>
              </a:rPr>
              <a:t>Z</a:t>
            </a:r>
            <a:r>
              <a:rPr lang="de-DE" sz="1600" spc="-9" dirty="0">
                <a:latin typeface="Arial"/>
                <a:cs typeface="Arial"/>
              </a:rPr>
              <a:t>u</a:t>
            </a:r>
            <a:r>
              <a:rPr lang="de-DE" sz="1600" dirty="0">
                <a:latin typeface="Arial"/>
                <a:cs typeface="Arial"/>
              </a:rPr>
              <a:t> </a:t>
            </a:r>
            <a:r>
              <a:rPr lang="de-DE" sz="1600" spc="-13" dirty="0">
                <a:latin typeface="Arial"/>
                <a:cs typeface="Arial"/>
              </a:rPr>
              <a:t>t</a:t>
            </a:r>
            <a:r>
              <a:rPr lang="de-DE" sz="1600" spc="-9" dirty="0">
                <a:latin typeface="Arial"/>
                <a:cs typeface="Arial"/>
              </a:rPr>
              <a:t>r</a:t>
            </a:r>
            <a:r>
              <a:rPr lang="de-DE" sz="1600" dirty="0">
                <a:latin typeface="Arial"/>
                <a:cs typeface="Arial"/>
              </a:rPr>
              <a:t>e</a:t>
            </a:r>
            <a:r>
              <a:rPr lang="de-DE" sz="1600" spc="-13" dirty="0">
                <a:latin typeface="Arial"/>
                <a:cs typeface="Arial"/>
              </a:rPr>
              <a:t>nn</a:t>
            </a:r>
            <a:r>
              <a:rPr lang="de-DE" sz="1600" spc="-9" dirty="0">
                <a:latin typeface="Arial"/>
                <a:cs typeface="Arial"/>
              </a:rPr>
              <a:t>en </a:t>
            </a:r>
            <a:r>
              <a:rPr lang="de-DE" sz="1600" spc="-4" dirty="0">
                <a:latin typeface="Arial"/>
                <a:cs typeface="Arial"/>
              </a:rPr>
              <a:t>hi</a:t>
            </a:r>
            <a:r>
              <a:rPr lang="de-DE" sz="1600" dirty="0">
                <a:latin typeface="Arial"/>
                <a:cs typeface="Arial"/>
              </a:rPr>
              <a:t>er</a:t>
            </a:r>
            <a:r>
              <a:rPr lang="de-DE" sz="1600" spc="-30" dirty="0">
                <a:latin typeface="Arial"/>
                <a:cs typeface="Arial"/>
              </a:rPr>
              <a:t>v</a:t>
            </a:r>
            <a:r>
              <a:rPr lang="de-DE" sz="1600" spc="-4" dirty="0">
                <a:latin typeface="Arial"/>
                <a:cs typeface="Arial"/>
              </a:rPr>
              <a:t>o</a:t>
            </a:r>
            <a:r>
              <a:rPr lang="de-DE" sz="1600" spc="-9" dirty="0">
                <a:latin typeface="Arial"/>
                <a:cs typeface="Arial"/>
              </a:rPr>
              <a:t>n</a:t>
            </a:r>
            <a:r>
              <a:rPr lang="de-DE" sz="1600" spc="97" dirty="0">
                <a:latin typeface="Arial"/>
                <a:cs typeface="Arial"/>
              </a:rPr>
              <a:t> </a:t>
            </a:r>
            <a:r>
              <a:rPr lang="de-DE" sz="1600" spc="-4" dirty="0">
                <a:latin typeface="Arial"/>
                <a:cs typeface="Arial"/>
              </a:rPr>
              <a:t>i</a:t>
            </a:r>
            <a:r>
              <a:rPr lang="de-DE" sz="1600" dirty="0">
                <a:latin typeface="Arial"/>
                <a:cs typeface="Arial"/>
              </a:rPr>
              <a:t>s</a:t>
            </a:r>
            <a:r>
              <a:rPr lang="de-DE" sz="1600" spc="-9" dirty="0">
                <a:latin typeface="Arial"/>
                <a:cs typeface="Arial"/>
              </a:rPr>
              <a:t>t</a:t>
            </a:r>
            <a:r>
              <a:rPr lang="de-DE" sz="1600" spc="97" dirty="0">
                <a:latin typeface="Arial"/>
                <a:cs typeface="Arial"/>
              </a:rPr>
              <a:t> </a:t>
            </a:r>
            <a:r>
              <a:rPr lang="de-DE" sz="1600" spc="-4" dirty="0">
                <a:latin typeface="Arial"/>
                <a:cs typeface="Arial"/>
              </a:rPr>
              <a:t>d</a:t>
            </a:r>
            <a:r>
              <a:rPr lang="de-DE" sz="1600" spc="-9" dirty="0">
                <a:latin typeface="Arial"/>
                <a:cs typeface="Arial"/>
              </a:rPr>
              <a:t>ie Aufsichtsperson in der</a:t>
            </a:r>
            <a:r>
              <a:rPr lang="de-DE" sz="1600" spc="97" dirty="0">
                <a:latin typeface="Arial"/>
                <a:cs typeface="Arial"/>
              </a:rPr>
              <a:t> </a:t>
            </a:r>
            <a:r>
              <a:rPr lang="de-DE" sz="1600" spc="-4" dirty="0">
                <a:latin typeface="Arial"/>
                <a:cs typeface="Arial"/>
              </a:rPr>
              <a:t>Ki</a:t>
            </a:r>
            <a:r>
              <a:rPr lang="de-DE" sz="1600" spc="-13" dirty="0">
                <a:latin typeface="Arial"/>
                <a:cs typeface="Arial"/>
              </a:rPr>
              <a:t>nd</a:t>
            </a:r>
            <a:r>
              <a:rPr lang="de-DE" sz="1600" spc="-9" dirty="0">
                <a:latin typeface="Arial"/>
                <a:cs typeface="Arial"/>
              </a:rPr>
              <a:t>e</a:t>
            </a:r>
            <a:r>
              <a:rPr lang="de-DE" sz="1600" dirty="0">
                <a:latin typeface="Arial"/>
                <a:cs typeface="Arial"/>
              </a:rPr>
              <a:t>r</a:t>
            </a:r>
            <a:r>
              <a:rPr lang="de-DE" sz="1600" spc="-9" dirty="0">
                <a:latin typeface="Arial"/>
                <a:cs typeface="Arial"/>
              </a:rPr>
              <a:t>-</a:t>
            </a:r>
            <a:r>
              <a:rPr lang="de-DE" sz="1600" dirty="0">
                <a:latin typeface="Arial"/>
                <a:cs typeface="Arial"/>
              </a:rPr>
              <a:t> </a:t>
            </a:r>
            <a:r>
              <a:rPr lang="de-DE" sz="1600" spc="97" dirty="0">
                <a:latin typeface="Arial"/>
                <a:cs typeface="Arial"/>
              </a:rPr>
              <a:t> </a:t>
            </a:r>
            <a:r>
              <a:rPr lang="de-DE" sz="1600" spc="-13" dirty="0">
                <a:latin typeface="Arial"/>
                <a:cs typeface="Arial"/>
              </a:rPr>
              <a:t>u</a:t>
            </a:r>
            <a:r>
              <a:rPr lang="de-DE" sz="1600" spc="-4" dirty="0">
                <a:latin typeface="Arial"/>
                <a:cs typeface="Arial"/>
              </a:rPr>
              <a:t>n</a:t>
            </a:r>
            <a:r>
              <a:rPr lang="de-DE" sz="1600" spc="-9" dirty="0">
                <a:latin typeface="Arial"/>
                <a:cs typeface="Arial"/>
              </a:rPr>
              <a:t>d</a:t>
            </a:r>
            <a:r>
              <a:rPr lang="de-DE" sz="1600" dirty="0">
                <a:latin typeface="Arial"/>
                <a:cs typeface="Arial"/>
              </a:rPr>
              <a:t> </a:t>
            </a:r>
            <a:r>
              <a:rPr lang="de-DE" sz="1600" spc="-9" dirty="0">
                <a:latin typeface="Arial"/>
                <a:cs typeface="Arial"/>
              </a:rPr>
              <a:t>J</a:t>
            </a:r>
            <a:r>
              <a:rPr lang="de-DE" sz="1600" spc="-13" dirty="0">
                <a:latin typeface="Arial"/>
                <a:cs typeface="Arial"/>
              </a:rPr>
              <a:t>ug</a:t>
            </a:r>
            <a:r>
              <a:rPr lang="de-DE" sz="1600" dirty="0">
                <a:latin typeface="Arial"/>
                <a:cs typeface="Arial"/>
              </a:rPr>
              <a:t>e</a:t>
            </a:r>
            <a:r>
              <a:rPr lang="de-DE" sz="1600" spc="-13" dirty="0">
                <a:latin typeface="Arial"/>
                <a:cs typeface="Arial"/>
              </a:rPr>
              <a:t>nd</a:t>
            </a:r>
            <a:r>
              <a:rPr lang="de-DE" sz="1600" spc="-9" dirty="0">
                <a:latin typeface="Arial"/>
                <a:cs typeface="Arial"/>
              </a:rPr>
              <a:t>ar</a:t>
            </a:r>
            <a:r>
              <a:rPr lang="de-DE" sz="1600" spc="-13" dirty="0">
                <a:latin typeface="Arial"/>
                <a:cs typeface="Arial"/>
              </a:rPr>
              <a:t>b</a:t>
            </a:r>
            <a:r>
              <a:rPr lang="de-DE" sz="1600" dirty="0">
                <a:latin typeface="Arial"/>
                <a:cs typeface="Arial"/>
              </a:rPr>
              <a:t>e</a:t>
            </a:r>
            <a:r>
              <a:rPr lang="de-DE" sz="1600" spc="-4" dirty="0">
                <a:latin typeface="Arial"/>
                <a:cs typeface="Arial"/>
              </a:rPr>
              <a:t>it, die zur </a:t>
            </a:r>
            <a:r>
              <a:rPr lang="de-DE" sz="1600" b="1" spc="-4" dirty="0">
                <a:latin typeface="Arial"/>
                <a:cs typeface="Arial"/>
              </a:rPr>
              <a:t>Obhut</a:t>
            </a:r>
            <a:r>
              <a:rPr lang="de-DE" sz="1600" spc="-4" dirty="0">
                <a:latin typeface="Arial"/>
                <a:cs typeface="Arial"/>
              </a:rPr>
              <a:t> befähigt sein muss.</a:t>
            </a:r>
            <a:r>
              <a:rPr lang="de-DE" sz="1600" dirty="0">
                <a:latin typeface="Arial"/>
                <a:cs typeface="Arial"/>
              </a:rPr>
              <a:t> </a:t>
            </a:r>
            <a:r>
              <a:rPr lang="de-DE" sz="1600" spc="-107" dirty="0">
                <a:latin typeface="Arial"/>
                <a:cs typeface="Arial"/>
              </a:rPr>
              <a:t> </a:t>
            </a:r>
            <a:r>
              <a:rPr lang="de-DE" sz="1600" spc="-17" dirty="0">
                <a:latin typeface="Arial"/>
                <a:cs typeface="Arial"/>
              </a:rPr>
              <a:t>D</a:t>
            </a:r>
            <a:r>
              <a:rPr lang="de-DE" sz="1600" dirty="0">
                <a:latin typeface="Arial"/>
                <a:cs typeface="Arial"/>
              </a:rPr>
              <a:t>i</a:t>
            </a:r>
            <a:r>
              <a:rPr lang="de-DE" sz="1600" spc="-9" dirty="0">
                <a:latin typeface="Arial"/>
                <a:cs typeface="Arial"/>
              </a:rPr>
              <a:t>e</a:t>
            </a:r>
            <a:r>
              <a:rPr lang="de-DE" sz="1600" spc="-4" dirty="0">
                <a:latin typeface="Arial"/>
                <a:cs typeface="Arial"/>
              </a:rPr>
              <a:t>s</a:t>
            </a:r>
            <a:r>
              <a:rPr lang="de-DE" sz="1600" spc="-9" dirty="0">
                <a:latin typeface="Arial"/>
                <a:cs typeface="Arial"/>
              </a:rPr>
              <a:t>e</a:t>
            </a:r>
            <a:r>
              <a:rPr lang="de-DE" sz="1600" dirty="0">
                <a:latin typeface="Arial"/>
                <a:cs typeface="Arial"/>
              </a:rPr>
              <a:t> </a:t>
            </a:r>
            <a:r>
              <a:rPr lang="de-DE" sz="1600" spc="-107" dirty="0">
                <a:latin typeface="Arial"/>
                <a:cs typeface="Arial"/>
              </a:rPr>
              <a:t> </a:t>
            </a:r>
            <a:r>
              <a:rPr lang="de-DE" sz="1600" spc="-9" dirty="0">
                <a:latin typeface="Arial"/>
                <a:cs typeface="Arial"/>
              </a:rPr>
              <a:t>Auf</a:t>
            </a:r>
            <a:r>
              <a:rPr lang="de-DE" sz="1600" spc="-4" dirty="0">
                <a:latin typeface="Arial"/>
                <a:cs typeface="Arial"/>
              </a:rPr>
              <a:t>si</a:t>
            </a:r>
            <a:r>
              <a:rPr lang="de-DE" sz="1600" spc="-17" dirty="0">
                <a:latin typeface="Arial"/>
                <a:cs typeface="Arial"/>
              </a:rPr>
              <a:t>c</a:t>
            </a:r>
            <a:r>
              <a:rPr lang="de-DE" sz="1600" spc="-9" dirty="0">
                <a:latin typeface="Arial"/>
                <a:cs typeface="Arial"/>
              </a:rPr>
              <a:t>ht</a:t>
            </a:r>
            <a:r>
              <a:rPr lang="de-DE" sz="1600" spc="-4" dirty="0">
                <a:latin typeface="Arial"/>
                <a:cs typeface="Arial"/>
              </a:rPr>
              <a:t>s</a:t>
            </a:r>
            <a:r>
              <a:rPr lang="de-DE" sz="1600" spc="-9" dirty="0">
                <a:latin typeface="Arial"/>
                <a:cs typeface="Arial"/>
              </a:rPr>
              <a:t>pe</a:t>
            </a:r>
            <a:r>
              <a:rPr lang="de-DE" sz="1600" spc="-13" dirty="0">
                <a:latin typeface="Arial"/>
                <a:cs typeface="Arial"/>
              </a:rPr>
              <a:t>r</a:t>
            </a:r>
            <a:r>
              <a:rPr lang="de-DE" sz="1600" spc="-4" dirty="0">
                <a:latin typeface="Arial"/>
                <a:cs typeface="Arial"/>
              </a:rPr>
              <a:t>s</a:t>
            </a:r>
            <a:r>
              <a:rPr lang="de-DE" sz="1600" spc="-9" dirty="0">
                <a:latin typeface="Arial"/>
                <a:cs typeface="Arial"/>
              </a:rPr>
              <a:t>on</a:t>
            </a:r>
            <a:r>
              <a:rPr lang="de-DE" sz="1600" dirty="0">
                <a:latin typeface="Arial"/>
                <a:cs typeface="Arial"/>
              </a:rPr>
              <a:t> </a:t>
            </a:r>
            <a:r>
              <a:rPr lang="de-DE" sz="1600" spc="-107" dirty="0">
                <a:latin typeface="Arial"/>
                <a:cs typeface="Arial"/>
              </a:rPr>
              <a:t> </a:t>
            </a:r>
            <a:r>
              <a:rPr lang="de-DE" sz="1600" spc="-9" dirty="0">
                <a:latin typeface="Arial"/>
                <a:cs typeface="Arial"/>
              </a:rPr>
              <a:t>e</a:t>
            </a:r>
            <a:r>
              <a:rPr lang="de-DE" sz="1600" spc="-13" dirty="0">
                <a:latin typeface="Arial"/>
                <a:cs typeface="Arial"/>
              </a:rPr>
              <a:t>r</a:t>
            </a:r>
            <a:r>
              <a:rPr lang="de-DE" sz="1600" spc="-9" dirty="0">
                <a:latin typeface="Arial"/>
                <a:cs typeface="Arial"/>
              </a:rPr>
              <a:t>hä</a:t>
            </a:r>
            <a:r>
              <a:rPr lang="de-DE" sz="1600" dirty="0">
                <a:latin typeface="Arial"/>
                <a:cs typeface="Arial"/>
              </a:rPr>
              <a:t>l</a:t>
            </a:r>
            <a:r>
              <a:rPr lang="de-DE" sz="1600" spc="-4" dirty="0">
                <a:latin typeface="Arial"/>
                <a:cs typeface="Arial"/>
              </a:rPr>
              <a:t>t</a:t>
            </a:r>
            <a:r>
              <a:rPr lang="de-DE" sz="1600" dirty="0">
                <a:latin typeface="Arial"/>
                <a:cs typeface="Arial"/>
              </a:rPr>
              <a:t> </a:t>
            </a:r>
            <a:r>
              <a:rPr lang="de-DE" sz="1600" spc="-107" dirty="0">
                <a:latin typeface="Arial"/>
                <a:cs typeface="Arial"/>
              </a:rPr>
              <a:t> </a:t>
            </a:r>
            <a:r>
              <a:rPr lang="de-DE" sz="1600" dirty="0">
                <a:latin typeface="Arial"/>
                <a:cs typeface="Arial"/>
              </a:rPr>
              <a:t>i</a:t>
            </a:r>
            <a:r>
              <a:rPr lang="de-DE" sz="1600" spc="-9" dirty="0">
                <a:latin typeface="Arial"/>
                <a:cs typeface="Arial"/>
              </a:rPr>
              <a:t>h</a:t>
            </a:r>
            <a:r>
              <a:rPr lang="de-DE" sz="1600" spc="-13" dirty="0">
                <a:latin typeface="Arial"/>
                <a:cs typeface="Arial"/>
              </a:rPr>
              <a:t>r</a:t>
            </a:r>
            <a:r>
              <a:rPr lang="de-DE" sz="1600" spc="-9" dirty="0">
                <a:latin typeface="Arial"/>
                <a:cs typeface="Arial"/>
              </a:rPr>
              <a:t>e</a:t>
            </a:r>
            <a:r>
              <a:rPr lang="de-DE" sz="1600" dirty="0">
                <a:latin typeface="Arial"/>
                <a:cs typeface="Arial"/>
              </a:rPr>
              <a:t> </a:t>
            </a:r>
            <a:r>
              <a:rPr lang="de-DE" sz="1600" spc="-94" dirty="0">
                <a:latin typeface="Arial"/>
                <a:cs typeface="Arial"/>
              </a:rPr>
              <a:t> </a:t>
            </a:r>
            <a:r>
              <a:rPr lang="de-DE" sz="1600" spc="-21" dirty="0">
                <a:latin typeface="Arial"/>
                <a:cs typeface="Arial"/>
              </a:rPr>
              <a:t>Q</a:t>
            </a:r>
            <a:r>
              <a:rPr lang="de-DE" sz="1600" spc="-9" dirty="0">
                <a:latin typeface="Arial"/>
                <a:cs typeface="Arial"/>
              </a:rPr>
              <a:t>ua</a:t>
            </a:r>
            <a:r>
              <a:rPr lang="de-DE" sz="1600" dirty="0">
                <a:latin typeface="Arial"/>
                <a:cs typeface="Arial"/>
              </a:rPr>
              <a:t>li</a:t>
            </a:r>
            <a:r>
              <a:rPr lang="de-DE" sz="1600" spc="-4" dirty="0">
                <a:latin typeface="Arial"/>
                <a:cs typeface="Arial"/>
              </a:rPr>
              <a:t>f</a:t>
            </a:r>
            <a:r>
              <a:rPr lang="de-DE" sz="1600" dirty="0">
                <a:latin typeface="Arial"/>
                <a:cs typeface="Arial"/>
              </a:rPr>
              <a:t>i</a:t>
            </a:r>
            <a:r>
              <a:rPr lang="de-DE" sz="1600" spc="-17" dirty="0">
                <a:latin typeface="Arial"/>
                <a:cs typeface="Arial"/>
              </a:rPr>
              <a:t>z</a:t>
            </a:r>
            <a:r>
              <a:rPr lang="de-DE" sz="1600" dirty="0">
                <a:latin typeface="Arial"/>
                <a:cs typeface="Arial"/>
              </a:rPr>
              <a:t>i</a:t>
            </a:r>
            <a:r>
              <a:rPr lang="de-DE" sz="1600" spc="-9" dirty="0">
                <a:latin typeface="Arial"/>
                <a:cs typeface="Arial"/>
              </a:rPr>
              <a:t>e</a:t>
            </a:r>
            <a:r>
              <a:rPr lang="de-DE" sz="1600" spc="-13" dirty="0">
                <a:latin typeface="Arial"/>
                <a:cs typeface="Arial"/>
              </a:rPr>
              <a:t>r</a:t>
            </a:r>
            <a:r>
              <a:rPr lang="de-DE" sz="1600" spc="-9" dirty="0">
                <a:latin typeface="Arial"/>
                <a:cs typeface="Arial"/>
              </a:rPr>
              <a:t>ung</a:t>
            </a:r>
            <a:r>
              <a:rPr lang="de-DE" sz="1600" dirty="0">
                <a:latin typeface="Arial"/>
                <a:cs typeface="Arial"/>
              </a:rPr>
              <a:t> </a:t>
            </a:r>
            <a:r>
              <a:rPr lang="de-DE" sz="1600" spc="-107" dirty="0">
                <a:latin typeface="Arial"/>
                <a:cs typeface="Arial"/>
              </a:rPr>
              <a:t> </a:t>
            </a:r>
            <a:r>
              <a:rPr lang="de-DE" sz="1600" spc="-9" dirty="0">
                <a:latin typeface="Arial"/>
                <a:cs typeface="Arial"/>
              </a:rPr>
              <a:t>du</a:t>
            </a:r>
            <a:r>
              <a:rPr lang="de-DE" sz="1600" spc="-13" dirty="0">
                <a:latin typeface="Arial"/>
                <a:cs typeface="Arial"/>
              </a:rPr>
              <a:t>r</a:t>
            </a:r>
            <a:r>
              <a:rPr lang="de-DE" sz="1600" spc="-4" dirty="0">
                <a:latin typeface="Arial"/>
                <a:cs typeface="Arial"/>
              </a:rPr>
              <a:t>c</a:t>
            </a:r>
            <a:r>
              <a:rPr lang="de-DE" sz="1600" spc="-9" dirty="0">
                <a:latin typeface="Arial"/>
                <a:cs typeface="Arial"/>
              </a:rPr>
              <a:t>h den</a:t>
            </a:r>
            <a:r>
              <a:rPr lang="de-DE" sz="1600" spc="-4" dirty="0">
                <a:latin typeface="Arial"/>
                <a:cs typeface="Arial"/>
              </a:rPr>
              <a:t> </a:t>
            </a:r>
            <a:r>
              <a:rPr lang="de-DE" sz="1600" spc="-13" dirty="0">
                <a:latin typeface="Arial"/>
                <a:cs typeface="Arial"/>
              </a:rPr>
              <a:t>Er</a:t>
            </a:r>
            <a:r>
              <a:rPr lang="de-DE" sz="1600" spc="-26" dirty="0">
                <a:latin typeface="Arial"/>
                <a:cs typeface="Arial"/>
              </a:rPr>
              <a:t>w</a:t>
            </a:r>
            <a:r>
              <a:rPr lang="de-DE" sz="1600" spc="-9" dirty="0">
                <a:latin typeface="Arial"/>
                <a:cs typeface="Arial"/>
              </a:rPr>
              <a:t>e</a:t>
            </a:r>
            <a:r>
              <a:rPr lang="de-DE" sz="1600" spc="-13" dirty="0">
                <a:latin typeface="Arial"/>
                <a:cs typeface="Arial"/>
              </a:rPr>
              <a:t>r</a:t>
            </a:r>
            <a:r>
              <a:rPr lang="de-DE" sz="1600" spc="-9" dirty="0">
                <a:latin typeface="Arial"/>
                <a:cs typeface="Arial"/>
              </a:rPr>
              <a:t>b</a:t>
            </a:r>
            <a:r>
              <a:rPr lang="de-DE" sz="1600" spc="30" dirty="0">
                <a:latin typeface="Arial"/>
                <a:cs typeface="Arial"/>
              </a:rPr>
              <a:t> einer entsprechenden Lizenz.</a:t>
            </a:r>
          </a:p>
          <a:p>
            <a:pPr marL="10860" marR="4887"/>
            <a:endParaRPr lang="de-DE" sz="1600" dirty="0">
              <a:latin typeface="Times New Roman"/>
              <a:cs typeface="Times New Roman"/>
            </a:endParaRPr>
          </a:p>
          <a:p>
            <a:pPr marL="10860" marR="7059"/>
            <a:r>
              <a:rPr lang="de-DE" sz="1600" spc="-17" dirty="0">
                <a:latin typeface="Arial"/>
                <a:cs typeface="Arial"/>
              </a:rPr>
              <a:t>D</a:t>
            </a:r>
            <a:r>
              <a:rPr lang="de-DE" sz="1600" spc="-9" dirty="0">
                <a:latin typeface="Arial"/>
                <a:cs typeface="Arial"/>
              </a:rPr>
              <a:t>ie</a:t>
            </a:r>
            <a:r>
              <a:rPr lang="de-DE" sz="1600" dirty="0">
                <a:latin typeface="Arial"/>
                <a:cs typeface="Arial"/>
              </a:rPr>
              <a:t> </a:t>
            </a:r>
            <a:r>
              <a:rPr lang="de-DE" sz="1600" spc="-43" dirty="0">
                <a:latin typeface="Arial"/>
                <a:cs typeface="Arial"/>
              </a:rPr>
              <a:t> </a:t>
            </a:r>
            <a:r>
              <a:rPr lang="de-DE" sz="1600" dirty="0">
                <a:latin typeface="Arial"/>
                <a:cs typeface="Arial"/>
              </a:rPr>
              <a:t>„</a:t>
            </a:r>
            <a:r>
              <a:rPr lang="de-DE" sz="1600" spc="-30" dirty="0">
                <a:latin typeface="Arial"/>
                <a:cs typeface="Arial"/>
              </a:rPr>
              <a:t>v</a:t>
            </a:r>
            <a:r>
              <a:rPr lang="de-DE" sz="1600" spc="-9" dirty="0">
                <a:latin typeface="Arial"/>
                <a:cs typeface="Arial"/>
              </a:rPr>
              <a:t>er</a:t>
            </a:r>
            <a:r>
              <a:rPr lang="de-DE" sz="1600" dirty="0">
                <a:latin typeface="Arial"/>
                <a:cs typeface="Arial"/>
              </a:rPr>
              <a:t>a</a:t>
            </a:r>
            <a:r>
              <a:rPr lang="de-DE" sz="1600" spc="-13" dirty="0">
                <a:latin typeface="Arial"/>
                <a:cs typeface="Arial"/>
              </a:rPr>
              <a:t>nt</a:t>
            </a:r>
            <a:r>
              <a:rPr lang="de-DE" sz="1600" spc="21" dirty="0">
                <a:latin typeface="Arial"/>
                <a:cs typeface="Arial"/>
              </a:rPr>
              <a:t>w</a:t>
            </a:r>
            <a:r>
              <a:rPr lang="de-DE" sz="1600" spc="-13" dirty="0">
                <a:latin typeface="Arial"/>
                <a:cs typeface="Arial"/>
              </a:rPr>
              <a:t>o</a:t>
            </a:r>
            <a:r>
              <a:rPr lang="de-DE" sz="1600" spc="-17" dirty="0">
                <a:latin typeface="Arial"/>
                <a:cs typeface="Arial"/>
              </a:rPr>
              <a:t>r</a:t>
            </a:r>
            <a:r>
              <a:rPr lang="de-DE" sz="1600" spc="-13" dirty="0">
                <a:latin typeface="Arial"/>
                <a:cs typeface="Arial"/>
              </a:rPr>
              <a:t>t</a:t>
            </a:r>
            <a:r>
              <a:rPr lang="de-DE" sz="1600" dirty="0">
                <a:latin typeface="Arial"/>
                <a:cs typeface="Arial"/>
              </a:rPr>
              <a:t>l</a:t>
            </a:r>
            <a:r>
              <a:rPr lang="de-DE" sz="1600" spc="-9" dirty="0">
                <a:latin typeface="Arial"/>
                <a:cs typeface="Arial"/>
              </a:rPr>
              <a:t>ic</a:t>
            </a:r>
            <a:r>
              <a:rPr lang="de-DE" sz="1600" spc="-13" dirty="0">
                <a:latin typeface="Arial"/>
                <a:cs typeface="Arial"/>
              </a:rPr>
              <a:t>h</a:t>
            </a:r>
            <a:r>
              <a:rPr lang="de-DE" sz="1600" spc="-9" dirty="0">
                <a:latin typeface="Arial"/>
                <a:cs typeface="Arial"/>
              </a:rPr>
              <a:t>e</a:t>
            </a:r>
            <a:r>
              <a:rPr lang="de-DE" sz="1600" dirty="0">
                <a:latin typeface="Arial"/>
                <a:cs typeface="Arial"/>
              </a:rPr>
              <a:t> </a:t>
            </a:r>
            <a:r>
              <a:rPr lang="de-DE" sz="1600" spc="-21" dirty="0">
                <a:latin typeface="Arial"/>
                <a:cs typeface="Arial"/>
              </a:rPr>
              <a:t> </a:t>
            </a:r>
            <a:r>
              <a:rPr lang="de-DE" sz="1600" spc="-34" dirty="0">
                <a:latin typeface="Arial"/>
                <a:cs typeface="Arial"/>
              </a:rPr>
              <a:t>A</a:t>
            </a:r>
            <a:r>
              <a:rPr lang="de-DE" sz="1600" spc="-4" dirty="0">
                <a:latin typeface="Arial"/>
                <a:cs typeface="Arial"/>
              </a:rPr>
              <a:t>u</a:t>
            </a:r>
            <a:r>
              <a:rPr lang="de-DE" sz="1600" spc="-13" dirty="0">
                <a:latin typeface="Arial"/>
                <a:cs typeface="Arial"/>
              </a:rPr>
              <a:t>f</a:t>
            </a:r>
            <a:r>
              <a:rPr lang="de-DE" sz="1600" dirty="0">
                <a:latin typeface="Arial"/>
                <a:cs typeface="Arial"/>
              </a:rPr>
              <a:t>s</a:t>
            </a:r>
            <a:r>
              <a:rPr lang="de-DE" sz="1600" spc="-9" dirty="0">
                <a:latin typeface="Arial"/>
                <a:cs typeface="Arial"/>
              </a:rPr>
              <a:t>ic</a:t>
            </a:r>
            <a:r>
              <a:rPr lang="de-DE" sz="1600" spc="-4" dirty="0">
                <a:latin typeface="Arial"/>
                <a:cs typeface="Arial"/>
              </a:rPr>
              <a:t>ht</a:t>
            </a:r>
            <a:r>
              <a:rPr lang="de-DE" sz="1600" spc="-9" dirty="0">
                <a:latin typeface="Arial"/>
                <a:cs typeface="Arial"/>
              </a:rPr>
              <a:t>s</a:t>
            </a:r>
            <a:r>
              <a:rPr lang="de-DE" sz="1600" spc="-13" dirty="0">
                <a:latin typeface="Arial"/>
                <a:cs typeface="Arial"/>
              </a:rPr>
              <a:t>p</a:t>
            </a:r>
            <a:r>
              <a:rPr lang="de-DE" sz="1600" spc="-9" dirty="0">
                <a:latin typeface="Arial"/>
                <a:cs typeface="Arial"/>
              </a:rPr>
              <a:t>ers</a:t>
            </a:r>
            <a:r>
              <a:rPr lang="de-DE" sz="1600" spc="-13" dirty="0">
                <a:latin typeface="Arial"/>
                <a:cs typeface="Arial"/>
              </a:rPr>
              <a:t>on</a:t>
            </a:r>
            <a:r>
              <a:rPr lang="de-DE" sz="1600" spc="-9" dirty="0">
                <a:latin typeface="Arial"/>
                <a:cs typeface="Arial"/>
              </a:rPr>
              <a:t>“</a:t>
            </a:r>
            <a:r>
              <a:rPr lang="de-DE" sz="1600" dirty="0">
                <a:latin typeface="Arial"/>
                <a:cs typeface="Arial"/>
              </a:rPr>
              <a:t> </a:t>
            </a:r>
            <a:r>
              <a:rPr lang="de-DE" sz="1600" spc="-38" dirty="0">
                <a:latin typeface="Arial"/>
                <a:cs typeface="Arial"/>
              </a:rPr>
              <a:t> </a:t>
            </a:r>
            <a:r>
              <a:rPr lang="de-DE" sz="1600" spc="-13" dirty="0">
                <a:latin typeface="Arial"/>
                <a:cs typeface="Arial"/>
              </a:rPr>
              <a:t>u</a:t>
            </a:r>
            <a:r>
              <a:rPr lang="de-DE" sz="1600" spc="-4" dirty="0">
                <a:latin typeface="Arial"/>
                <a:cs typeface="Arial"/>
              </a:rPr>
              <a:t>n</a:t>
            </a:r>
            <a:r>
              <a:rPr lang="de-DE" sz="1600" spc="-9" dirty="0">
                <a:latin typeface="Arial"/>
                <a:cs typeface="Arial"/>
              </a:rPr>
              <a:t>d</a:t>
            </a:r>
            <a:r>
              <a:rPr lang="de-DE" sz="1600" dirty="0">
                <a:latin typeface="Arial"/>
                <a:cs typeface="Arial"/>
              </a:rPr>
              <a:t> </a:t>
            </a:r>
            <a:r>
              <a:rPr lang="de-DE" sz="1600" spc="-38" dirty="0">
                <a:latin typeface="Arial"/>
                <a:cs typeface="Arial"/>
              </a:rPr>
              <a:t> </a:t>
            </a:r>
            <a:r>
              <a:rPr lang="de-DE" sz="1600" spc="-13" dirty="0">
                <a:latin typeface="Arial"/>
                <a:cs typeface="Arial"/>
              </a:rPr>
              <a:t>d</a:t>
            </a:r>
            <a:r>
              <a:rPr lang="de-DE" sz="1600" spc="-9" dirty="0">
                <a:latin typeface="Arial"/>
                <a:cs typeface="Arial"/>
              </a:rPr>
              <a:t>ie</a:t>
            </a:r>
            <a:r>
              <a:rPr lang="de-DE" sz="1600" dirty="0">
                <a:latin typeface="Arial"/>
                <a:cs typeface="Arial"/>
              </a:rPr>
              <a:t> </a:t>
            </a:r>
            <a:r>
              <a:rPr lang="de-DE" sz="1600" spc="-43" dirty="0">
                <a:latin typeface="Arial"/>
                <a:cs typeface="Arial"/>
              </a:rPr>
              <a:t> </a:t>
            </a:r>
            <a:r>
              <a:rPr lang="de-DE" sz="1600" spc="-4" dirty="0">
                <a:latin typeface="Arial"/>
                <a:cs typeface="Arial"/>
              </a:rPr>
              <a:t>„z</a:t>
            </a:r>
            <a:r>
              <a:rPr lang="de-DE" sz="1600" spc="-13" dirty="0">
                <a:latin typeface="Arial"/>
                <a:cs typeface="Arial"/>
              </a:rPr>
              <a:t>u</a:t>
            </a:r>
            <a:r>
              <a:rPr lang="de-DE" sz="1600" spc="-9" dirty="0">
                <a:latin typeface="Arial"/>
                <a:cs typeface="Arial"/>
              </a:rPr>
              <a:t>r</a:t>
            </a:r>
            <a:r>
              <a:rPr lang="de-DE" sz="1600" dirty="0">
                <a:latin typeface="Arial"/>
                <a:cs typeface="Arial"/>
              </a:rPr>
              <a:t> </a:t>
            </a:r>
            <a:r>
              <a:rPr lang="de-DE" sz="1600" spc="-30" dirty="0">
                <a:latin typeface="Arial"/>
                <a:cs typeface="Arial"/>
              </a:rPr>
              <a:t> </a:t>
            </a:r>
            <a:r>
              <a:rPr lang="de-DE" sz="1600" spc="-9" dirty="0">
                <a:latin typeface="Arial"/>
                <a:cs typeface="Arial"/>
              </a:rPr>
              <a:t>O</a:t>
            </a:r>
            <a:r>
              <a:rPr lang="de-DE" sz="1600" spc="-13" dirty="0">
                <a:latin typeface="Arial"/>
                <a:cs typeface="Arial"/>
              </a:rPr>
              <a:t>bh</a:t>
            </a:r>
            <a:r>
              <a:rPr lang="de-DE" sz="1600" spc="-4" dirty="0">
                <a:latin typeface="Arial"/>
                <a:cs typeface="Arial"/>
              </a:rPr>
              <a:t>u</a:t>
            </a:r>
            <a:r>
              <a:rPr lang="de-DE" sz="1600" spc="-9" dirty="0">
                <a:latin typeface="Arial"/>
                <a:cs typeface="Arial"/>
              </a:rPr>
              <a:t>t</a:t>
            </a:r>
            <a:r>
              <a:rPr lang="de-DE" sz="1600" dirty="0">
                <a:latin typeface="Arial"/>
                <a:cs typeface="Arial"/>
              </a:rPr>
              <a:t> </a:t>
            </a:r>
            <a:r>
              <a:rPr lang="de-DE" sz="1600" spc="-38" dirty="0">
                <a:latin typeface="Arial"/>
                <a:cs typeface="Arial"/>
              </a:rPr>
              <a:t> </a:t>
            </a:r>
            <a:r>
              <a:rPr lang="de-DE" sz="1600" spc="-13" dirty="0">
                <a:latin typeface="Arial"/>
                <a:cs typeface="Arial"/>
              </a:rPr>
              <a:t>üb</a:t>
            </a:r>
            <a:r>
              <a:rPr lang="de-DE" sz="1600" spc="-9" dirty="0">
                <a:latin typeface="Arial"/>
                <a:cs typeface="Arial"/>
              </a:rPr>
              <a:t>er</a:t>
            </a:r>
            <a:r>
              <a:rPr lang="de-DE" sz="1600" dirty="0">
                <a:latin typeface="Arial"/>
                <a:cs typeface="Arial"/>
              </a:rPr>
              <a:t> </a:t>
            </a:r>
            <a:r>
              <a:rPr lang="de-DE" sz="1600" spc="-30" dirty="0">
                <a:latin typeface="Arial"/>
                <a:cs typeface="Arial"/>
              </a:rPr>
              <a:t> </a:t>
            </a:r>
            <a:r>
              <a:rPr lang="de-DE" sz="1600" spc="-13" dirty="0">
                <a:latin typeface="Arial"/>
                <a:cs typeface="Arial"/>
              </a:rPr>
              <a:t>d</a:t>
            </a:r>
            <a:r>
              <a:rPr lang="de-DE" sz="1600" spc="-9" dirty="0">
                <a:latin typeface="Arial"/>
                <a:cs typeface="Arial"/>
              </a:rPr>
              <a:t>as</a:t>
            </a:r>
            <a:r>
              <a:rPr lang="de-DE" sz="1600" dirty="0">
                <a:latin typeface="Arial"/>
                <a:cs typeface="Arial"/>
              </a:rPr>
              <a:t> </a:t>
            </a:r>
            <a:r>
              <a:rPr lang="de-DE" sz="1600" spc="-43" dirty="0">
                <a:latin typeface="Arial"/>
                <a:cs typeface="Arial"/>
              </a:rPr>
              <a:t> </a:t>
            </a:r>
            <a:r>
              <a:rPr lang="de-DE" sz="1600" spc="-9" dirty="0">
                <a:latin typeface="Arial"/>
                <a:cs typeface="Arial"/>
              </a:rPr>
              <a:t>Sc</a:t>
            </a:r>
            <a:r>
              <a:rPr lang="de-DE" sz="1600" spc="-13" dirty="0">
                <a:latin typeface="Arial"/>
                <a:cs typeface="Arial"/>
              </a:rPr>
              <a:t>h</a:t>
            </a:r>
            <a:r>
              <a:rPr lang="de-DE" sz="1600" dirty="0">
                <a:latin typeface="Arial"/>
                <a:cs typeface="Arial"/>
              </a:rPr>
              <a:t>i</a:t>
            </a:r>
            <a:r>
              <a:rPr lang="de-DE" sz="1600" spc="-9" dirty="0">
                <a:latin typeface="Arial"/>
                <a:cs typeface="Arial"/>
              </a:rPr>
              <a:t>e</a:t>
            </a:r>
            <a:r>
              <a:rPr lang="de-DE" sz="1600" spc="-13" dirty="0">
                <a:latin typeface="Arial"/>
                <a:cs typeface="Arial"/>
              </a:rPr>
              <a:t>ß</a:t>
            </a:r>
            <a:r>
              <a:rPr lang="de-DE" sz="1600" spc="-9" dirty="0">
                <a:latin typeface="Arial"/>
                <a:cs typeface="Arial"/>
              </a:rPr>
              <a:t>en</a:t>
            </a:r>
            <a:r>
              <a:rPr lang="de-DE" sz="1600" spc="-4" dirty="0">
                <a:latin typeface="Arial"/>
                <a:cs typeface="Arial"/>
              </a:rPr>
              <a:t> </a:t>
            </a:r>
            <a:r>
              <a:rPr lang="de-DE" sz="1600" spc="-13" dirty="0">
                <a:latin typeface="Arial"/>
                <a:cs typeface="Arial"/>
              </a:rPr>
              <a:t>du</a:t>
            </a:r>
            <a:r>
              <a:rPr lang="de-DE" sz="1600" spc="-9" dirty="0">
                <a:latin typeface="Arial"/>
                <a:cs typeface="Arial"/>
              </a:rPr>
              <a:t>rch</a:t>
            </a:r>
            <a:r>
              <a:rPr lang="de-DE" sz="1600" dirty="0">
                <a:latin typeface="Arial"/>
                <a:cs typeface="Arial"/>
              </a:rPr>
              <a:t>  </a:t>
            </a:r>
            <a:r>
              <a:rPr lang="de-DE" sz="1600" spc="86" dirty="0">
                <a:latin typeface="Arial"/>
                <a:cs typeface="Arial"/>
              </a:rPr>
              <a:t> </a:t>
            </a:r>
            <a:r>
              <a:rPr lang="de-DE" sz="1600" spc="-4" dirty="0">
                <a:latin typeface="Arial"/>
                <a:cs typeface="Arial"/>
              </a:rPr>
              <a:t>Ki</a:t>
            </a:r>
            <a:r>
              <a:rPr lang="de-DE" sz="1600" spc="-13" dirty="0">
                <a:latin typeface="Arial"/>
                <a:cs typeface="Arial"/>
              </a:rPr>
              <a:t>nd</a:t>
            </a:r>
            <a:r>
              <a:rPr lang="de-DE" sz="1600" spc="-9" dirty="0">
                <a:latin typeface="Arial"/>
                <a:cs typeface="Arial"/>
              </a:rPr>
              <a:t>er </a:t>
            </a:r>
            <a:r>
              <a:rPr lang="de-DE" sz="1600" spc="-13" dirty="0">
                <a:latin typeface="Arial"/>
                <a:cs typeface="Arial"/>
              </a:rPr>
              <a:t>un</a:t>
            </a:r>
            <a:r>
              <a:rPr lang="de-DE" sz="1600" spc="-9" dirty="0">
                <a:latin typeface="Arial"/>
                <a:cs typeface="Arial"/>
              </a:rPr>
              <a:t>d J</a:t>
            </a:r>
            <a:r>
              <a:rPr lang="de-DE" sz="1600" spc="-13" dirty="0">
                <a:latin typeface="Arial"/>
                <a:cs typeface="Arial"/>
              </a:rPr>
              <a:t>ug</a:t>
            </a:r>
            <a:r>
              <a:rPr lang="de-DE" sz="1600" dirty="0">
                <a:latin typeface="Arial"/>
                <a:cs typeface="Arial"/>
              </a:rPr>
              <a:t>e</a:t>
            </a:r>
            <a:r>
              <a:rPr lang="de-DE" sz="1600" spc="-13" dirty="0">
                <a:latin typeface="Arial"/>
                <a:cs typeface="Arial"/>
              </a:rPr>
              <a:t>nd</a:t>
            </a:r>
            <a:r>
              <a:rPr lang="de-DE" sz="1600" dirty="0">
                <a:latin typeface="Arial"/>
                <a:cs typeface="Arial"/>
              </a:rPr>
              <a:t>l</a:t>
            </a:r>
            <a:r>
              <a:rPr lang="de-DE" sz="1600" spc="-9" dirty="0">
                <a:latin typeface="Arial"/>
                <a:cs typeface="Arial"/>
              </a:rPr>
              <a:t>ic</a:t>
            </a:r>
            <a:r>
              <a:rPr lang="de-DE" sz="1600" spc="-13" dirty="0">
                <a:latin typeface="Arial"/>
                <a:cs typeface="Arial"/>
              </a:rPr>
              <a:t>h</a:t>
            </a:r>
            <a:r>
              <a:rPr lang="de-DE" sz="1600" spc="-9" dirty="0">
                <a:latin typeface="Arial"/>
                <a:cs typeface="Arial"/>
              </a:rPr>
              <a:t>e</a:t>
            </a:r>
            <a:r>
              <a:rPr lang="de-DE" sz="1600" dirty="0">
                <a:latin typeface="Arial"/>
                <a:cs typeface="Arial"/>
              </a:rPr>
              <a:t> </a:t>
            </a:r>
            <a:r>
              <a:rPr lang="de-DE" sz="1600" spc="-13" dirty="0">
                <a:latin typeface="Arial"/>
                <a:cs typeface="Arial"/>
              </a:rPr>
              <a:t>g</a:t>
            </a:r>
            <a:r>
              <a:rPr lang="de-DE" sz="1600" spc="-9" dirty="0">
                <a:latin typeface="Arial"/>
                <a:cs typeface="Arial"/>
              </a:rPr>
              <a:t>e</a:t>
            </a:r>
            <a:r>
              <a:rPr lang="de-DE" sz="1600" dirty="0">
                <a:latin typeface="Arial"/>
                <a:cs typeface="Arial"/>
              </a:rPr>
              <a:t>e</a:t>
            </a:r>
            <a:r>
              <a:rPr lang="de-DE" sz="1600" spc="-4" dirty="0">
                <a:latin typeface="Arial"/>
                <a:cs typeface="Arial"/>
              </a:rPr>
              <a:t>i</a:t>
            </a:r>
            <a:r>
              <a:rPr lang="de-DE" sz="1600" spc="-13" dirty="0">
                <a:latin typeface="Arial"/>
                <a:cs typeface="Arial"/>
              </a:rPr>
              <a:t>gn</a:t>
            </a:r>
            <a:r>
              <a:rPr lang="de-DE" sz="1600" dirty="0">
                <a:latin typeface="Arial"/>
                <a:cs typeface="Arial"/>
              </a:rPr>
              <a:t>e</a:t>
            </a:r>
            <a:r>
              <a:rPr lang="de-DE" sz="1600" spc="-13" dirty="0">
                <a:latin typeface="Arial"/>
                <a:cs typeface="Arial"/>
              </a:rPr>
              <a:t>t</a:t>
            </a:r>
            <a:r>
              <a:rPr lang="de-DE" sz="1600" spc="-9" dirty="0">
                <a:latin typeface="Arial"/>
                <a:cs typeface="Arial"/>
              </a:rPr>
              <a:t>e</a:t>
            </a:r>
            <a:r>
              <a:rPr lang="de-DE" sz="1600" dirty="0">
                <a:latin typeface="Arial"/>
                <a:cs typeface="Arial"/>
              </a:rPr>
              <a:t> </a:t>
            </a:r>
            <a:r>
              <a:rPr lang="de-DE" sz="1600" spc="-47" dirty="0">
                <a:latin typeface="Arial"/>
                <a:cs typeface="Arial"/>
              </a:rPr>
              <a:t>A</a:t>
            </a:r>
            <a:r>
              <a:rPr lang="de-DE" sz="1600" spc="-4" dirty="0">
                <a:latin typeface="Arial"/>
                <a:cs typeface="Arial"/>
              </a:rPr>
              <a:t>u</a:t>
            </a:r>
            <a:r>
              <a:rPr lang="de-DE" sz="1600" spc="-13" dirty="0">
                <a:latin typeface="Arial"/>
                <a:cs typeface="Arial"/>
              </a:rPr>
              <a:t>f</a:t>
            </a:r>
            <a:r>
              <a:rPr lang="de-DE" sz="1600" dirty="0">
                <a:latin typeface="Arial"/>
                <a:cs typeface="Arial"/>
              </a:rPr>
              <a:t>s</a:t>
            </a:r>
            <a:r>
              <a:rPr lang="de-DE" sz="1600" spc="-9" dirty="0">
                <a:latin typeface="Arial"/>
                <a:cs typeface="Arial"/>
              </a:rPr>
              <a:t>ic</a:t>
            </a:r>
            <a:r>
              <a:rPr lang="de-DE" sz="1600" spc="-4" dirty="0">
                <a:latin typeface="Arial"/>
                <a:cs typeface="Arial"/>
              </a:rPr>
              <a:t>h</a:t>
            </a:r>
            <a:r>
              <a:rPr lang="de-DE" sz="1600" spc="-13" dirty="0">
                <a:latin typeface="Arial"/>
                <a:cs typeface="Arial"/>
              </a:rPr>
              <a:t>t</a:t>
            </a:r>
            <a:r>
              <a:rPr lang="de-DE" sz="1600" spc="-9" dirty="0">
                <a:latin typeface="Arial"/>
                <a:cs typeface="Arial"/>
              </a:rPr>
              <a:t>s</a:t>
            </a:r>
            <a:r>
              <a:rPr lang="de-DE" sz="1600" spc="-13" dirty="0">
                <a:latin typeface="Arial"/>
                <a:cs typeface="Arial"/>
              </a:rPr>
              <a:t>p</a:t>
            </a:r>
            <a:r>
              <a:rPr lang="de-DE" sz="1600" spc="-9" dirty="0">
                <a:latin typeface="Arial"/>
                <a:cs typeface="Arial"/>
              </a:rPr>
              <a:t>er</a:t>
            </a:r>
            <a:r>
              <a:rPr lang="de-DE" sz="1600" dirty="0">
                <a:latin typeface="Arial"/>
                <a:cs typeface="Arial"/>
              </a:rPr>
              <a:t>s</a:t>
            </a:r>
            <a:r>
              <a:rPr lang="de-DE" sz="1600" spc="-13" dirty="0">
                <a:latin typeface="Arial"/>
                <a:cs typeface="Arial"/>
              </a:rPr>
              <a:t>on</a:t>
            </a:r>
            <a:r>
              <a:rPr lang="de-DE" sz="1600" spc="-9" dirty="0">
                <a:latin typeface="Arial"/>
                <a:cs typeface="Arial"/>
              </a:rPr>
              <a:t>“</a:t>
            </a:r>
            <a:r>
              <a:rPr lang="de-DE" sz="1600" dirty="0">
                <a:latin typeface="Arial"/>
                <a:cs typeface="Arial"/>
              </a:rPr>
              <a:t> </a:t>
            </a:r>
            <a:r>
              <a:rPr lang="de-DE" sz="1600" spc="-9" dirty="0">
                <a:latin typeface="Arial"/>
                <a:cs typeface="Arial"/>
              </a:rPr>
              <a:t>m</a:t>
            </a:r>
            <a:r>
              <a:rPr lang="de-DE" sz="1600" spc="-13" dirty="0">
                <a:latin typeface="Arial"/>
                <a:cs typeface="Arial"/>
              </a:rPr>
              <a:t>ü</a:t>
            </a:r>
            <a:r>
              <a:rPr lang="de-DE" sz="1600" spc="-9" dirty="0">
                <a:latin typeface="Arial"/>
                <a:cs typeface="Arial"/>
              </a:rPr>
              <a:t>ssen</a:t>
            </a:r>
            <a:r>
              <a:rPr lang="de-DE" sz="1600" dirty="0">
                <a:latin typeface="Arial"/>
                <a:cs typeface="Arial"/>
              </a:rPr>
              <a:t> </a:t>
            </a:r>
            <a:r>
              <a:rPr lang="de-DE" sz="1600" spc="-13" dirty="0">
                <a:latin typeface="Arial"/>
                <a:cs typeface="Arial"/>
              </a:rPr>
              <a:t>n</a:t>
            </a:r>
            <a:r>
              <a:rPr lang="de-DE" sz="1600" spc="-9" dirty="0">
                <a:latin typeface="Arial"/>
                <a:cs typeface="Arial"/>
              </a:rPr>
              <a:t>ic</a:t>
            </a:r>
            <a:r>
              <a:rPr lang="de-DE" sz="1600" spc="4" dirty="0">
                <a:latin typeface="Arial"/>
                <a:cs typeface="Arial"/>
              </a:rPr>
              <a:t>h</a:t>
            </a:r>
            <a:r>
              <a:rPr lang="de-DE" sz="1600" spc="-9" dirty="0">
                <a:latin typeface="Arial"/>
                <a:cs typeface="Arial"/>
              </a:rPr>
              <a:t>t</a:t>
            </a:r>
            <a:r>
              <a:rPr lang="de-DE" sz="1600" spc="-4" dirty="0">
                <a:latin typeface="Arial"/>
                <a:cs typeface="Arial"/>
              </a:rPr>
              <a:t> i</a:t>
            </a:r>
            <a:r>
              <a:rPr lang="de-DE" sz="1600" spc="-13" dirty="0">
                <a:latin typeface="Arial"/>
                <a:cs typeface="Arial"/>
              </a:rPr>
              <a:t>d</a:t>
            </a:r>
            <a:r>
              <a:rPr lang="de-DE" sz="1600" spc="-9" dirty="0">
                <a:latin typeface="Arial"/>
                <a:cs typeface="Arial"/>
              </a:rPr>
              <a:t>e</a:t>
            </a:r>
            <a:r>
              <a:rPr lang="de-DE" sz="1600" spc="-13" dirty="0">
                <a:latin typeface="Arial"/>
                <a:cs typeface="Arial"/>
              </a:rPr>
              <a:t>nt</a:t>
            </a:r>
            <a:r>
              <a:rPr lang="de-DE" sz="1600" spc="-9" dirty="0">
                <a:latin typeface="Arial"/>
                <a:cs typeface="Arial"/>
              </a:rPr>
              <a:t>isch</a:t>
            </a:r>
            <a:r>
              <a:rPr lang="de-DE" sz="1600" spc="26" dirty="0">
                <a:latin typeface="Arial"/>
                <a:cs typeface="Arial"/>
              </a:rPr>
              <a:t> </a:t>
            </a:r>
            <a:r>
              <a:rPr lang="de-DE" sz="1600" spc="-9" dirty="0">
                <a:latin typeface="Arial"/>
                <a:cs typeface="Arial"/>
              </a:rPr>
              <a:t>sei</a:t>
            </a:r>
            <a:r>
              <a:rPr lang="de-DE" sz="1600" spc="-13" dirty="0">
                <a:latin typeface="Arial"/>
                <a:cs typeface="Arial"/>
              </a:rPr>
              <a:t>n</a:t>
            </a:r>
            <a:r>
              <a:rPr lang="de-DE" sz="1600" spc="-4" dirty="0">
                <a:latin typeface="Arial"/>
                <a:cs typeface="Arial"/>
              </a:rPr>
              <a:t>.</a:t>
            </a:r>
            <a:endParaRPr lang="de-DE" sz="1600" dirty="0">
              <a:latin typeface="Arial"/>
              <a:cs typeface="Arial"/>
            </a:endParaRPr>
          </a:p>
          <a:p>
            <a:pPr>
              <a:spcBef>
                <a:spcPts val="19"/>
              </a:spcBef>
            </a:pPr>
            <a:endParaRPr lang="de-DE" sz="1600" dirty="0">
              <a:latin typeface="Times New Roman"/>
              <a:cs typeface="Times New Roman"/>
            </a:endParaRPr>
          </a:p>
          <a:p>
            <a:pPr marL="10860" marR="4344"/>
            <a:r>
              <a:rPr lang="de-DE" sz="1600" spc="-17" dirty="0">
                <a:latin typeface="Arial"/>
                <a:cs typeface="Arial"/>
              </a:rPr>
              <a:t>D</a:t>
            </a:r>
            <a:r>
              <a:rPr lang="de-DE" sz="1600" dirty="0">
                <a:latin typeface="Arial"/>
                <a:cs typeface="Arial"/>
              </a:rPr>
              <a:t>i</a:t>
            </a:r>
            <a:r>
              <a:rPr lang="de-DE" sz="1600" spc="-9" dirty="0">
                <a:latin typeface="Arial"/>
                <a:cs typeface="Arial"/>
              </a:rPr>
              <a:t>e</a:t>
            </a:r>
            <a:r>
              <a:rPr lang="de-DE" sz="1600" dirty="0">
                <a:latin typeface="Arial"/>
                <a:cs typeface="Arial"/>
              </a:rPr>
              <a:t> </a:t>
            </a:r>
            <a:r>
              <a:rPr lang="de-DE" sz="1600" spc="90" dirty="0">
                <a:latin typeface="Arial"/>
                <a:cs typeface="Arial"/>
              </a:rPr>
              <a:t> </a:t>
            </a:r>
            <a:r>
              <a:rPr lang="de-DE" sz="1600" spc="-13" dirty="0">
                <a:latin typeface="Arial"/>
                <a:cs typeface="Arial"/>
              </a:rPr>
              <a:t>„</a:t>
            </a:r>
            <a:r>
              <a:rPr lang="de-DE" sz="1600" spc="-4" dirty="0">
                <a:latin typeface="Arial"/>
                <a:cs typeface="Arial"/>
              </a:rPr>
              <a:t>z</a:t>
            </a:r>
            <a:r>
              <a:rPr lang="de-DE" sz="1600" spc="-13" dirty="0">
                <a:latin typeface="Arial"/>
                <a:cs typeface="Arial"/>
              </a:rPr>
              <a:t>u</a:t>
            </a:r>
            <a:r>
              <a:rPr lang="de-DE" sz="1600" spc="-9" dirty="0">
                <a:latin typeface="Arial"/>
                <a:cs typeface="Arial"/>
              </a:rPr>
              <a:t>r</a:t>
            </a:r>
            <a:r>
              <a:rPr lang="de-DE" sz="1600" dirty="0">
                <a:latin typeface="Arial"/>
                <a:cs typeface="Arial"/>
              </a:rPr>
              <a:t> </a:t>
            </a:r>
            <a:r>
              <a:rPr lang="de-DE" sz="1600" spc="103" dirty="0">
                <a:latin typeface="Arial"/>
                <a:cs typeface="Arial"/>
              </a:rPr>
              <a:t> </a:t>
            </a:r>
            <a:r>
              <a:rPr lang="de-DE" sz="1600" spc="-9" dirty="0">
                <a:latin typeface="Arial"/>
                <a:cs typeface="Arial"/>
              </a:rPr>
              <a:t>O</a:t>
            </a:r>
            <a:r>
              <a:rPr lang="de-DE" sz="1600" spc="-13" dirty="0">
                <a:latin typeface="Arial"/>
                <a:cs typeface="Arial"/>
              </a:rPr>
              <a:t>bh</a:t>
            </a:r>
            <a:r>
              <a:rPr lang="de-DE" sz="1600" spc="-4" dirty="0">
                <a:latin typeface="Arial"/>
                <a:cs typeface="Arial"/>
              </a:rPr>
              <a:t>u</a:t>
            </a:r>
            <a:r>
              <a:rPr lang="de-DE" sz="1600" spc="-9" dirty="0">
                <a:latin typeface="Arial"/>
                <a:cs typeface="Arial"/>
              </a:rPr>
              <a:t>t</a:t>
            </a:r>
            <a:r>
              <a:rPr lang="de-DE" sz="1600" dirty="0">
                <a:latin typeface="Arial"/>
                <a:cs typeface="Arial"/>
              </a:rPr>
              <a:t> </a:t>
            </a:r>
            <a:r>
              <a:rPr lang="de-DE" sz="1600" spc="97" dirty="0">
                <a:latin typeface="Arial"/>
                <a:cs typeface="Arial"/>
              </a:rPr>
              <a:t> </a:t>
            </a:r>
            <a:r>
              <a:rPr lang="de-DE" sz="1600" spc="-13" dirty="0">
                <a:latin typeface="Arial"/>
                <a:cs typeface="Arial"/>
              </a:rPr>
              <a:t>üb</a:t>
            </a:r>
            <a:r>
              <a:rPr lang="de-DE" sz="1600" spc="-9" dirty="0">
                <a:latin typeface="Arial"/>
                <a:cs typeface="Arial"/>
              </a:rPr>
              <a:t>er</a:t>
            </a:r>
            <a:r>
              <a:rPr lang="de-DE" sz="1600" dirty="0">
                <a:latin typeface="Arial"/>
                <a:cs typeface="Arial"/>
              </a:rPr>
              <a:t> </a:t>
            </a:r>
            <a:r>
              <a:rPr lang="de-DE" sz="1600" spc="103" dirty="0">
                <a:latin typeface="Arial"/>
                <a:cs typeface="Arial"/>
              </a:rPr>
              <a:t> </a:t>
            </a:r>
            <a:r>
              <a:rPr lang="de-DE" sz="1600" spc="-13" dirty="0">
                <a:latin typeface="Arial"/>
                <a:cs typeface="Arial"/>
              </a:rPr>
              <a:t>d</a:t>
            </a:r>
            <a:r>
              <a:rPr lang="de-DE" sz="1600" spc="-9" dirty="0">
                <a:latin typeface="Arial"/>
                <a:cs typeface="Arial"/>
              </a:rPr>
              <a:t>as</a:t>
            </a:r>
            <a:r>
              <a:rPr lang="de-DE" sz="1600" dirty="0">
                <a:latin typeface="Arial"/>
                <a:cs typeface="Arial"/>
              </a:rPr>
              <a:t> </a:t>
            </a:r>
            <a:r>
              <a:rPr lang="de-DE" sz="1600" spc="97" dirty="0">
                <a:latin typeface="Arial"/>
                <a:cs typeface="Arial"/>
              </a:rPr>
              <a:t> </a:t>
            </a:r>
            <a:r>
              <a:rPr lang="de-DE" sz="1600" spc="-9" dirty="0">
                <a:latin typeface="Arial"/>
                <a:cs typeface="Arial"/>
              </a:rPr>
              <a:t>Sc</a:t>
            </a:r>
            <a:r>
              <a:rPr lang="de-DE" sz="1600" spc="-4" dirty="0">
                <a:latin typeface="Arial"/>
                <a:cs typeface="Arial"/>
              </a:rPr>
              <a:t>h</a:t>
            </a:r>
            <a:r>
              <a:rPr lang="de-DE" sz="1600" spc="-9" dirty="0">
                <a:latin typeface="Arial"/>
                <a:cs typeface="Arial"/>
              </a:rPr>
              <a:t>ie</a:t>
            </a:r>
            <a:r>
              <a:rPr lang="de-DE" sz="1600" spc="-13" dirty="0">
                <a:latin typeface="Arial"/>
                <a:cs typeface="Arial"/>
              </a:rPr>
              <a:t>ß</a:t>
            </a:r>
            <a:r>
              <a:rPr lang="de-DE" sz="1600" spc="-9" dirty="0">
                <a:latin typeface="Arial"/>
                <a:cs typeface="Arial"/>
              </a:rPr>
              <a:t>en</a:t>
            </a:r>
            <a:r>
              <a:rPr lang="de-DE" sz="1600" dirty="0">
                <a:latin typeface="Arial"/>
                <a:cs typeface="Arial"/>
              </a:rPr>
              <a:t> </a:t>
            </a:r>
            <a:r>
              <a:rPr lang="de-DE" sz="1600" spc="97" dirty="0">
                <a:latin typeface="Arial"/>
                <a:cs typeface="Arial"/>
              </a:rPr>
              <a:t> </a:t>
            </a:r>
            <a:r>
              <a:rPr lang="de-DE" sz="1600" spc="-13" dirty="0">
                <a:latin typeface="Arial"/>
                <a:cs typeface="Arial"/>
              </a:rPr>
              <a:t>du</a:t>
            </a:r>
            <a:r>
              <a:rPr lang="de-DE" sz="1600" spc="-9" dirty="0">
                <a:latin typeface="Arial"/>
                <a:cs typeface="Arial"/>
              </a:rPr>
              <a:t>rch</a:t>
            </a:r>
            <a:r>
              <a:rPr lang="de-DE" sz="1600" dirty="0">
                <a:latin typeface="Arial"/>
                <a:cs typeface="Arial"/>
              </a:rPr>
              <a:t> </a:t>
            </a:r>
            <a:r>
              <a:rPr lang="de-DE" sz="1600" spc="97" dirty="0">
                <a:latin typeface="Arial"/>
                <a:cs typeface="Arial"/>
              </a:rPr>
              <a:t> </a:t>
            </a:r>
            <a:r>
              <a:rPr lang="de-DE" sz="1600" dirty="0">
                <a:latin typeface="Arial"/>
                <a:cs typeface="Arial"/>
              </a:rPr>
              <a:t>Ki</a:t>
            </a:r>
            <a:r>
              <a:rPr lang="de-DE" sz="1600" spc="-13" dirty="0">
                <a:latin typeface="Arial"/>
                <a:cs typeface="Arial"/>
              </a:rPr>
              <a:t>nd</a:t>
            </a:r>
            <a:r>
              <a:rPr lang="de-DE" sz="1600" spc="-9" dirty="0">
                <a:latin typeface="Arial"/>
                <a:cs typeface="Arial"/>
              </a:rPr>
              <a:t>er</a:t>
            </a:r>
            <a:r>
              <a:rPr lang="de-DE" sz="1600" dirty="0">
                <a:latin typeface="Arial"/>
                <a:cs typeface="Arial"/>
              </a:rPr>
              <a:t> </a:t>
            </a:r>
            <a:r>
              <a:rPr lang="de-DE" sz="1600" spc="103" dirty="0">
                <a:latin typeface="Arial"/>
                <a:cs typeface="Arial"/>
              </a:rPr>
              <a:t> </a:t>
            </a:r>
            <a:r>
              <a:rPr lang="de-DE" sz="1600" spc="-13" dirty="0">
                <a:latin typeface="Arial"/>
                <a:cs typeface="Arial"/>
              </a:rPr>
              <a:t>un</a:t>
            </a:r>
            <a:r>
              <a:rPr lang="de-DE" sz="1600" spc="-9" dirty="0">
                <a:latin typeface="Arial"/>
                <a:cs typeface="Arial"/>
              </a:rPr>
              <a:t>d</a:t>
            </a:r>
            <a:r>
              <a:rPr lang="de-DE" sz="1600" dirty="0">
                <a:latin typeface="Arial"/>
                <a:cs typeface="Arial"/>
              </a:rPr>
              <a:t> </a:t>
            </a:r>
            <a:r>
              <a:rPr lang="de-DE" sz="1600" spc="97" dirty="0">
                <a:latin typeface="Arial"/>
                <a:cs typeface="Arial"/>
              </a:rPr>
              <a:t> </a:t>
            </a:r>
            <a:r>
              <a:rPr lang="de-DE" sz="1600" spc="-9" dirty="0">
                <a:latin typeface="Arial"/>
                <a:cs typeface="Arial"/>
              </a:rPr>
              <a:t>J</a:t>
            </a:r>
            <a:r>
              <a:rPr lang="de-DE" sz="1600" spc="-13" dirty="0">
                <a:latin typeface="Arial"/>
                <a:cs typeface="Arial"/>
              </a:rPr>
              <a:t>ug</a:t>
            </a:r>
            <a:r>
              <a:rPr lang="de-DE" sz="1600" dirty="0">
                <a:latin typeface="Arial"/>
                <a:cs typeface="Arial"/>
              </a:rPr>
              <a:t>e</a:t>
            </a:r>
            <a:r>
              <a:rPr lang="de-DE" sz="1600" spc="-13" dirty="0">
                <a:latin typeface="Arial"/>
                <a:cs typeface="Arial"/>
              </a:rPr>
              <a:t>nd</a:t>
            </a:r>
            <a:r>
              <a:rPr lang="de-DE" sz="1600" spc="-4" dirty="0">
                <a:latin typeface="Arial"/>
                <a:cs typeface="Arial"/>
              </a:rPr>
              <a:t>li</a:t>
            </a:r>
            <a:r>
              <a:rPr lang="de-DE" sz="1600" dirty="0">
                <a:latin typeface="Arial"/>
                <a:cs typeface="Arial"/>
              </a:rPr>
              <a:t>c</a:t>
            </a:r>
            <a:r>
              <a:rPr lang="de-DE" sz="1600" spc="-13" dirty="0">
                <a:latin typeface="Arial"/>
                <a:cs typeface="Arial"/>
              </a:rPr>
              <a:t>h</a:t>
            </a:r>
            <a:r>
              <a:rPr lang="de-DE" sz="1600" spc="-9" dirty="0">
                <a:latin typeface="Arial"/>
                <a:cs typeface="Arial"/>
              </a:rPr>
              <a:t>e</a:t>
            </a:r>
            <a:r>
              <a:rPr lang="de-DE" sz="1600" dirty="0">
                <a:latin typeface="Arial"/>
                <a:cs typeface="Arial"/>
              </a:rPr>
              <a:t> </a:t>
            </a:r>
            <a:r>
              <a:rPr lang="de-DE" sz="1600" spc="97" dirty="0">
                <a:latin typeface="Arial"/>
                <a:cs typeface="Arial"/>
              </a:rPr>
              <a:t> </a:t>
            </a:r>
            <a:r>
              <a:rPr lang="de-DE" sz="1600" spc="-13" dirty="0">
                <a:latin typeface="Arial"/>
                <a:cs typeface="Arial"/>
              </a:rPr>
              <a:t>g</a:t>
            </a:r>
            <a:r>
              <a:rPr lang="de-DE" sz="1600" spc="-9" dirty="0">
                <a:latin typeface="Arial"/>
                <a:cs typeface="Arial"/>
              </a:rPr>
              <a:t>eei</a:t>
            </a:r>
            <a:r>
              <a:rPr lang="de-DE" sz="1600" spc="-4" dirty="0">
                <a:latin typeface="Arial"/>
                <a:cs typeface="Arial"/>
              </a:rPr>
              <a:t>gn</a:t>
            </a:r>
            <a:r>
              <a:rPr lang="de-DE" sz="1600" spc="-9" dirty="0">
                <a:latin typeface="Arial"/>
                <a:cs typeface="Arial"/>
              </a:rPr>
              <a:t>e</a:t>
            </a:r>
            <a:r>
              <a:rPr lang="de-DE" sz="1600" spc="-13" dirty="0">
                <a:latin typeface="Arial"/>
                <a:cs typeface="Arial"/>
              </a:rPr>
              <a:t>t</a:t>
            </a:r>
            <a:r>
              <a:rPr lang="de-DE" sz="1600" spc="-9" dirty="0">
                <a:latin typeface="Arial"/>
                <a:cs typeface="Arial"/>
              </a:rPr>
              <a:t>e</a:t>
            </a:r>
            <a:r>
              <a:rPr lang="de-DE" sz="1600" spc="-4" dirty="0">
                <a:latin typeface="Arial"/>
                <a:cs typeface="Arial"/>
              </a:rPr>
              <a:t> </a:t>
            </a:r>
            <a:r>
              <a:rPr lang="de-DE" sz="1600" spc="-34" dirty="0">
                <a:latin typeface="Arial"/>
                <a:cs typeface="Arial"/>
              </a:rPr>
              <a:t>A</a:t>
            </a:r>
            <a:r>
              <a:rPr lang="de-DE" sz="1600" spc="-4" dirty="0">
                <a:latin typeface="Arial"/>
                <a:cs typeface="Arial"/>
              </a:rPr>
              <a:t>uf</a:t>
            </a:r>
            <a:r>
              <a:rPr lang="de-DE" sz="1600" spc="-9" dirty="0">
                <a:latin typeface="Arial"/>
                <a:cs typeface="Arial"/>
              </a:rPr>
              <a:t>si</a:t>
            </a:r>
            <a:r>
              <a:rPr lang="de-DE" sz="1600" dirty="0">
                <a:latin typeface="Arial"/>
                <a:cs typeface="Arial"/>
              </a:rPr>
              <a:t>c</a:t>
            </a:r>
            <a:r>
              <a:rPr lang="de-DE" sz="1600" spc="-13" dirty="0">
                <a:latin typeface="Arial"/>
                <a:cs typeface="Arial"/>
              </a:rPr>
              <a:t>ht</a:t>
            </a:r>
            <a:r>
              <a:rPr lang="de-DE" sz="1600" dirty="0">
                <a:latin typeface="Arial"/>
                <a:cs typeface="Arial"/>
              </a:rPr>
              <a:t>s</a:t>
            </a:r>
            <a:r>
              <a:rPr lang="de-DE" sz="1600" spc="-13" dirty="0">
                <a:latin typeface="Arial"/>
                <a:cs typeface="Arial"/>
              </a:rPr>
              <a:t>p</a:t>
            </a:r>
            <a:r>
              <a:rPr lang="de-DE" sz="1600" spc="-9" dirty="0">
                <a:latin typeface="Arial"/>
                <a:cs typeface="Arial"/>
              </a:rPr>
              <a:t>ers</a:t>
            </a:r>
            <a:r>
              <a:rPr lang="de-DE" sz="1600" spc="-4" dirty="0">
                <a:latin typeface="Arial"/>
                <a:cs typeface="Arial"/>
              </a:rPr>
              <a:t>o</a:t>
            </a:r>
            <a:r>
              <a:rPr lang="de-DE" sz="1600" spc="-13" dirty="0">
                <a:latin typeface="Arial"/>
                <a:cs typeface="Arial"/>
              </a:rPr>
              <a:t>n</a:t>
            </a:r>
            <a:r>
              <a:rPr lang="de-DE" sz="1600" spc="-9" dirty="0">
                <a:latin typeface="Arial"/>
                <a:cs typeface="Arial"/>
              </a:rPr>
              <a:t>“</a:t>
            </a:r>
            <a:r>
              <a:rPr lang="de-DE" sz="1600" spc="43" dirty="0">
                <a:latin typeface="Arial"/>
                <a:cs typeface="Arial"/>
              </a:rPr>
              <a:t> </a:t>
            </a:r>
            <a:r>
              <a:rPr lang="de-DE" sz="1600" spc="-9" dirty="0">
                <a:latin typeface="Arial"/>
                <a:cs typeface="Arial"/>
              </a:rPr>
              <a:t>m</a:t>
            </a:r>
            <a:r>
              <a:rPr lang="de-DE" sz="1600" spc="-13" dirty="0">
                <a:latin typeface="Arial"/>
                <a:cs typeface="Arial"/>
              </a:rPr>
              <a:t>u</a:t>
            </a:r>
            <a:r>
              <a:rPr lang="de-DE" sz="1600" spc="-9" dirty="0">
                <a:latin typeface="Arial"/>
                <a:cs typeface="Arial"/>
              </a:rPr>
              <a:t>ss</a:t>
            </a:r>
            <a:r>
              <a:rPr lang="de-DE" sz="1600" spc="47" dirty="0">
                <a:latin typeface="Arial"/>
                <a:cs typeface="Arial"/>
              </a:rPr>
              <a:t> </a:t>
            </a:r>
            <a:r>
              <a:rPr lang="de-DE" sz="1600" spc="-9" dirty="0">
                <a:latin typeface="Arial"/>
                <a:cs typeface="Arial"/>
              </a:rPr>
              <a:t>le</a:t>
            </a:r>
            <a:r>
              <a:rPr lang="de-DE" sz="1600" spc="-13" dirty="0">
                <a:latin typeface="Arial"/>
                <a:cs typeface="Arial"/>
              </a:rPr>
              <a:t>d</a:t>
            </a:r>
            <a:r>
              <a:rPr lang="de-DE" sz="1600" dirty="0">
                <a:latin typeface="Arial"/>
                <a:cs typeface="Arial"/>
              </a:rPr>
              <a:t>i</a:t>
            </a:r>
            <a:r>
              <a:rPr lang="de-DE" sz="1600" spc="-13" dirty="0">
                <a:latin typeface="Arial"/>
                <a:cs typeface="Arial"/>
              </a:rPr>
              <a:t>g</a:t>
            </a:r>
            <a:r>
              <a:rPr lang="de-DE" sz="1600" dirty="0">
                <a:latin typeface="Arial"/>
                <a:cs typeface="Arial"/>
              </a:rPr>
              <a:t>li</a:t>
            </a:r>
            <a:r>
              <a:rPr lang="de-DE" sz="1600" spc="-9" dirty="0">
                <a:latin typeface="Arial"/>
                <a:cs typeface="Arial"/>
              </a:rPr>
              <a:t>ch</a:t>
            </a:r>
            <a:r>
              <a:rPr lang="de-DE" sz="1600" spc="34" dirty="0">
                <a:latin typeface="Arial"/>
                <a:cs typeface="Arial"/>
              </a:rPr>
              <a:t> </a:t>
            </a:r>
            <a:r>
              <a:rPr lang="de-DE" sz="1600" spc="-9" dirty="0">
                <a:latin typeface="Arial"/>
                <a:cs typeface="Arial"/>
              </a:rPr>
              <a:t>a</a:t>
            </a:r>
            <a:r>
              <a:rPr lang="de-DE" sz="1600" spc="-4" dirty="0">
                <a:latin typeface="Arial"/>
                <a:cs typeface="Arial"/>
              </a:rPr>
              <a:t>u</a:t>
            </a:r>
            <a:r>
              <a:rPr lang="de-DE" sz="1600" spc="-9" dirty="0">
                <a:latin typeface="Arial"/>
                <a:cs typeface="Arial"/>
              </a:rPr>
              <a:t>f</a:t>
            </a:r>
            <a:r>
              <a:rPr lang="de-DE" sz="1600" spc="47" dirty="0">
                <a:latin typeface="Arial"/>
                <a:cs typeface="Arial"/>
              </a:rPr>
              <a:t> </a:t>
            </a:r>
            <a:r>
              <a:rPr lang="de-DE" sz="1600" spc="-13" dirty="0">
                <a:latin typeface="Arial"/>
                <a:cs typeface="Arial"/>
              </a:rPr>
              <a:t>d</a:t>
            </a:r>
            <a:r>
              <a:rPr lang="de-DE" sz="1600" spc="-9" dirty="0">
                <a:latin typeface="Arial"/>
                <a:cs typeface="Arial"/>
              </a:rPr>
              <a:t>er</a:t>
            </a:r>
            <a:r>
              <a:rPr lang="de-DE" sz="1600" spc="51" dirty="0">
                <a:latin typeface="Arial"/>
                <a:cs typeface="Arial"/>
              </a:rPr>
              <a:t> </a:t>
            </a:r>
            <a:r>
              <a:rPr lang="de-DE" sz="1600" spc="-9" dirty="0">
                <a:latin typeface="Arial"/>
                <a:cs typeface="Arial"/>
              </a:rPr>
              <a:t>Sc</a:t>
            </a:r>
            <a:r>
              <a:rPr lang="de-DE" sz="1600" spc="-13" dirty="0">
                <a:latin typeface="Arial"/>
                <a:cs typeface="Arial"/>
              </a:rPr>
              <a:t>h</a:t>
            </a:r>
            <a:r>
              <a:rPr lang="de-DE" sz="1600" dirty="0">
                <a:latin typeface="Arial"/>
                <a:cs typeface="Arial"/>
              </a:rPr>
              <a:t>i</a:t>
            </a:r>
            <a:r>
              <a:rPr lang="de-DE" sz="1600" spc="-9" dirty="0">
                <a:latin typeface="Arial"/>
                <a:cs typeface="Arial"/>
              </a:rPr>
              <a:t>e</a:t>
            </a:r>
            <a:r>
              <a:rPr lang="de-DE" sz="1600" spc="-13" dirty="0">
                <a:latin typeface="Arial"/>
                <a:cs typeface="Arial"/>
              </a:rPr>
              <a:t>ß</a:t>
            </a:r>
            <a:r>
              <a:rPr lang="de-DE" sz="1600" spc="-9" dirty="0">
                <a:latin typeface="Arial"/>
                <a:cs typeface="Arial"/>
              </a:rPr>
              <a:t>s</a:t>
            </a:r>
            <a:r>
              <a:rPr lang="de-DE" sz="1600" spc="-13" dirty="0">
                <a:latin typeface="Arial"/>
                <a:cs typeface="Arial"/>
              </a:rPr>
              <a:t>t</a:t>
            </a:r>
            <a:r>
              <a:rPr lang="de-DE" sz="1600" dirty="0">
                <a:latin typeface="Arial"/>
                <a:cs typeface="Arial"/>
              </a:rPr>
              <a:t>ä</a:t>
            </a:r>
            <a:r>
              <a:rPr lang="de-DE" sz="1600" spc="-13" dirty="0">
                <a:latin typeface="Arial"/>
                <a:cs typeface="Arial"/>
              </a:rPr>
              <a:t>tt</a:t>
            </a:r>
            <a:r>
              <a:rPr lang="de-DE" sz="1600" spc="-9" dirty="0">
                <a:latin typeface="Arial"/>
                <a:cs typeface="Arial"/>
              </a:rPr>
              <a:t>e</a:t>
            </a:r>
            <a:r>
              <a:rPr lang="de-DE" sz="1600" spc="47" dirty="0">
                <a:latin typeface="Arial"/>
                <a:cs typeface="Arial"/>
              </a:rPr>
              <a:t> </a:t>
            </a:r>
            <a:r>
              <a:rPr lang="de-DE" sz="1600" spc="-9" dirty="0">
                <a:latin typeface="Arial"/>
                <a:cs typeface="Arial"/>
              </a:rPr>
              <a:t>a</a:t>
            </a:r>
            <a:r>
              <a:rPr lang="de-DE" sz="1600" spc="-13" dirty="0">
                <a:latin typeface="Arial"/>
                <a:cs typeface="Arial"/>
              </a:rPr>
              <a:t>n</a:t>
            </a:r>
            <a:r>
              <a:rPr lang="de-DE" sz="1600" spc="13" dirty="0">
                <a:latin typeface="Arial"/>
                <a:cs typeface="Arial"/>
              </a:rPr>
              <a:t>w</a:t>
            </a:r>
            <a:r>
              <a:rPr lang="de-DE" sz="1600" spc="-9" dirty="0">
                <a:latin typeface="Arial"/>
                <a:cs typeface="Arial"/>
              </a:rPr>
              <a:t>e</a:t>
            </a:r>
            <a:r>
              <a:rPr lang="de-DE" sz="1600" spc="-21" dirty="0">
                <a:latin typeface="Arial"/>
                <a:cs typeface="Arial"/>
              </a:rPr>
              <a:t>s</a:t>
            </a:r>
            <a:r>
              <a:rPr lang="de-DE" sz="1600" spc="-9" dirty="0">
                <a:latin typeface="Arial"/>
                <a:cs typeface="Arial"/>
              </a:rPr>
              <a:t>e</a:t>
            </a:r>
            <a:r>
              <a:rPr lang="de-DE" sz="1600" spc="-13" dirty="0">
                <a:latin typeface="Arial"/>
                <a:cs typeface="Arial"/>
              </a:rPr>
              <a:t>n</a:t>
            </a:r>
            <a:r>
              <a:rPr lang="de-DE" sz="1600" spc="-9" dirty="0">
                <a:latin typeface="Arial"/>
                <a:cs typeface="Arial"/>
              </a:rPr>
              <a:t>d</a:t>
            </a:r>
            <a:r>
              <a:rPr lang="de-DE" sz="1600" spc="34" dirty="0">
                <a:latin typeface="Arial"/>
                <a:cs typeface="Arial"/>
              </a:rPr>
              <a:t> </a:t>
            </a:r>
            <a:r>
              <a:rPr lang="de-DE" sz="1600" spc="-9" dirty="0">
                <a:latin typeface="Arial"/>
                <a:cs typeface="Arial"/>
              </a:rPr>
              <a:t>s</a:t>
            </a:r>
            <a:r>
              <a:rPr lang="de-DE" sz="1600" dirty="0">
                <a:latin typeface="Arial"/>
                <a:cs typeface="Arial"/>
              </a:rPr>
              <a:t>e</a:t>
            </a:r>
            <a:r>
              <a:rPr lang="de-DE" sz="1600" spc="-4" dirty="0">
                <a:latin typeface="Arial"/>
                <a:cs typeface="Arial"/>
              </a:rPr>
              <a:t>i</a:t>
            </a:r>
            <a:r>
              <a:rPr lang="de-DE" sz="1600" spc="-13" dirty="0">
                <a:latin typeface="Arial"/>
                <a:cs typeface="Arial"/>
              </a:rPr>
              <a:t>n</a:t>
            </a:r>
            <a:r>
              <a:rPr lang="de-DE" sz="1600" spc="-4" dirty="0">
                <a:latin typeface="Arial"/>
                <a:cs typeface="Arial"/>
              </a:rPr>
              <a:t>,</a:t>
            </a:r>
            <a:r>
              <a:rPr lang="de-DE" sz="1600" spc="60" dirty="0">
                <a:latin typeface="Arial"/>
                <a:cs typeface="Arial"/>
              </a:rPr>
              <a:t> </a:t>
            </a:r>
            <a:r>
              <a:rPr lang="de-DE" sz="1600" spc="-26" dirty="0">
                <a:latin typeface="Arial"/>
                <a:cs typeface="Arial"/>
              </a:rPr>
              <a:t>w</a:t>
            </a:r>
            <a:r>
              <a:rPr lang="de-DE" sz="1600" spc="-9" dirty="0">
                <a:latin typeface="Arial"/>
                <a:cs typeface="Arial"/>
              </a:rPr>
              <a:t>ä</a:t>
            </a:r>
            <a:r>
              <a:rPr lang="de-DE" sz="1600" dirty="0">
                <a:latin typeface="Arial"/>
                <a:cs typeface="Arial"/>
              </a:rPr>
              <a:t>h</a:t>
            </a:r>
            <a:r>
              <a:rPr lang="de-DE" sz="1600" spc="-13" dirty="0">
                <a:latin typeface="Arial"/>
                <a:cs typeface="Arial"/>
              </a:rPr>
              <a:t>r</a:t>
            </a:r>
            <a:r>
              <a:rPr lang="de-DE" sz="1600" dirty="0">
                <a:latin typeface="Arial"/>
                <a:cs typeface="Arial"/>
              </a:rPr>
              <a:t>e</a:t>
            </a:r>
            <a:r>
              <a:rPr lang="de-DE" sz="1600" spc="-9" dirty="0">
                <a:latin typeface="Arial"/>
                <a:cs typeface="Arial"/>
              </a:rPr>
              <a:t>nd</a:t>
            </a:r>
            <a:r>
              <a:rPr lang="de-DE" sz="1600" spc="38" dirty="0">
                <a:latin typeface="Arial"/>
                <a:cs typeface="Arial"/>
              </a:rPr>
              <a:t> </a:t>
            </a:r>
            <a:r>
              <a:rPr lang="de-DE" sz="1600" spc="-9" dirty="0">
                <a:latin typeface="Arial"/>
                <a:cs typeface="Arial"/>
              </a:rPr>
              <a:t>d</a:t>
            </a:r>
            <a:r>
              <a:rPr lang="de-DE" sz="1600" dirty="0">
                <a:latin typeface="Arial"/>
                <a:cs typeface="Arial"/>
              </a:rPr>
              <a:t>i</a:t>
            </a:r>
            <a:r>
              <a:rPr lang="de-DE" sz="1600" spc="-9" dirty="0">
                <a:latin typeface="Arial"/>
                <a:cs typeface="Arial"/>
              </a:rPr>
              <a:t>e</a:t>
            </a:r>
            <a:endParaRPr lang="de-DE" sz="1600" dirty="0">
              <a:latin typeface="Arial"/>
              <a:cs typeface="Arial"/>
            </a:endParaRPr>
          </a:p>
          <a:p>
            <a:pPr marL="10860"/>
            <a:r>
              <a:rPr lang="de-DE" sz="1600" spc="-4" dirty="0">
                <a:latin typeface="Arial"/>
                <a:cs typeface="Arial"/>
              </a:rPr>
              <a:t>„</a:t>
            </a:r>
            <a:r>
              <a:rPr lang="de-DE" sz="1600" spc="-43" dirty="0">
                <a:latin typeface="Arial"/>
                <a:cs typeface="Arial"/>
              </a:rPr>
              <a:t>v</a:t>
            </a:r>
            <a:r>
              <a:rPr lang="de-DE" sz="1600" spc="-9" dirty="0">
                <a:latin typeface="Arial"/>
                <a:cs typeface="Arial"/>
              </a:rPr>
              <a:t>era</a:t>
            </a:r>
            <a:r>
              <a:rPr lang="de-DE" sz="1600" spc="-13" dirty="0">
                <a:latin typeface="Arial"/>
                <a:cs typeface="Arial"/>
              </a:rPr>
              <a:t>nt</a:t>
            </a:r>
            <a:r>
              <a:rPr lang="de-DE" sz="1600" spc="21" dirty="0">
                <a:latin typeface="Arial"/>
                <a:cs typeface="Arial"/>
              </a:rPr>
              <a:t>w</a:t>
            </a:r>
            <a:r>
              <a:rPr lang="de-DE" sz="1600" spc="-13" dirty="0">
                <a:latin typeface="Arial"/>
                <a:cs typeface="Arial"/>
              </a:rPr>
              <a:t>o</a:t>
            </a:r>
            <a:r>
              <a:rPr lang="de-DE" sz="1600" spc="-9" dirty="0">
                <a:latin typeface="Arial"/>
                <a:cs typeface="Arial"/>
              </a:rPr>
              <a:t>r</a:t>
            </a:r>
            <a:r>
              <a:rPr lang="de-DE" sz="1600" spc="-13" dirty="0">
                <a:latin typeface="Arial"/>
                <a:cs typeface="Arial"/>
              </a:rPr>
              <a:t>t</a:t>
            </a:r>
            <a:r>
              <a:rPr lang="de-DE" sz="1600" spc="-9" dirty="0">
                <a:latin typeface="Arial"/>
                <a:cs typeface="Arial"/>
              </a:rPr>
              <a:t>lic</a:t>
            </a:r>
            <a:r>
              <a:rPr lang="de-DE" sz="1600" spc="-13" dirty="0">
                <a:latin typeface="Arial"/>
                <a:cs typeface="Arial"/>
              </a:rPr>
              <a:t>h</a:t>
            </a:r>
            <a:r>
              <a:rPr lang="de-DE" sz="1600" spc="-9" dirty="0">
                <a:latin typeface="Arial"/>
                <a:cs typeface="Arial"/>
              </a:rPr>
              <a:t>e</a:t>
            </a:r>
            <a:r>
              <a:rPr lang="de-DE" sz="1600" spc="-13" dirty="0">
                <a:latin typeface="Arial"/>
                <a:cs typeface="Arial"/>
              </a:rPr>
              <a:t> </a:t>
            </a:r>
            <a:r>
              <a:rPr lang="de-DE" sz="1600" spc="-56" dirty="0">
                <a:latin typeface="Arial"/>
                <a:cs typeface="Arial"/>
              </a:rPr>
              <a:t>A</a:t>
            </a:r>
            <a:r>
              <a:rPr lang="de-DE" sz="1600" spc="-13" dirty="0">
                <a:latin typeface="Arial"/>
                <a:cs typeface="Arial"/>
              </a:rPr>
              <a:t>uf</a:t>
            </a:r>
            <a:r>
              <a:rPr lang="de-DE" sz="1600" spc="-9" dirty="0">
                <a:latin typeface="Arial"/>
                <a:cs typeface="Arial"/>
              </a:rPr>
              <a:t>sic</a:t>
            </a:r>
            <a:r>
              <a:rPr lang="de-DE" sz="1600" spc="-4" dirty="0">
                <a:latin typeface="Arial"/>
                <a:cs typeface="Arial"/>
              </a:rPr>
              <a:t>h</a:t>
            </a:r>
            <a:r>
              <a:rPr lang="de-DE" sz="1600" spc="-13" dirty="0">
                <a:latin typeface="Arial"/>
                <a:cs typeface="Arial"/>
              </a:rPr>
              <a:t>t</a:t>
            </a:r>
            <a:r>
              <a:rPr lang="de-DE" sz="1600" spc="-9" dirty="0">
                <a:latin typeface="Arial"/>
                <a:cs typeface="Arial"/>
              </a:rPr>
              <a:t>s</a:t>
            </a:r>
            <a:r>
              <a:rPr lang="de-DE" sz="1600" spc="-13" dirty="0">
                <a:latin typeface="Arial"/>
                <a:cs typeface="Arial"/>
              </a:rPr>
              <a:t>p</a:t>
            </a:r>
            <a:r>
              <a:rPr lang="de-DE" sz="1600" spc="-9" dirty="0">
                <a:latin typeface="Arial"/>
                <a:cs typeface="Arial"/>
              </a:rPr>
              <a:t>ers</a:t>
            </a:r>
            <a:r>
              <a:rPr lang="de-DE" sz="1600" spc="-4" dirty="0">
                <a:latin typeface="Arial"/>
                <a:cs typeface="Arial"/>
              </a:rPr>
              <a:t>o</a:t>
            </a:r>
            <a:r>
              <a:rPr lang="de-DE" sz="1600" spc="-13" dirty="0">
                <a:latin typeface="Arial"/>
                <a:cs typeface="Arial"/>
              </a:rPr>
              <a:t>n</a:t>
            </a:r>
            <a:r>
              <a:rPr lang="de-DE" sz="1600" spc="-9" dirty="0">
                <a:latin typeface="Arial"/>
                <a:cs typeface="Arial"/>
              </a:rPr>
              <a:t>“</a:t>
            </a:r>
            <a:r>
              <a:rPr lang="de-DE" sz="1600" spc="56" dirty="0">
                <a:latin typeface="Arial"/>
                <a:cs typeface="Arial"/>
              </a:rPr>
              <a:t> </a:t>
            </a:r>
            <a:r>
              <a:rPr lang="de-DE" sz="1600" spc="-13" dirty="0">
                <a:latin typeface="Arial"/>
                <a:cs typeface="Arial"/>
              </a:rPr>
              <a:t>d</a:t>
            </a:r>
            <a:r>
              <a:rPr lang="de-DE" sz="1600" spc="-9" dirty="0">
                <a:latin typeface="Arial"/>
                <a:cs typeface="Arial"/>
              </a:rPr>
              <a:t>as</a:t>
            </a:r>
            <a:r>
              <a:rPr lang="de-DE" sz="1600" spc="9" dirty="0">
                <a:latin typeface="Arial"/>
                <a:cs typeface="Arial"/>
              </a:rPr>
              <a:t> </a:t>
            </a:r>
            <a:r>
              <a:rPr lang="de-DE" sz="1600" spc="-9" dirty="0">
                <a:latin typeface="Arial"/>
                <a:cs typeface="Arial"/>
              </a:rPr>
              <a:t>Sc</a:t>
            </a:r>
            <a:r>
              <a:rPr lang="de-DE" sz="1600" spc="-13" dirty="0">
                <a:latin typeface="Arial"/>
                <a:cs typeface="Arial"/>
              </a:rPr>
              <a:t>h</a:t>
            </a:r>
            <a:r>
              <a:rPr lang="de-DE" sz="1600" spc="-9" dirty="0">
                <a:latin typeface="Arial"/>
                <a:cs typeface="Arial"/>
              </a:rPr>
              <a:t>ie</a:t>
            </a:r>
            <a:r>
              <a:rPr lang="de-DE" sz="1600" spc="-13" dirty="0">
                <a:latin typeface="Arial"/>
                <a:cs typeface="Arial"/>
              </a:rPr>
              <a:t>ß</a:t>
            </a:r>
            <a:r>
              <a:rPr lang="de-DE" sz="1600" spc="-9" dirty="0">
                <a:latin typeface="Arial"/>
                <a:cs typeface="Arial"/>
              </a:rPr>
              <a:t>en</a:t>
            </a:r>
            <a:r>
              <a:rPr lang="de-DE" sz="1600" spc="4" dirty="0">
                <a:latin typeface="Arial"/>
                <a:cs typeface="Arial"/>
              </a:rPr>
              <a:t> </a:t>
            </a:r>
            <a:r>
              <a:rPr lang="de-DE" sz="1600" spc="-9" dirty="0">
                <a:latin typeface="Arial"/>
                <a:cs typeface="Arial"/>
              </a:rPr>
              <a:t>s</a:t>
            </a:r>
            <a:r>
              <a:rPr lang="de-DE" sz="1600" spc="-13" dirty="0">
                <a:latin typeface="Arial"/>
                <a:cs typeface="Arial"/>
              </a:rPr>
              <a:t>t</a:t>
            </a:r>
            <a:r>
              <a:rPr lang="de-DE" sz="1600" spc="-9" dirty="0">
                <a:latin typeface="Arial"/>
                <a:cs typeface="Arial"/>
              </a:rPr>
              <a:t>ä</a:t>
            </a:r>
            <a:r>
              <a:rPr lang="de-DE" sz="1600" spc="-13" dirty="0">
                <a:latin typeface="Arial"/>
                <a:cs typeface="Arial"/>
              </a:rPr>
              <a:t>nd</a:t>
            </a:r>
            <a:r>
              <a:rPr lang="de-DE" sz="1600" spc="-9" dirty="0">
                <a:latin typeface="Arial"/>
                <a:cs typeface="Arial"/>
              </a:rPr>
              <a:t>ig</a:t>
            </a:r>
            <a:r>
              <a:rPr lang="de-DE" sz="1600" spc="17" dirty="0">
                <a:latin typeface="Arial"/>
                <a:cs typeface="Arial"/>
              </a:rPr>
              <a:t> </a:t>
            </a:r>
            <a:r>
              <a:rPr lang="de-DE" sz="1600" spc="-13" dirty="0">
                <a:latin typeface="Arial"/>
                <a:cs typeface="Arial"/>
              </a:rPr>
              <a:t>b</a:t>
            </a:r>
            <a:r>
              <a:rPr lang="de-DE" sz="1600" spc="-9" dirty="0">
                <a:latin typeface="Arial"/>
                <a:cs typeface="Arial"/>
              </a:rPr>
              <a:t>ea</a:t>
            </a:r>
            <a:r>
              <a:rPr lang="de-DE" sz="1600" spc="-13" dirty="0">
                <a:latin typeface="Arial"/>
                <a:cs typeface="Arial"/>
              </a:rPr>
              <a:t>uf</a:t>
            </a:r>
            <a:r>
              <a:rPr lang="de-DE" sz="1600" spc="-9" dirty="0">
                <a:latin typeface="Arial"/>
                <a:cs typeface="Arial"/>
              </a:rPr>
              <a:t>sic</a:t>
            </a:r>
            <a:r>
              <a:rPr lang="de-DE" sz="1600" spc="-13" dirty="0">
                <a:latin typeface="Arial"/>
                <a:cs typeface="Arial"/>
              </a:rPr>
              <a:t>ht</a:t>
            </a:r>
            <a:r>
              <a:rPr lang="de-DE" sz="1600" spc="-4" dirty="0">
                <a:latin typeface="Arial"/>
                <a:cs typeface="Arial"/>
              </a:rPr>
              <a:t>i</a:t>
            </a:r>
            <a:r>
              <a:rPr lang="de-DE" sz="1600" spc="-13" dirty="0">
                <a:latin typeface="Arial"/>
                <a:cs typeface="Arial"/>
              </a:rPr>
              <a:t>g</a:t>
            </a:r>
            <a:r>
              <a:rPr lang="de-DE" sz="1600" spc="-9" dirty="0">
                <a:latin typeface="Arial"/>
                <a:cs typeface="Arial"/>
              </a:rPr>
              <a:t>en</a:t>
            </a:r>
            <a:r>
              <a:rPr lang="de-DE" sz="1600" spc="34" dirty="0">
                <a:latin typeface="Arial"/>
                <a:cs typeface="Arial"/>
              </a:rPr>
              <a:t> </a:t>
            </a:r>
            <a:r>
              <a:rPr lang="de-DE" sz="1600" spc="-13" dirty="0">
                <a:latin typeface="Arial"/>
                <a:cs typeface="Arial"/>
              </a:rPr>
              <a:t>mu</a:t>
            </a:r>
            <a:r>
              <a:rPr lang="de-DE" sz="1600" spc="-4" dirty="0">
                <a:latin typeface="Arial"/>
                <a:cs typeface="Arial"/>
              </a:rPr>
              <a:t>ss.</a:t>
            </a:r>
            <a:endParaRPr lang="de-DE" sz="1600" dirty="0">
              <a:latin typeface="Arial"/>
              <a:cs typeface="Arial"/>
            </a:endParaRPr>
          </a:p>
          <a:p>
            <a:pPr>
              <a:spcBef>
                <a:spcPts val="19"/>
              </a:spcBef>
            </a:pPr>
            <a:endParaRPr lang="de-DE" sz="1600" dirty="0">
              <a:latin typeface="Times New Roman"/>
              <a:cs typeface="Times New Roman"/>
            </a:endParaRPr>
          </a:p>
          <a:p>
            <a:pPr marL="10860" marR="4887"/>
            <a:r>
              <a:rPr lang="de-DE" sz="1600" spc="-9" dirty="0">
                <a:latin typeface="Arial"/>
                <a:cs typeface="Arial"/>
              </a:rPr>
              <a:t>Es </a:t>
            </a:r>
            <a:r>
              <a:rPr lang="de-DE" sz="1600" spc="-120" dirty="0">
                <a:latin typeface="Arial"/>
                <a:cs typeface="Arial"/>
              </a:rPr>
              <a:t> </a:t>
            </a:r>
            <a:r>
              <a:rPr lang="de-DE" sz="1600" spc="-4" dirty="0">
                <a:latin typeface="Arial"/>
                <a:cs typeface="Arial"/>
              </a:rPr>
              <a:t>ist</a:t>
            </a:r>
            <a:r>
              <a:rPr lang="de-DE" sz="1600" dirty="0">
                <a:latin typeface="Arial"/>
                <a:cs typeface="Arial"/>
              </a:rPr>
              <a:t> </a:t>
            </a:r>
            <a:r>
              <a:rPr lang="de-DE" sz="1600" spc="-115" dirty="0">
                <a:latin typeface="Arial"/>
                <a:cs typeface="Arial"/>
              </a:rPr>
              <a:t> </a:t>
            </a:r>
            <a:r>
              <a:rPr lang="de-DE" sz="1600" dirty="0">
                <a:latin typeface="Arial"/>
                <a:cs typeface="Arial"/>
              </a:rPr>
              <a:t>j</a:t>
            </a:r>
            <a:r>
              <a:rPr lang="de-DE" sz="1600" spc="-9" dirty="0">
                <a:latin typeface="Arial"/>
                <a:cs typeface="Arial"/>
              </a:rPr>
              <a:t>ed</a:t>
            </a:r>
            <a:r>
              <a:rPr lang="de-DE" sz="1600" spc="-21" dirty="0">
                <a:latin typeface="Arial"/>
                <a:cs typeface="Arial"/>
              </a:rPr>
              <a:t>o</a:t>
            </a:r>
            <a:r>
              <a:rPr lang="de-DE" sz="1600" spc="-4" dirty="0">
                <a:latin typeface="Arial"/>
                <a:cs typeface="Arial"/>
              </a:rPr>
              <a:t>c</a:t>
            </a:r>
            <a:r>
              <a:rPr lang="de-DE" sz="1600" spc="-9" dirty="0">
                <a:latin typeface="Arial"/>
                <a:cs typeface="Arial"/>
              </a:rPr>
              <a:t>h</a:t>
            </a:r>
            <a:r>
              <a:rPr lang="de-DE" sz="1600" dirty="0">
                <a:latin typeface="Arial"/>
                <a:cs typeface="Arial"/>
              </a:rPr>
              <a:t> </a:t>
            </a:r>
            <a:r>
              <a:rPr lang="de-DE" sz="1600" spc="-115" dirty="0">
                <a:latin typeface="Arial"/>
                <a:cs typeface="Arial"/>
              </a:rPr>
              <a:t> </a:t>
            </a:r>
            <a:r>
              <a:rPr lang="de-DE" sz="1600" spc="-13" dirty="0">
                <a:latin typeface="Arial"/>
                <a:cs typeface="Arial"/>
              </a:rPr>
              <a:t>mögl</a:t>
            </a:r>
            <a:r>
              <a:rPr lang="de-DE" sz="1600" spc="-4" dirty="0">
                <a:latin typeface="Arial"/>
                <a:cs typeface="Arial"/>
              </a:rPr>
              <a:t>ic</a:t>
            </a:r>
            <a:r>
              <a:rPr lang="de-DE" sz="1600" spc="-9" dirty="0">
                <a:latin typeface="Arial"/>
                <a:cs typeface="Arial"/>
              </a:rPr>
              <a:t>h,</a:t>
            </a:r>
            <a:r>
              <a:rPr lang="de-DE" sz="1600" dirty="0">
                <a:latin typeface="Arial"/>
                <a:cs typeface="Arial"/>
              </a:rPr>
              <a:t> </a:t>
            </a:r>
            <a:r>
              <a:rPr lang="de-DE" sz="1600" spc="-115" dirty="0">
                <a:latin typeface="Arial"/>
                <a:cs typeface="Arial"/>
              </a:rPr>
              <a:t> </a:t>
            </a:r>
            <a:r>
              <a:rPr lang="de-DE" sz="1600" spc="-9" dirty="0">
                <a:latin typeface="Arial"/>
                <a:cs typeface="Arial"/>
              </a:rPr>
              <a:t>da</a:t>
            </a:r>
            <a:r>
              <a:rPr lang="de-DE" sz="1600" spc="-4" dirty="0">
                <a:latin typeface="Arial"/>
                <a:cs typeface="Arial"/>
              </a:rPr>
              <a:t>s</a:t>
            </a:r>
            <a:r>
              <a:rPr lang="de-DE" sz="1600" spc="-9" dirty="0">
                <a:latin typeface="Arial"/>
                <a:cs typeface="Arial"/>
              </a:rPr>
              <a:t>s</a:t>
            </a:r>
            <a:r>
              <a:rPr lang="de-DE" sz="1600" dirty="0">
                <a:latin typeface="Arial"/>
                <a:cs typeface="Arial"/>
              </a:rPr>
              <a:t> </a:t>
            </a:r>
            <a:r>
              <a:rPr lang="de-DE" sz="1600" spc="-111" dirty="0">
                <a:latin typeface="Arial"/>
                <a:cs typeface="Arial"/>
              </a:rPr>
              <a:t> </a:t>
            </a:r>
            <a:r>
              <a:rPr lang="de-DE" sz="1600" spc="-21" dirty="0">
                <a:latin typeface="Arial"/>
                <a:cs typeface="Arial"/>
              </a:rPr>
              <a:t>e</a:t>
            </a:r>
            <a:r>
              <a:rPr lang="de-DE" sz="1600" dirty="0">
                <a:latin typeface="Arial"/>
                <a:cs typeface="Arial"/>
              </a:rPr>
              <a:t>i</a:t>
            </a:r>
            <a:r>
              <a:rPr lang="de-DE" sz="1600" spc="-21" dirty="0">
                <a:latin typeface="Arial"/>
                <a:cs typeface="Arial"/>
              </a:rPr>
              <a:t>n</a:t>
            </a:r>
            <a:r>
              <a:rPr lang="de-DE" sz="1600" spc="-9" dirty="0">
                <a:latin typeface="Arial"/>
                <a:cs typeface="Arial"/>
              </a:rPr>
              <a:t>e</a:t>
            </a:r>
            <a:r>
              <a:rPr lang="de-DE" sz="1600" dirty="0">
                <a:latin typeface="Arial"/>
                <a:cs typeface="Arial"/>
              </a:rPr>
              <a:t> </a:t>
            </a:r>
            <a:r>
              <a:rPr lang="de-DE" sz="1600" spc="-115" dirty="0">
                <a:latin typeface="Arial"/>
                <a:cs typeface="Arial"/>
              </a:rPr>
              <a:t> </a:t>
            </a:r>
            <a:r>
              <a:rPr lang="de-DE" sz="1600" spc="-9" dirty="0">
                <a:latin typeface="Arial"/>
                <a:cs typeface="Arial"/>
              </a:rPr>
              <a:t>Pe</a:t>
            </a:r>
            <a:r>
              <a:rPr lang="de-DE" sz="1600" spc="-13" dirty="0">
                <a:latin typeface="Arial"/>
                <a:cs typeface="Arial"/>
              </a:rPr>
              <a:t>r</a:t>
            </a:r>
            <a:r>
              <a:rPr lang="de-DE" sz="1600" spc="-4" dirty="0">
                <a:latin typeface="Arial"/>
                <a:cs typeface="Arial"/>
              </a:rPr>
              <a:t>s</a:t>
            </a:r>
            <a:r>
              <a:rPr lang="de-DE" sz="1600" spc="-9" dirty="0">
                <a:latin typeface="Arial"/>
                <a:cs typeface="Arial"/>
              </a:rPr>
              <a:t>on</a:t>
            </a:r>
            <a:r>
              <a:rPr lang="de-DE" sz="1600" dirty="0">
                <a:latin typeface="Arial"/>
                <a:cs typeface="Arial"/>
              </a:rPr>
              <a:t> </a:t>
            </a:r>
            <a:r>
              <a:rPr lang="de-DE" sz="1600" spc="-115" dirty="0">
                <a:latin typeface="Arial"/>
                <a:cs typeface="Arial"/>
              </a:rPr>
              <a:t> </a:t>
            </a:r>
            <a:r>
              <a:rPr lang="de-DE" sz="1600" spc="-9" dirty="0">
                <a:latin typeface="Arial"/>
                <a:cs typeface="Arial"/>
              </a:rPr>
              <a:t>be</a:t>
            </a:r>
            <a:r>
              <a:rPr lang="de-DE" sz="1600" dirty="0">
                <a:latin typeface="Arial"/>
                <a:cs typeface="Arial"/>
              </a:rPr>
              <a:t>i</a:t>
            </a:r>
            <a:r>
              <a:rPr lang="de-DE" sz="1600" spc="-9" dirty="0">
                <a:latin typeface="Arial"/>
                <a:cs typeface="Arial"/>
              </a:rPr>
              <a:t>de</a:t>
            </a:r>
            <a:r>
              <a:rPr lang="de-DE" sz="1600" dirty="0">
                <a:latin typeface="Arial"/>
                <a:cs typeface="Arial"/>
              </a:rPr>
              <a:t> </a:t>
            </a:r>
            <a:r>
              <a:rPr lang="de-DE" sz="1600" spc="-124" dirty="0">
                <a:latin typeface="Arial"/>
                <a:cs typeface="Arial"/>
              </a:rPr>
              <a:t> </a:t>
            </a:r>
            <a:r>
              <a:rPr lang="de-DE" sz="1600" spc="-86" dirty="0">
                <a:latin typeface="Arial"/>
                <a:cs typeface="Arial"/>
              </a:rPr>
              <a:t>V</a:t>
            </a:r>
            <a:r>
              <a:rPr lang="de-DE" sz="1600" spc="-9" dirty="0">
                <a:latin typeface="Arial"/>
                <a:cs typeface="Arial"/>
              </a:rPr>
              <a:t>o</a:t>
            </a:r>
            <a:r>
              <a:rPr lang="de-DE" sz="1600" spc="-13" dirty="0">
                <a:latin typeface="Arial"/>
                <a:cs typeface="Arial"/>
              </a:rPr>
              <a:t>r</a:t>
            </a:r>
            <a:r>
              <a:rPr lang="de-DE" sz="1600" spc="-9" dirty="0">
                <a:latin typeface="Arial"/>
                <a:cs typeface="Arial"/>
              </a:rPr>
              <a:t>au</a:t>
            </a:r>
            <a:r>
              <a:rPr lang="de-DE" sz="1600" spc="-4" dirty="0">
                <a:latin typeface="Arial"/>
                <a:cs typeface="Arial"/>
              </a:rPr>
              <a:t>ss</a:t>
            </a:r>
            <a:r>
              <a:rPr lang="de-DE" sz="1600" spc="-9" dirty="0">
                <a:latin typeface="Arial"/>
                <a:cs typeface="Arial"/>
              </a:rPr>
              <a:t>et</a:t>
            </a:r>
            <a:r>
              <a:rPr lang="de-DE" sz="1600" spc="-4" dirty="0">
                <a:latin typeface="Arial"/>
                <a:cs typeface="Arial"/>
              </a:rPr>
              <a:t>z</a:t>
            </a:r>
            <a:r>
              <a:rPr lang="de-DE" sz="1600" spc="-9" dirty="0">
                <a:latin typeface="Arial"/>
                <a:cs typeface="Arial"/>
              </a:rPr>
              <a:t>ung</a:t>
            </a:r>
            <a:r>
              <a:rPr lang="de-DE" sz="1600" spc="-21" dirty="0">
                <a:latin typeface="Arial"/>
                <a:cs typeface="Arial"/>
              </a:rPr>
              <a:t>e</a:t>
            </a:r>
            <a:r>
              <a:rPr lang="de-DE" sz="1600" spc="-9" dirty="0">
                <a:latin typeface="Arial"/>
                <a:cs typeface="Arial"/>
              </a:rPr>
              <a:t>n</a:t>
            </a:r>
            <a:r>
              <a:rPr lang="de-DE" sz="1600" dirty="0">
                <a:latin typeface="Arial"/>
                <a:cs typeface="Arial"/>
              </a:rPr>
              <a:t> </a:t>
            </a:r>
            <a:r>
              <a:rPr lang="de-DE" sz="1600" spc="-115" dirty="0">
                <a:latin typeface="Arial"/>
                <a:cs typeface="Arial"/>
              </a:rPr>
              <a:t> </a:t>
            </a:r>
            <a:r>
              <a:rPr lang="de-DE" sz="1600" spc="-9" dirty="0">
                <a:latin typeface="Arial"/>
                <a:cs typeface="Arial"/>
              </a:rPr>
              <a:t>bei</a:t>
            </a:r>
            <a:r>
              <a:rPr lang="de-DE" sz="1600" dirty="0">
                <a:latin typeface="Arial"/>
                <a:cs typeface="Arial"/>
              </a:rPr>
              <a:t> </a:t>
            </a:r>
            <a:r>
              <a:rPr lang="de-DE" sz="1600" spc="-111" dirty="0">
                <a:latin typeface="Arial"/>
                <a:cs typeface="Arial"/>
              </a:rPr>
              <a:t> </a:t>
            </a:r>
            <a:r>
              <a:rPr lang="de-DE" sz="1600" spc="-9" dirty="0">
                <a:latin typeface="Arial"/>
                <a:cs typeface="Arial"/>
              </a:rPr>
              <a:t>ent</a:t>
            </a:r>
            <a:r>
              <a:rPr lang="de-DE" sz="1600" spc="-4" dirty="0">
                <a:latin typeface="Arial"/>
                <a:cs typeface="Arial"/>
              </a:rPr>
              <a:t>s</a:t>
            </a:r>
            <a:r>
              <a:rPr lang="de-DE" sz="1600" spc="-9" dirty="0">
                <a:latin typeface="Arial"/>
                <a:cs typeface="Arial"/>
              </a:rPr>
              <a:t>p</a:t>
            </a:r>
            <a:r>
              <a:rPr lang="de-DE" sz="1600" spc="-13" dirty="0">
                <a:latin typeface="Arial"/>
                <a:cs typeface="Arial"/>
              </a:rPr>
              <a:t>r</a:t>
            </a:r>
            <a:r>
              <a:rPr lang="de-DE" sz="1600" spc="-9" dirty="0">
                <a:latin typeface="Arial"/>
                <a:cs typeface="Arial"/>
              </a:rPr>
              <a:t>e</a:t>
            </a:r>
            <a:r>
              <a:rPr lang="de-DE" sz="1600" spc="-4" dirty="0">
                <a:latin typeface="Arial"/>
                <a:cs typeface="Arial"/>
              </a:rPr>
              <a:t>c</a:t>
            </a:r>
            <a:r>
              <a:rPr lang="de-DE" sz="1600" spc="-9" dirty="0">
                <a:latin typeface="Arial"/>
                <a:cs typeface="Arial"/>
              </a:rPr>
              <a:t>hender</a:t>
            </a:r>
            <a:r>
              <a:rPr lang="de-DE" sz="1600" spc="-4" dirty="0">
                <a:latin typeface="Arial"/>
                <a:cs typeface="Arial"/>
              </a:rPr>
              <a:t> </a:t>
            </a:r>
            <a:r>
              <a:rPr lang="de-DE" sz="1600" spc="-21" dirty="0">
                <a:latin typeface="Arial"/>
                <a:cs typeface="Arial"/>
              </a:rPr>
              <a:t>Q</a:t>
            </a:r>
            <a:r>
              <a:rPr lang="de-DE" sz="1600" spc="-9" dirty="0">
                <a:latin typeface="Arial"/>
                <a:cs typeface="Arial"/>
              </a:rPr>
              <a:t>ua</a:t>
            </a:r>
            <a:r>
              <a:rPr lang="de-DE" sz="1600" dirty="0">
                <a:latin typeface="Arial"/>
                <a:cs typeface="Arial"/>
              </a:rPr>
              <a:t>li</a:t>
            </a:r>
            <a:r>
              <a:rPr lang="de-DE" sz="1600" spc="-4" dirty="0">
                <a:latin typeface="Arial"/>
                <a:cs typeface="Arial"/>
              </a:rPr>
              <a:t>fik</a:t>
            </a:r>
            <a:r>
              <a:rPr lang="de-DE" sz="1600" spc="-9" dirty="0">
                <a:latin typeface="Arial"/>
                <a:cs typeface="Arial"/>
              </a:rPr>
              <a:t>at</a:t>
            </a:r>
            <a:r>
              <a:rPr lang="de-DE" sz="1600" dirty="0">
                <a:latin typeface="Arial"/>
                <a:cs typeface="Arial"/>
              </a:rPr>
              <a:t>i</a:t>
            </a:r>
            <a:r>
              <a:rPr lang="de-DE" sz="1600" spc="-9" dirty="0">
                <a:latin typeface="Arial"/>
                <a:cs typeface="Arial"/>
              </a:rPr>
              <a:t>on</a:t>
            </a:r>
            <a:r>
              <a:rPr lang="de-DE" sz="1600" spc="-13" dirty="0">
                <a:latin typeface="Arial"/>
                <a:cs typeface="Arial"/>
              </a:rPr>
              <a:t> </a:t>
            </a:r>
            <a:r>
              <a:rPr lang="de-DE" sz="1600" spc="-9" dirty="0">
                <a:latin typeface="Arial"/>
                <a:cs typeface="Arial"/>
              </a:rPr>
              <a:t>be</a:t>
            </a:r>
            <a:r>
              <a:rPr lang="de-DE" sz="1600" spc="-4" dirty="0">
                <a:latin typeface="Arial"/>
                <a:cs typeface="Arial"/>
              </a:rPr>
              <a:t>sitzt.</a:t>
            </a:r>
            <a:endParaRPr sz="1600" dirty="0">
              <a:latin typeface="Arial"/>
              <a:cs typeface="Arial"/>
            </a:endParaRPr>
          </a:p>
        </p:txBody>
      </p:sp>
    </p:spTree>
    <p:extLst>
      <p:ext uri="{BB962C8B-B14F-4D97-AF65-F5344CB8AC3E}">
        <p14:creationId xmlns:p14="http://schemas.microsoft.com/office/powerpoint/2010/main" val="3179092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60919" y="1824564"/>
            <a:ext cx="4699603" cy="317108"/>
          </a:xfrm>
          <a:custGeom>
            <a:avLst/>
            <a:gdLst/>
            <a:ahLst/>
            <a:cxnLst/>
            <a:rect l="l" t="t"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p:spPr>
        <p:txBody>
          <a:bodyPr wrap="square" lIns="0" tIns="0" rIns="0" bIns="0" rtlCol="0"/>
          <a:lstStyle/>
          <a:p>
            <a:endParaRPr/>
          </a:p>
        </p:txBody>
      </p:sp>
      <p:sp>
        <p:nvSpPr>
          <p:cNvPr id="8" name="object 8"/>
          <p:cNvSpPr txBox="1"/>
          <p:nvPr/>
        </p:nvSpPr>
        <p:spPr>
          <a:xfrm>
            <a:off x="610684" y="1219542"/>
            <a:ext cx="4235344" cy="307777"/>
          </a:xfrm>
          <a:prstGeom prst="rect">
            <a:avLst/>
          </a:prstGeom>
        </p:spPr>
        <p:txBody>
          <a:bodyPr vert="horz" wrap="square" lIns="0" tIns="0" rIns="0" bIns="0" rtlCol="0">
            <a:spAutoFit/>
          </a:bodyPr>
          <a:lstStyle/>
          <a:p>
            <a:pPr>
              <a:lnSpc>
                <a:spcPct val="100000"/>
              </a:lnSpc>
            </a:pPr>
            <a:r>
              <a:rPr sz="2000" b="1" spc="-111" dirty="0" err="1">
                <a:latin typeface="Arial"/>
                <a:cs typeface="Arial"/>
              </a:rPr>
              <a:t>W</a:t>
            </a:r>
            <a:r>
              <a:rPr sz="2000" b="1" spc="-13" dirty="0" err="1">
                <a:latin typeface="Arial"/>
                <a:cs typeface="Arial"/>
              </a:rPr>
              <a:t>affe</a:t>
            </a:r>
            <a:r>
              <a:rPr sz="2000" b="1" spc="-21" dirty="0" err="1">
                <a:latin typeface="Arial"/>
                <a:cs typeface="Arial"/>
              </a:rPr>
              <a:t>n</a:t>
            </a:r>
            <a:r>
              <a:rPr sz="2000" b="1" spc="-13" dirty="0" err="1">
                <a:latin typeface="Arial"/>
                <a:cs typeface="Arial"/>
              </a:rPr>
              <a:t>rec</a:t>
            </a:r>
            <a:r>
              <a:rPr sz="2000" b="1" spc="-17" dirty="0" err="1">
                <a:latin typeface="Arial"/>
                <a:cs typeface="Arial"/>
              </a:rPr>
              <a:t>ht</a:t>
            </a:r>
            <a:r>
              <a:rPr sz="2000" b="1" spc="-9" dirty="0" err="1">
                <a:latin typeface="Arial"/>
                <a:cs typeface="Arial"/>
              </a:rPr>
              <a:t>lic</a:t>
            </a:r>
            <a:r>
              <a:rPr sz="2000" b="1" spc="-21" dirty="0" err="1">
                <a:latin typeface="Arial"/>
                <a:cs typeface="Arial"/>
              </a:rPr>
              <a:t>h</a:t>
            </a:r>
            <a:r>
              <a:rPr sz="2000" b="1" spc="-13" dirty="0" err="1">
                <a:latin typeface="Arial"/>
                <a:cs typeface="Arial"/>
              </a:rPr>
              <a:t>e</a:t>
            </a:r>
            <a:r>
              <a:rPr sz="2000" b="1" spc="34" dirty="0">
                <a:latin typeface="Arial"/>
                <a:cs typeface="Arial"/>
              </a:rPr>
              <a:t> </a:t>
            </a:r>
            <a:r>
              <a:rPr sz="2000" b="1" spc="-21" dirty="0" err="1">
                <a:latin typeface="Arial"/>
                <a:cs typeface="Arial"/>
              </a:rPr>
              <a:t>B</a:t>
            </a:r>
            <a:r>
              <a:rPr sz="2000" b="1" spc="-13" dirty="0" err="1">
                <a:latin typeface="Arial"/>
                <a:cs typeface="Arial"/>
              </a:rPr>
              <a:t>est</a:t>
            </a:r>
            <a:r>
              <a:rPr sz="2000" b="1" spc="-17" dirty="0" err="1">
                <a:latin typeface="Arial"/>
                <a:cs typeface="Arial"/>
              </a:rPr>
              <a:t>imm</a:t>
            </a:r>
            <a:r>
              <a:rPr sz="2000" b="1" spc="-21" dirty="0" err="1">
                <a:latin typeface="Arial"/>
                <a:cs typeface="Arial"/>
              </a:rPr>
              <a:t>ung</a:t>
            </a:r>
            <a:r>
              <a:rPr sz="2000" b="1" spc="-13" dirty="0" err="1">
                <a:latin typeface="Arial"/>
                <a:cs typeface="Arial"/>
              </a:rPr>
              <a:t>en</a:t>
            </a:r>
            <a:endParaRPr sz="2000" dirty="0">
              <a:latin typeface="Arial"/>
              <a:cs typeface="Arial"/>
            </a:endParaRPr>
          </a:p>
        </p:txBody>
      </p:sp>
      <p:sp>
        <p:nvSpPr>
          <p:cNvPr id="9" name="object 9"/>
          <p:cNvSpPr txBox="1"/>
          <p:nvPr/>
        </p:nvSpPr>
        <p:spPr>
          <a:xfrm>
            <a:off x="610684" y="1757837"/>
            <a:ext cx="8126916" cy="4185761"/>
          </a:xfrm>
          <a:prstGeom prst="rect">
            <a:avLst/>
          </a:prstGeom>
        </p:spPr>
        <p:txBody>
          <a:bodyPr vert="horz" wrap="square" lIns="0" tIns="0" rIns="0" bIns="0" rtlCol="0">
            <a:spAutoFit/>
          </a:bodyPr>
          <a:lstStyle/>
          <a:p>
            <a:pPr marL="10860"/>
            <a:r>
              <a:rPr sz="1600" b="1" dirty="0">
                <a:latin typeface="Arial"/>
                <a:cs typeface="Arial"/>
              </a:rPr>
              <a:t>§</a:t>
            </a:r>
            <a:r>
              <a:rPr sz="1600" b="1" spc="-9" dirty="0">
                <a:latin typeface="Arial"/>
                <a:cs typeface="Arial"/>
              </a:rPr>
              <a:t> </a:t>
            </a:r>
            <a:r>
              <a:rPr sz="1600" b="1" spc="-4" dirty="0">
                <a:latin typeface="Arial"/>
                <a:cs typeface="Arial"/>
              </a:rPr>
              <a:t>1</a:t>
            </a:r>
            <a:r>
              <a:rPr sz="1600" b="1" dirty="0">
                <a:latin typeface="Arial"/>
                <a:cs typeface="Arial"/>
              </a:rPr>
              <a:t>0</a:t>
            </a:r>
            <a:r>
              <a:rPr sz="1600" b="1" spc="-60" dirty="0">
                <a:latin typeface="Arial"/>
                <a:cs typeface="Arial"/>
              </a:rPr>
              <a:t> </a:t>
            </a:r>
            <a:r>
              <a:rPr sz="1600" b="1" spc="-97" dirty="0">
                <a:latin typeface="Arial"/>
                <a:cs typeface="Arial"/>
              </a:rPr>
              <a:t>A</a:t>
            </a:r>
            <a:r>
              <a:rPr sz="1600" b="1" spc="-47" dirty="0">
                <a:latin typeface="Arial"/>
                <a:cs typeface="Arial"/>
              </a:rPr>
              <a:t>W</a:t>
            </a:r>
            <a:r>
              <a:rPr sz="1600" b="1" spc="-4" dirty="0">
                <a:latin typeface="Arial"/>
                <a:cs typeface="Arial"/>
              </a:rPr>
              <a:t>a</a:t>
            </a:r>
            <a:r>
              <a:rPr sz="1600" b="1" dirty="0">
                <a:latin typeface="Arial"/>
                <a:cs typeface="Arial"/>
              </a:rPr>
              <a:t>ffV</a:t>
            </a:r>
            <a:r>
              <a:rPr sz="1600" b="1" spc="13" dirty="0">
                <a:latin typeface="Arial"/>
                <a:cs typeface="Arial"/>
              </a:rPr>
              <a:t> </a:t>
            </a:r>
            <a:r>
              <a:rPr sz="1600" b="1" dirty="0">
                <a:latin typeface="Arial"/>
                <a:cs typeface="Arial"/>
              </a:rPr>
              <a:t>–</a:t>
            </a:r>
            <a:r>
              <a:rPr sz="1600" b="1" spc="-47"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e</a:t>
            </a:r>
            <a:r>
              <a:rPr sz="1600" b="1" spc="4" dirty="0">
                <a:latin typeface="Arial"/>
                <a:cs typeface="Arial"/>
              </a:rPr>
              <a:t>r</a:t>
            </a:r>
            <a:r>
              <a:rPr sz="1600" b="1" spc="-4" dirty="0">
                <a:latin typeface="Arial"/>
                <a:cs typeface="Arial"/>
              </a:rPr>
              <a:t>s</a:t>
            </a:r>
            <a:r>
              <a:rPr sz="1600" b="1" spc="-9" dirty="0">
                <a:latin typeface="Arial"/>
                <a:cs typeface="Arial"/>
              </a:rPr>
              <a:t>on</a:t>
            </a:r>
            <a:r>
              <a:rPr sz="1600" b="1" spc="-4" dirty="0">
                <a:latin typeface="Arial"/>
                <a:cs typeface="Arial"/>
              </a:rPr>
              <a:t>e</a:t>
            </a:r>
            <a:r>
              <a:rPr sz="1600" b="1" spc="-9" dirty="0">
                <a:latin typeface="Arial"/>
                <a:cs typeface="Arial"/>
              </a:rPr>
              <a:t>n</a:t>
            </a:r>
            <a:r>
              <a:rPr sz="1600" dirty="0">
                <a:latin typeface="Arial"/>
                <a:cs typeface="Arial"/>
              </a:rPr>
              <a:t>,</a:t>
            </a:r>
            <a:r>
              <a:rPr sz="1600" spc="-34" dirty="0">
                <a:latin typeface="Arial"/>
                <a:cs typeface="Arial"/>
              </a:rPr>
              <a:t> </a:t>
            </a:r>
            <a:r>
              <a:rPr sz="1600" spc="-4" dirty="0">
                <a:solidFill>
                  <a:srgbClr val="A6A6A6"/>
                </a:solidFill>
                <a:latin typeface="Arial"/>
                <a:cs typeface="Arial"/>
              </a:rPr>
              <a:t>Obhu</a:t>
            </a:r>
            <a:r>
              <a:rPr sz="1600" dirty="0">
                <a:solidFill>
                  <a:srgbClr val="A6A6A6"/>
                </a:solidFill>
                <a:latin typeface="Arial"/>
                <a:cs typeface="Arial"/>
              </a:rPr>
              <a:t>t</a:t>
            </a:r>
            <a:r>
              <a:rPr sz="1600" spc="-21" dirty="0">
                <a:solidFill>
                  <a:srgbClr val="A6A6A6"/>
                </a:solidFill>
                <a:latin typeface="Arial"/>
                <a:cs typeface="Arial"/>
              </a:rPr>
              <a:t> </a:t>
            </a:r>
            <a:r>
              <a:rPr sz="1600" spc="-4" dirty="0">
                <a:solidFill>
                  <a:srgbClr val="A6A6A6"/>
                </a:solidFill>
                <a:latin typeface="Arial"/>
                <a:cs typeface="Arial"/>
              </a:rPr>
              <a:t>übe</a:t>
            </a:r>
            <a:r>
              <a:rPr sz="1600" dirty="0">
                <a:solidFill>
                  <a:srgbClr val="A6A6A6"/>
                </a:solidFill>
                <a:latin typeface="Arial"/>
                <a:cs typeface="Arial"/>
              </a:rPr>
              <a:t>r</a:t>
            </a:r>
            <a:r>
              <a:rPr sz="1600" spc="-17" dirty="0">
                <a:solidFill>
                  <a:srgbClr val="A6A6A6"/>
                </a:solidFill>
                <a:latin typeface="Arial"/>
                <a:cs typeface="Arial"/>
              </a:rPr>
              <a:t> </a:t>
            </a:r>
            <a:r>
              <a:rPr sz="1600" spc="-4" dirty="0">
                <a:solidFill>
                  <a:srgbClr val="A6A6A6"/>
                </a:solidFill>
                <a:latin typeface="Arial"/>
                <a:cs typeface="Arial"/>
              </a:rPr>
              <a:t>da</a:t>
            </a:r>
            <a:r>
              <a:rPr sz="1600" dirty="0">
                <a:solidFill>
                  <a:srgbClr val="A6A6A6"/>
                </a:solidFill>
                <a:latin typeface="Arial"/>
                <a:cs typeface="Arial"/>
              </a:rPr>
              <a:t>s</a:t>
            </a:r>
            <a:r>
              <a:rPr sz="1600" spc="-13" dirty="0">
                <a:solidFill>
                  <a:srgbClr val="A6A6A6"/>
                </a:solidFill>
                <a:latin typeface="Arial"/>
                <a:cs typeface="Arial"/>
              </a:rPr>
              <a:t> </a:t>
            </a:r>
            <a:r>
              <a:rPr sz="1600" spc="-4" dirty="0">
                <a:solidFill>
                  <a:srgbClr val="A6A6A6"/>
                </a:solidFill>
                <a:latin typeface="Arial"/>
                <a:cs typeface="Arial"/>
              </a:rPr>
              <a:t>S</a:t>
            </a:r>
            <a:r>
              <a:rPr sz="1600" spc="4" dirty="0">
                <a:solidFill>
                  <a:srgbClr val="A6A6A6"/>
                </a:solidFill>
                <a:latin typeface="Arial"/>
                <a:cs typeface="Arial"/>
              </a:rPr>
              <a:t>c</a:t>
            </a:r>
            <a:r>
              <a:rPr sz="1600" spc="-4" dirty="0">
                <a:solidFill>
                  <a:srgbClr val="A6A6A6"/>
                </a:solidFill>
                <a:latin typeface="Arial"/>
                <a:cs typeface="Arial"/>
              </a:rPr>
              <a:t>h</a:t>
            </a:r>
            <a:r>
              <a:rPr sz="1600" dirty="0">
                <a:solidFill>
                  <a:srgbClr val="A6A6A6"/>
                </a:solidFill>
                <a:latin typeface="Arial"/>
                <a:cs typeface="Arial"/>
              </a:rPr>
              <a:t>i</a:t>
            </a:r>
            <a:r>
              <a:rPr sz="1600" spc="-4" dirty="0">
                <a:solidFill>
                  <a:srgbClr val="A6A6A6"/>
                </a:solidFill>
                <a:latin typeface="Arial"/>
                <a:cs typeface="Arial"/>
              </a:rPr>
              <a:t>e</a:t>
            </a:r>
            <a:r>
              <a:rPr sz="1600" spc="-9" dirty="0">
                <a:solidFill>
                  <a:srgbClr val="A6A6A6"/>
                </a:solidFill>
                <a:latin typeface="Arial"/>
                <a:cs typeface="Arial"/>
              </a:rPr>
              <a:t>ß</a:t>
            </a:r>
            <a:r>
              <a:rPr sz="1600" spc="-4" dirty="0">
                <a:solidFill>
                  <a:srgbClr val="A6A6A6"/>
                </a:solidFill>
                <a:latin typeface="Arial"/>
                <a:cs typeface="Arial"/>
              </a:rPr>
              <a:t>e</a:t>
            </a:r>
            <a:r>
              <a:rPr sz="1600" dirty="0">
                <a:solidFill>
                  <a:srgbClr val="A6A6A6"/>
                </a:solidFill>
                <a:latin typeface="Arial"/>
                <a:cs typeface="Arial"/>
              </a:rPr>
              <a:t>n</a:t>
            </a:r>
            <a:r>
              <a:rPr sz="1600" spc="-26" dirty="0">
                <a:solidFill>
                  <a:srgbClr val="A6A6A6"/>
                </a:solidFill>
                <a:latin typeface="Arial"/>
                <a:cs typeface="Arial"/>
              </a:rPr>
              <a:t> </a:t>
            </a:r>
            <a:r>
              <a:rPr sz="1600" spc="-4" dirty="0">
                <a:solidFill>
                  <a:srgbClr val="A6A6A6"/>
                </a:solidFill>
                <a:latin typeface="Arial"/>
                <a:cs typeface="Arial"/>
              </a:rPr>
              <a:t>du</a:t>
            </a:r>
            <a:r>
              <a:rPr sz="1600" dirty="0">
                <a:solidFill>
                  <a:srgbClr val="A6A6A6"/>
                </a:solidFill>
                <a:latin typeface="Arial"/>
                <a:cs typeface="Arial"/>
              </a:rPr>
              <a:t>r</a:t>
            </a:r>
            <a:r>
              <a:rPr sz="1600" spc="4" dirty="0">
                <a:solidFill>
                  <a:srgbClr val="A6A6A6"/>
                </a:solidFill>
                <a:latin typeface="Arial"/>
                <a:cs typeface="Arial"/>
              </a:rPr>
              <a:t>c</a:t>
            </a:r>
            <a:r>
              <a:rPr sz="1600" dirty="0">
                <a:solidFill>
                  <a:srgbClr val="A6A6A6"/>
                </a:solidFill>
                <a:latin typeface="Arial"/>
                <a:cs typeface="Arial"/>
              </a:rPr>
              <a:t>h</a:t>
            </a:r>
            <a:r>
              <a:rPr sz="1600" spc="-26" dirty="0">
                <a:solidFill>
                  <a:srgbClr val="A6A6A6"/>
                </a:solidFill>
                <a:latin typeface="Arial"/>
                <a:cs typeface="Arial"/>
              </a:rPr>
              <a:t> </a:t>
            </a:r>
            <a:r>
              <a:rPr sz="1600" spc="-4" dirty="0">
                <a:solidFill>
                  <a:srgbClr val="A6A6A6"/>
                </a:solidFill>
                <a:latin typeface="Arial"/>
                <a:cs typeface="Arial"/>
              </a:rPr>
              <a:t>K</a:t>
            </a:r>
            <a:r>
              <a:rPr sz="1600" dirty="0">
                <a:solidFill>
                  <a:srgbClr val="A6A6A6"/>
                </a:solidFill>
                <a:latin typeface="Arial"/>
                <a:cs typeface="Arial"/>
              </a:rPr>
              <a:t>i</a:t>
            </a:r>
            <a:r>
              <a:rPr sz="1600" spc="-4" dirty="0">
                <a:solidFill>
                  <a:srgbClr val="A6A6A6"/>
                </a:solidFill>
                <a:latin typeface="Arial"/>
                <a:cs typeface="Arial"/>
              </a:rPr>
              <a:t>nde</a:t>
            </a:r>
            <a:r>
              <a:rPr sz="1600" dirty="0">
                <a:solidFill>
                  <a:srgbClr val="A6A6A6"/>
                </a:solidFill>
                <a:latin typeface="Arial"/>
                <a:cs typeface="Arial"/>
              </a:rPr>
              <a:t>r</a:t>
            </a:r>
            <a:r>
              <a:rPr sz="1600" spc="-26" dirty="0">
                <a:solidFill>
                  <a:srgbClr val="A6A6A6"/>
                </a:solidFill>
                <a:latin typeface="Arial"/>
                <a:cs typeface="Arial"/>
              </a:rPr>
              <a:t> </a:t>
            </a:r>
            <a:r>
              <a:rPr sz="1600" spc="-4" dirty="0">
                <a:solidFill>
                  <a:srgbClr val="A6A6A6"/>
                </a:solidFill>
                <a:latin typeface="Arial"/>
                <a:cs typeface="Arial"/>
              </a:rPr>
              <a:t>un</a:t>
            </a:r>
            <a:r>
              <a:rPr sz="1600" dirty="0">
                <a:solidFill>
                  <a:srgbClr val="A6A6A6"/>
                </a:solidFill>
                <a:latin typeface="Arial"/>
                <a:cs typeface="Arial"/>
              </a:rPr>
              <a:t>d</a:t>
            </a:r>
            <a:r>
              <a:rPr sz="1600" spc="-17" dirty="0">
                <a:solidFill>
                  <a:srgbClr val="A6A6A6"/>
                </a:solidFill>
                <a:latin typeface="Arial"/>
                <a:cs typeface="Arial"/>
              </a:rPr>
              <a:t> </a:t>
            </a:r>
            <a:r>
              <a:rPr sz="1600" spc="4" dirty="0">
                <a:solidFill>
                  <a:srgbClr val="A6A6A6"/>
                </a:solidFill>
                <a:latin typeface="Arial"/>
                <a:cs typeface="Arial"/>
              </a:rPr>
              <a:t>J</a:t>
            </a:r>
            <a:r>
              <a:rPr sz="1600" spc="-4" dirty="0">
                <a:solidFill>
                  <a:srgbClr val="A6A6A6"/>
                </a:solidFill>
                <a:latin typeface="Arial"/>
                <a:cs typeface="Arial"/>
              </a:rPr>
              <a:t>ugend</a:t>
            </a:r>
            <a:r>
              <a:rPr sz="1600" dirty="0">
                <a:solidFill>
                  <a:srgbClr val="A6A6A6"/>
                </a:solidFill>
                <a:latin typeface="Arial"/>
                <a:cs typeface="Arial"/>
              </a:rPr>
              <a:t>li</a:t>
            </a:r>
            <a:r>
              <a:rPr sz="1600" spc="4" dirty="0">
                <a:solidFill>
                  <a:srgbClr val="A6A6A6"/>
                </a:solidFill>
                <a:latin typeface="Arial"/>
                <a:cs typeface="Arial"/>
              </a:rPr>
              <a:t>c</a:t>
            </a:r>
            <a:r>
              <a:rPr sz="1600" spc="-4" dirty="0">
                <a:solidFill>
                  <a:srgbClr val="A6A6A6"/>
                </a:solidFill>
                <a:latin typeface="Arial"/>
                <a:cs typeface="Arial"/>
              </a:rPr>
              <a:t>h</a:t>
            </a:r>
            <a:r>
              <a:rPr sz="1600" dirty="0">
                <a:solidFill>
                  <a:srgbClr val="A6A6A6"/>
                </a:solidFill>
                <a:latin typeface="Arial"/>
                <a:cs typeface="Arial"/>
              </a:rPr>
              <a:t>e</a:t>
            </a:r>
            <a:endParaRPr sz="1600" dirty="0">
              <a:latin typeface="Arial"/>
              <a:cs typeface="Arial"/>
            </a:endParaRPr>
          </a:p>
          <a:p>
            <a:pPr marL="306000" indent="-295200">
              <a:tabLst>
                <a:tab pos="398011" algn="l"/>
              </a:tabLst>
            </a:pPr>
            <a:r>
              <a:rPr lang="de-DE" sz="1600" b="1" spc="-9" dirty="0">
                <a:latin typeface="Arial"/>
                <a:cs typeface="Arial"/>
              </a:rPr>
              <a:t>(3) </a:t>
            </a:r>
            <a:r>
              <a:rPr sz="1600" spc="-4" dirty="0">
                <a:latin typeface="Arial"/>
                <a:cs typeface="Arial"/>
              </a:rPr>
              <a:t>Die</a:t>
            </a:r>
            <a:r>
              <a:rPr sz="1600" b="1" spc="-60" dirty="0">
                <a:latin typeface="Arial"/>
                <a:cs typeface="Arial"/>
              </a:rPr>
              <a:t>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s</a:t>
            </a:r>
            <a:r>
              <a:rPr sz="1600" b="1" spc="-9" dirty="0">
                <a:latin typeface="Arial"/>
                <a:cs typeface="Arial"/>
              </a:rPr>
              <a:t>p</a:t>
            </a:r>
            <a:r>
              <a:rPr sz="1600" b="1" spc="-4" dirty="0">
                <a:latin typeface="Arial"/>
                <a:cs typeface="Arial"/>
              </a:rPr>
              <a:t>e</a:t>
            </a:r>
            <a:r>
              <a:rPr sz="1600" b="1" spc="4" dirty="0">
                <a:latin typeface="Arial"/>
                <a:cs typeface="Arial"/>
              </a:rPr>
              <a:t>r</a:t>
            </a:r>
            <a:r>
              <a:rPr sz="1600" b="1" spc="-4" dirty="0">
                <a:latin typeface="Arial"/>
                <a:cs typeface="Arial"/>
              </a:rPr>
              <a:t>s</a:t>
            </a:r>
            <a:r>
              <a:rPr sz="1600" b="1" spc="-9" dirty="0">
                <a:latin typeface="Arial"/>
                <a:cs typeface="Arial"/>
              </a:rPr>
              <a:t>o</a:t>
            </a:r>
            <a:r>
              <a:rPr sz="1600" b="1" dirty="0">
                <a:latin typeface="Arial"/>
                <a:cs typeface="Arial"/>
              </a:rPr>
              <a:t>n</a:t>
            </a:r>
            <a:r>
              <a:rPr sz="1600" b="1" spc="-21" dirty="0">
                <a:latin typeface="Arial"/>
                <a:cs typeface="Arial"/>
              </a:rPr>
              <a:t> </a:t>
            </a:r>
            <a:r>
              <a:rPr sz="1600" b="1" spc="-9" dirty="0">
                <a:latin typeface="Arial"/>
                <a:cs typeface="Arial"/>
              </a:rPr>
              <a:t>h</a:t>
            </a:r>
            <a:r>
              <a:rPr sz="1600" b="1" spc="-4" dirty="0">
                <a:latin typeface="Arial"/>
                <a:cs typeface="Arial"/>
              </a:rPr>
              <a:t>a</a:t>
            </a:r>
            <a:r>
              <a:rPr sz="1600" b="1" dirty="0">
                <a:latin typeface="Arial"/>
                <a:cs typeface="Arial"/>
              </a:rPr>
              <a:t>t</a:t>
            </a:r>
            <a:r>
              <a:rPr sz="1600" b="1" spc="-17" dirty="0">
                <a:latin typeface="Arial"/>
                <a:cs typeface="Arial"/>
              </a:rPr>
              <a:t> </a:t>
            </a:r>
            <a:r>
              <a:rPr sz="1600" b="1" spc="-9" dirty="0">
                <a:latin typeface="Arial"/>
                <a:cs typeface="Arial"/>
              </a:rPr>
              <a:t>d</a:t>
            </a:r>
            <a:r>
              <a:rPr sz="1600" b="1" spc="4" dirty="0">
                <a:latin typeface="Arial"/>
                <a:cs typeface="Arial"/>
              </a:rPr>
              <a:t>i</a:t>
            </a:r>
            <a:r>
              <a:rPr sz="1600" b="1" spc="-4" dirty="0">
                <a:latin typeface="Arial"/>
                <a:cs typeface="Arial"/>
              </a:rPr>
              <a:t>ese</a:t>
            </a:r>
            <a:r>
              <a:rPr sz="1600" b="1" dirty="0">
                <a:latin typeface="Arial"/>
                <a:cs typeface="Arial"/>
              </a:rPr>
              <a:t>s</a:t>
            </a:r>
            <a:r>
              <a:rPr sz="1600" b="1" spc="-26" dirty="0">
                <a:latin typeface="Arial"/>
                <a:cs typeface="Arial"/>
              </a:rPr>
              <a:t> </a:t>
            </a:r>
            <a:r>
              <a:rPr sz="1600" b="1" spc="-9" dirty="0">
                <a:latin typeface="Arial"/>
                <a:cs typeface="Arial"/>
              </a:rPr>
              <a:t>Do</a:t>
            </a:r>
            <a:r>
              <a:rPr sz="1600" b="1" spc="-4" dirty="0">
                <a:latin typeface="Arial"/>
                <a:cs typeface="Arial"/>
              </a:rPr>
              <a:t>k</a:t>
            </a:r>
            <a:r>
              <a:rPr sz="1600" b="1" spc="-9" dirty="0">
                <a:latin typeface="Arial"/>
                <a:cs typeface="Arial"/>
              </a:rPr>
              <a:t>u</a:t>
            </a:r>
            <a:r>
              <a:rPr sz="1600" b="1" spc="-4" dirty="0">
                <a:latin typeface="Arial"/>
                <a:cs typeface="Arial"/>
              </a:rPr>
              <a:t>me</a:t>
            </a:r>
            <a:r>
              <a:rPr sz="1600" b="1" spc="-9" dirty="0">
                <a:latin typeface="Arial"/>
                <a:cs typeface="Arial"/>
              </a:rPr>
              <a:t>n</a:t>
            </a:r>
            <a:r>
              <a:rPr sz="1600" b="1" dirty="0">
                <a:latin typeface="Arial"/>
                <a:cs typeface="Arial"/>
              </a:rPr>
              <a:t>t</a:t>
            </a:r>
            <a:r>
              <a:rPr sz="1600" b="1" spc="-17" dirty="0">
                <a:latin typeface="Arial"/>
                <a:cs typeface="Arial"/>
              </a:rPr>
              <a:t> </a:t>
            </a:r>
            <a:r>
              <a:rPr sz="1600" spc="-17" dirty="0" err="1">
                <a:latin typeface="Arial"/>
                <a:cs typeface="Arial"/>
              </a:rPr>
              <a:t>w</a:t>
            </a:r>
            <a:r>
              <a:rPr sz="1600" spc="-4" dirty="0" err="1">
                <a:latin typeface="Arial"/>
                <a:cs typeface="Arial"/>
              </a:rPr>
              <a:t>äh</a:t>
            </a:r>
            <a:r>
              <a:rPr sz="1600" dirty="0" err="1">
                <a:latin typeface="Arial"/>
                <a:cs typeface="Arial"/>
              </a:rPr>
              <a:t>r</a:t>
            </a:r>
            <a:r>
              <a:rPr sz="1600" spc="-4" dirty="0" err="1">
                <a:latin typeface="Arial"/>
                <a:cs typeface="Arial"/>
              </a:rPr>
              <a:t>en</a:t>
            </a:r>
            <a:r>
              <a:rPr sz="1600" dirty="0" err="1">
                <a:latin typeface="Arial"/>
                <a:cs typeface="Arial"/>
              </a:rPr>
              <a:t>d</a:t>
            </a:r>
            <a:r>
              <a:rPr sz="1600" spc="-17" dirty="0">
                <a:latin typeface="Arial"/>
                <a:cs typeface="Arial"/>
              </a:rPr>
              <a:t> </a:t>
            </a:r>
            <a:r>
              <a:rPr sz="1600" spc="-4" dirty="0">
                <a:latin typeface="Arial"/>
                <a:cs typeface="Arial"/>
              </a:rPr>
              <a:t>de</a:t>
            </a:r>
            <a:r>
              <a:rPr sz="1600" dirty="0">
                <a:latin typeface="Arial"/>
                <a:cs typeface="Arial"/>
              </a:rPr>
              <a:t>r</a:t>
            </a:r>
            <a:r>
              <a:rPr lang="de-DE" sz="1600" dirty="0">
                <a:latin typeface="Arial"/>
                <a:cs typeface="Arial"/>
              </a:rPr>
              <a:t> </a:t>
            </a:r>
            <a:r>
              <a:rPr lang="de-DE" sz="1600" spc="-26" dirty="0">
                <a:latin typeface="Arial"/>
                <a:cs typeface="Arial"/>
              </a:rPr>
              <a:t>W</a:t>
            </a:r>
            <a:r>
              <a:rPr lang="de-DE" sz="1600" spc="-4" dirty="0">
                <a:latin typeface="Arial"/>
                <a:cs typeface="Arial"/>
              </a:rPr>
              <a:t>ah</a:t>
            </a:r>
            <a:r>
              <a:rPr lang="de-DE" sz="1600" dirty="0">
                <a:latin typeface="Arial"/>
                <a:cs typeface="Arial"/>
              </a:rPr>
              <a:t>r</a:t>
            </a:r>
            <a:r>
              <a:rPr lang="de-DE" sz="1600" spc="-4" dirty="0">
                <a:latin typeface="Arial"/>
                <a:cs typeface="Arial"/>
              </a:rPr>
              <a:t>n</a:t>
            </a:r>
            <a:r>
              <a:rPr lang="de-DE" sz="1600" spc="-13" dirty="0">
                <a:latin typeface="Arial"/>
                <a:cs typeface="Arial"/>
              </a:rPr>
              <a:t>e</a:t>
            </a:r>
            <a:r>
              <a:rPr lang="de-DE" sz="1600" spc="-4" dirty="0">
                <a:latin typeface="Arial"/>
                <a:cs typeface="Arial"/>
              </a:rPr>
              <a:t>h</a:t>
            </a:r>
            <a:r>
              <a:rPr lang="de-DE" sz="1600" spc="-9" dirty="0">
                <a:latin typeface="Arial"/>
                <a:cs typeface="Arial"/>
              </a:rPr>
              <a:t>m</a:t>
            </a:r>
            <a:r>
              <a:rPr lang="de-DE" sz="1600" spc="-13" dirty="0">
                <a:latin typeface="Arial"/>
                <a:cs typeface="Arial"/>
              </a:rPr>
              <a:t>u</a:t>
            </a:r>
            <a:r>
              <a:rPr lang="de-DE" sz="1600" spc="-4" dirty="0">
                <a:latin typeface="Arial"/>
                <a:cs typeface="Arial"/>
              </a:rPr>
              <a:t>n</a:t>
            </a:r>
            <a:r>
              <a:rPr lang="de-DE" sz="1600" dirty="0">
                <a:latin typeface="Arial"/>
                <a:cs typeface="Arial"/>
              </a:rPr>
              <a:t>g </a:t>
            </a:r>
            <a:r>
              <a:rPr sz="1600" spc="-4" dirty="0">
                <a:latin typeface="Arial"/>
                <a:cs typeface="Arial"/>
              </a:rPr>
              <a:t>de</a:t>
            </a:r>
            <a:r>
              <a:rPr sz="1600" dirty="0">
                <a:latin typeface="Arial"/>
                <a:cs typeface="Arial"/>
              </a:rPr>
              <a:t>r</a:t>
            </a:r>
            <a:r>
              <a:rPr sz="1600" spc="-90" dirty="0">
                <a:latin typeface="Arial"/>
                <a:cs typeface="Arial"/>
              </a:rPr>
              <a:t> </a:t>
            </a:r>
            <a:r>
              <a:rPr sz="1600" spc="-4" dirty="0" err="1">
                <a:latin typeface="Arial"/>
                <a:cs typeface="Arial"/>
              </a:rPr>
              <a:t>Au</a:t>
            </a:r>
            <a:r>
              <a:rPr sz="1600" spc="4" dirty="0" err="1">
                <a:latin typeface="Arial"/>
                <a:cs typeface="Arial"/>
              </a:rPr>
              <a:t>fs</a:t>
            </a:r>
            <a:r>
              <a:rPr sz="1600" dirty="0" err="1">
                <a:latin typeface="Arial"/>
                <a:cs typeface="Arial"/>
              </a:rPr>
              <a:t>i</a:t>
            </a:r>
            <a:r>
              <a:rPr sz="1600" spc="4" dirty="0" err="1">
                <a:latin typeface="Arial"/>
                <a:cs typeface="Arial"/>
              </a:rPr>
              <a:t>c</a:t>
            </a:r>
            <a:r>
              <a:rPr sz="1600" spc="-4" dirty="0" err="1">
                <a:latin typeface="Arial"/>
                <a:cs typeface="Arial"/>
              </a:rPr>
              <a:t>h</a:t>
            </a:r>
            <a:r>
              <a:rPr sz="1600" dirty="0" err="1">
                <a:latin typeface="Arial"/>
                <a:cs typeface="Arial"/>
              </a:rPr>
              <a:t>t</a:t>
            </a:r>
            <a:r>
              <a:rPr lang="de-DE" sz="1600" dirty="0">
                <a:latin typeface="Arial"/>
                <a:cs typeface="Arial"/>
              </a:rPr>
              <a:t/>
            </a:r>
            <a:br>
              <a:rPr lang="de-DE" sz="1600" dirty="0">
                <a:latin typeface="Arial"/>
                <a:cs typeface="Arial"/>
              </a:rPr>
            </a:br>
            <a:r>
              <a:rPr sz="1600" b="1" spc="-4" dirty="0" err="1">
                <a:latin typeface="Arial"/>
                <a:cs typeface="Arial"/>
              </a:rPr>
              <a:t>m</a:t>
            </a:r>
            <a:r>
              <a:rPr sz="1600" b="1" spc="4" dirty="0" err="1">
                <a:latin typeface="Arial"/>
                <a:cs typeface="Arial"/>
              </a:rPr>
              <a:t>i</a:t>
            </a:r>
            <a:r>
              <a:rPr sz="1600" b="1" dirty="0" err="1">
                <a:latin typeface="Arial"/>
                <a:cs typeface="Arial"/>
              </a:rPr>
              <a:t>t</a:t>
            </a:r>
            <a:r>
              <a:rPr sz="1600" b="1" spc="4" dirty="0" err="1">
                <a:latin typeface="Arial"/>
                <a:cs typeface="Arial"/>
              </a:rPr>
              <a:t>z</a:t>
            </a:r>
            <a:r>
              <a:rPr sz="1600" b="1" spc="-9" dirty="0" err="1">
                <a:latin typeface="Arial"/>
                <a:cs typeface="Arial"/>
              </a:rPr>
              <a:t>u</a:t>
            </a:r>
            <a:r>
              <a:rPr sz="1600" b="1" dirty="0" err="1">
                <a:latin typeface="Arial"/>
                <a:cs typeface="Arial"/>
              </a:rPr>
              <a:t>f</a:t>
            </a:r>
            <a:r>
              <a:rPr sz="1600" b="1" spc="-9" dirty="0" err="1">
                <a:latin typeface="Arial"/>
                <a:cs typeface="Arial"/>
              </a:rPr>
              <a:t>üh</a:t>
            </a:r>
            <a:r>
              <a:rPr sz="1600" b="1" spc="4" dirty="0" err="1">
                <a:latin typeface="Arial"/>
                <a:cs typeface="Arial"/>
              </a:rPr>
              <a:t>r</a:t>
            </a:r>
            <a:r>
              <a:rPr sz="1600" b="1" spc="-13" dirty="0" err="1">
                <a:latin typeface="Arial"/>
                <a:cs typeface="Arial"/>
              </a:rPr>
              <a:t>e</a:t>
            </a:r>
            <a:r>
              <a:rPr sz="1600" b="1" dirty="0" err="1">
                <a:latin typeface="Arial"/>
                <a:cs typeface="Arial"/>
              </a:rPr>
              <a:t>n</a:t>
            </a:r>
            <a:r>
              <a:rPr sz="1600" b="1" spc="-43" dirty="0">
                <a:latin typeface="Arial"/>
                <a:cs typeface="Arial"/>
              </a:rPr>
              <a:t> </a:t>
            </a:r>
            <a:r>
              <a:rPr sz="1600" spc="-4" dirty="0">
                <a:latin typeface="Arial"/>
                <a:cs typeface="Arial"/>
              </a:rPr>
              <a:t>un</a:t>
            </a:r>
            <a:r>
              <a:rPr sz="1600" dirty="0">
                <a:latin typeface="Arial"/>
                <a:cs typeface="Arial"/>
              </a:rPr>
              <a:t>d</a:t>
            </a:r>
            <a:r>
              <a:rPr sz="1600" spc="-9" dirty="0">
                <a:latin typeface="Arial"/>
                <a:cs typeface="Arial"/>
              </a:rPr>
              <a:t> </a:t>
            </a:r>
            <a:r>
              <a:rPr sz="1600" spc="4" dirty="0">
                <a:latin typeface="Arial"/>
                <a:cs typeface="Arial"/>
              </a:rPr>
              <a:t>z</a:t>
            </a:r>
            <a:r>
              <a:rPr sz="1600" spc="-4" dirty="0">
                <a:latin typeface="Arial"/>
                <a:cs typeface="Arial"/>
              </a:rPr>
              <a:t>u</a:t>
            </a:r>
            <a:r>
              <a:rPr sz="1600" dirty="0">
                <a:latin typeface="Arial"/>
                <a:cs typeface="Arial"/>
              </a:rPr>
              <a:t>r</a:t>
            </a:r>
            <a:r>
              <a:rPr sz="1600" spc="-26" dirty="0">
                <a:latin typeface="Arial"/>
                <a:cs typeface="Arial"/>
              </a:rPr>
              <a:t> </a:t>
            </a:r>
            <a:r>
              <a:rPr sz="1600" spc="-4" dirty="0">
                <a:latin typeface="Arial"/>
                <a:cs typeface="Arial"/>
              </a:rPr>
              <a:t>Kon</a:t>
            </a:r>
            <a:r>
              <a:rPr sz="1600" spc="4" dirty="0">
                <a:latin typeface="Arial"/>
                <a:cs typeface="Arial"/>
              </a:rPr>
              <a:t>t</a:t>
            </a:r>
            <a:r>
              <a:rPr sz="1600" dirty="0">
                <a:latin typeface="Arial"/>
                <a:cs typeface="Arial"/>
              </a:rPr>
              <a:t>r</a:t>
            </a:r>
            <a:r>
              <a:rPr sz="1600" spc="-4" dirty="0">
                <a:latin typeface="Arial"/>
                <a:cs typeface="Arial"/>
              </a:rPr>
              <a:t>o</a:t>
            </a:r>
            <a:r>
              <a:rPr sz="1600" dirty="0">
                <a:latin typeface="Arial"/>
                <a:cs typeface="Arial"/>
              </a:rPr>
              <a:t>lle</a:t>
            </a:r>
            <a:r>
              <a:rPr sz="1600" spc="-26" dirty="0">
                <a:latin typeface="Arial"/>
                <a:cs typeface="Arial"/>
              </a:rPr>
              <a:t> </a:t>
            </a:r>
            <a:r>
              <a:rPr sz="1600" spc="-4" dirty="0">
                <a:latin typeface="Arial"/>
                <a:cs typeface="Arial"/>
              </a:rPr>
              <a:t>Be</a:t>
            </a:r>
            <a:r>
              <a:rPr sz="1600" spc="4" dirty="0">
                <a:latin typeface="Arial"/>
                <a:cs typeface="Arial"/>
              </a:rPr>
              <a:t>f</a:t>
            </a:r>
            <a:r>
              <a:rPr sz="1600" spc="-4" dirty="0">
                <a:latin typeface="Arial"/>
                <a:cs typeface="Arial"/>
              </a:rPr>
              <a:t>ug</a:t>
            </a:r>
            <a:r>
              <a:rPr sz="1600" spc="4" dirty="0">
                <a:latin typeface="Arial"/>
                <a:cs typeface="Arial"/>
              </a:rPr>
              <a:t>t</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au</a:t>
            </a:r>
            <a:r>
              <a:rPr sz="1600" dirty="0">
                <a:latin typeface="Arial"/>
                <a:cs typeface="Arial"/>
              </a:rPr>
              <a:t>f</a:t>
            </a:r>
            <a:r>
              <a:rPr sz="1600" spc="-13" dirty="0">
                <a:latin typeface="Arial"/>
                <a:cs typeface="Arial"/>
              </a:rPr>
              <a:t> </a:t>
            </a:r>
            <a:r>
              <a:rPr sz="1600" spc="-64" dirty="0">
                <a:latin typeface="Arial"/>
                <a:cs typeface="Arial"/>
              </a:rPr>
              <a:t>V</a:t>
            </a:r>
            <a:r>
              <a:rPr sz="1600" spc="-4" dirty="0">
                <a:latin typeface="Arial"/>
                <a:cs typeface="Arial"/>
              </a:rPr>
              <a:t>e</a:t>
            </a:r>
            <a:r>
              <a:rPr sz="1600" dirty="0">
                <a:latin typeface="Arial"/>
                <a:cs typeface="Arial"/>
              </a:rPr>
              <a:t>rl</a:t>
            </a:r>
            <a:r>
              <a:rPr sz="1600" spc="-4" dirty="0">
                <a:latin typeface="Arial"/>
                <a:cs typeface="Arial"/>
              </a:rPr>
              <a:t>ange</a:t>
            </a:r>
            <a:r>
              <a:rPr sz="1600" dirty="0">
                <a:latin typeface="Arial"/>
                <a:cs typeface="Arial"/>
              </a:rPr>
              <a:t>n</a:t>
            </a:r>
            <a:r>
              <a:rPr sz="1600" spc="-38" dirty="0">
                <a:latin typeface="Arial"/>
                <a:cs typeface="Arial"/>
              </a:rPr>
              <a:t> </a:t>
            </a:r>
            <a:r>
              <a:rPr sz="1600" spc="4" dirty="0">
                <a:latin typeface="Arial"/>
                <a:cs typeface="Arial"/>
              </a:rPr>
              <a:t>z</a:t>
            </a:r>
            <a:r>
              <a:rPr sz="1600" spc="-4" dirty="0">
                <a:latin typeface="Arial"/>
                <a:cs typeface="Arial"/>
              </a:rPr>
              <a:t>u</a:t>
            </a:r>
            <a:r>
              <a:rPr sz="1600" dirty="0">
                <a:latin typeface="Arial"/>
                <a:cs typeface="Arial"/>
              </a:rPr>
              <a:t>r</a:t>
            </a:r>
            <a:r>
              <a:rPr sz="1600" spc="-26" dirty="0">
                <a:latin typeface="Arial"/>
                <a:cs typeface="Arial"/>
              </a:rPr>
              <a:t> </a:t>
            </a:r>
            <a:r>
              <a:rPr sz="1600" spc="-4" dirty="0">
                <a:latin typeface="Arial"/>
                <a:cs typeface="Arial"/>
              </a:rPr>
              <a:t>P</a:t>
            </a:r>
            <a:r>
              <a:rPr sz="1600" dirty="0">
                <a:latin typeface="Arial"/>
                <a:cs typeface="Arial"/>
              </a:rPr>
              <a:t>r</a:t>
            </a:r>
            <a:r>
              <a:rPr sz="1600" spc="-4" dirty="0">
                <a:latin typeface="Arial"/>
                <a:cs typeface="Arial"/>
              </a:rPr>
              <a:t>ü</a:t>
            </a:r>
            <a:r>
              <a:rPr sz="1600" spc="4" dirty="0">
                <a:latin typeface="Arial"/>
                <a:cs typeface="Arial"/>
              </a:rPr>
              <a:t>f</a:t>
            </a:r>
            <a:r>
              <a:rPr sz="1600" spc="-4" dirty="0">
                <a:latin typeface="Arial"/>
                <a:cs typeface="Arial"/>
              </a:rPr>
              <a:t>un</a:t>
            </a:r>
            <a:r>
              <a:rPr sz="1600" dirty="0">
                <a:latin typeface="Arial"/>
                <a:cs typeface="Arial"/>
              </a:rPr>
              <a:t>g</a:t>
            </a:r>
            <a:r>
              <a:rPr sz="1600" spc="-26" dirty="0">
                <a:latin typeface="Arial"/>
                <a:cs typeface="Arial"/>
              </a:rPr>
              <a:t> </a:t>
            </a:r>
            <a:r>
              <a:rPr sz="1600" spc="-4" dirty="0" err="1">
                <a:latin typeface="Arial"/>
                <a:cs typeface="Arial"/>
              </a:rPr>
              <a:t>au</a:t>
            </a:r>
            <a:r>
              <a:rPr sz="1600" spc="4" dirty="0" err="1">
                <a:latin typeface="Arial"/>
                <a:cs typeface="Arial"/>
              </a:rPr>
              <a:t>sz</a:t>
            </a:r>
            <a:r>
              <a:rPr sz="1600" spc="-4" dirty="0" err="1">
                <a:latin typeface="Arial"/>
                <a:cs typeface="Arial"/>
              </a:rPr>
              <a:t>uhä</a:t>
            </a:r>
            <a:r>
              <a:rPr sz="1600" spc="-13" dirty="0" err="1">
                <a:latin typeface="Arial"/>
                <a:cs typeface="Arial"/>
              </a:rPr>
              <a:t>n</a:t>
            </a:r>
            <a:r>
              <a:rPr sz="1600" spc="-4" dirty="0" err="1">
                <a:latin typeface="Arial"/>
                <a:cs typeface="Arial"/>
              </a:rPr>
              <a:t>d</a:t>
            </a:r>
            <a:r>
              <a:rPr sz="1600" dirty="0" err="1">
                <a:latin typeface="Arial"/>
                <a:cs typeface="Arial"/>
              </a:rPr>
              <a:t>i</a:t>
            </a:r>
            <a:r>
              <a:rPr sz="1600" spc="-13" dirty="0" err="1">
                <a:latin typeface="Arial"/>
                <a:cs typeface="Arial"/>
              </a:rPr>
              <a:t>g</a:t>
            </a:r>
            <a:r>
              <a:rPr sz="1600" spc="-4" dirty="0" err="1">
                <a:latin typeface="Arial"/>
                <a:cs typeface="Arial"/>
              </a:rPr>
              <a:t>en</a:t>
            </a:r>
            <a:r>
              <a:rPr sz="1600" dirty="0">
                <a:latin typeface="Arial"/>
                <a:cs typeface="Arial"/>
              </a:rPr>
              <a:t>.</a:t>
            </a:r>
            <a:r>
              <a:rPr lang="de-DE" sz="1600" dirty="0">
                <a:latin typeface="Arial"/>
                <a:cs typeface="Arial"/>
              </a:rPr>
              <a:t/>
            </a:r>
            <a:br>
              <a:rPr lang="de-DE" sz="1600" dirty="0">
                <a:latin typeface="Arial"/>
                <a:cs typeface="Arial"/>
              </a:rPr>
            </a:br>
            <a:r>
              <a:rPr sz="1600" b="1" spc="-9" dirty="0" err="1">
                <a:latin typeface="Arial"/>
                <a:cs typeface="Arial"/>
              </a:rPr>
              <a:t>Fü</a:t>
            </a:r>
            <a:r>
              <a:rPr sz="1600" b="1" dirty="0" err="1">
                <a:latin typeface="Arial"/>
                <a:cs typeface="Arial"/>
              </a:rPr>
              <a:t>r</a:t>
            </a:r>
            <a:r>
              <a:rPr sz="1600" b="1" dirty="0">
                <a:latin typeface="Arial"/>
                <a:cs typeface="Arial"/>
              </a:rPr>
              <a:t> </a:t>
            </a:r>
            <a:r>
              <a:rPr sz="1600" b="1" spc="-4" dirty="0">
                <a:latin typeface="Arial"/>
                <a:cs typeface="Arial"/>
              </a:rPr>
              <a:t>e</a:t>
            </a:r>
            <a:r>
              <a:rPr sz="1600" b="1" spc="4" dirty="0">
                <a:latin typeface="Arial"/>
                <a:cs typeface="Arial"/>
              </a:rPr>
              <a:t>i</a:t>
            </a:r>
            <a:r>
              <a:rPr sz="1600" b="1" spc="-9" dirty="0">
                <a:latin typeface="Arial"/>
                <a:cs typeface="Arial"/>
              </a:rPr>
              <a:t>n</a:t>
            </a:r>
            <a:r>
              <a:rPr sz="1600" b="1" dirty="0">
                <a:latin typeface="Arial"/>
                <a:cs typeface="Arial"/>
              </a:rPr>
              <a:t>e</a:t>
            </a:r>
            <a:r>
              <a:rPr sz="1600" b="1" spc="-26" dirty="0">
                <a:latin typeface="Arial"/>
                <a:cs typeface="Arial"/>
              </a:rPr>
              <a:t> </a:t>
            </a:r>
            <a:r>
              <a:rPr sz="1600" b="1" spc="-9" dirty="0">
                <a:latin typeface="Arial"/>
                <a:cs typeface="Arial"/>
              </a:rPr>
              <a:t>Üb</a:t>
            </a:r>
            <a:r>
              <a:rPr sz="1600" b="1" spc="-4" dirty="0">
                <a:latin typeface="Arial"/>
                <a:cs typeface="Arial"/>
              </a:rPr>
              <a:t>e</a:t>
            </a:r>
            <a:r>
              <a:rPr sz="1600" b="1" spc="4" dirty="0">
                <a:latin typeface="Arial"/>
                <a:cs typeface="Arial"/>
              </a:rPr>
              <a:t>r</a:t>
            </a:r>
            <a:r>
              <a:rPr sz="1600" b="1" spc="-9" dirty="0">
                <a:latin typeface="Arial"/>
                <a:cs typeface="Arial"/>
              </a:rPr>
              <a:t>p</a:t>
            </a:r>
            <a:r>
              <a:rPr sz="1600" b="1" spc="4" dirty="0">
                <a:latin typeface="Arial"/>
                <a:cs typeface="Arial"/>
              </a:rPr>
              <a:t>r</a:t>
            </a:r>
            <a:r>
              <a:rPr sz="1600" b="1" spc="-9" dirty="0">
                <a:latin typeface="Arial"/>
                <a:cs typeface="Arial"/>
              </a:rPr>
              <a:t>ü</a:t>
            </a:r>
            <a:r>
              <a:rPr sz="1600" b="1" dirty="0">
                <a:latin typeface="Arial"/>
                <a:cs typeface="Arial"/>
              </a:rPr>
              <a:t>f</a:t>
            </a:r>
            <a:r>
              <a:rPr sz="1600" b="1" spc="-9" dirty="0">
                <a:latin typeface="Arial"/>
                <a:cs typeface="Arial"/>
              </a:rPr>
              <a:t>un</a:t>
            </a:r>
            <a:r>
              <a:rPr sz="1600" b="1" dirty="0">
                <a:latin typeface="Arial"/>
                <a:cs typeface="Arial"/>
              </a:rPr>
              <a:t>g</a:t>
            </a:r>
            <a:r>
              <a:rPr sz="1600" b="1" spc="-21" dirty="0">
                <a:latin typeface="Arial"/>
                <a:cs typeface="Arial"/>
              </a:rPr>
              <a:t> </a:t>
            </a:r>
            <a:r>
              <a:rPr sz="1600" spc="-4" dirty="0">
                <a:latin typeface="Arial"/>
                <a:cs typeface="Arial"/>
              </a:rPr>
              <a:t>na</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Sa</a:t>
            </a:r>
            <a:r>
              <a:rPr sz="1600" spc="4" dirty="0">
                <a:latin typeface="Arial"/>
                <a:cs typeface="Arial"/>
              </a:rPr>
              <a:t>t</a:t>
            </a:r>
            <a:r>
              <a:rPr sz="1600" dirty="0">
                <a:latin typeface="Arial"/>
                <a:cs typeface="Arial"/>
              </a:rPr>
              <a:t>z</a:t>
            </a:r>
            <a:r>
              <a:rPr sz="1600" spc="-13" dirty="0">
                <a:latin typeface="Arial"/>
                <a:cs typeface="Arial"/>
              </a:rPr>
              <a:t> </a:t>
            </a:r>
            <a:r>
              <a:rPr sz="1600" dirty="0">
                <a:latin typeface="Arial"/>
                <a:cs typeface="Arial"/>
              </a:rPr>
              <a:t>4</a:t>
            </a:r>
            <a:r>
              <a:rPr sz="1600" spc="-9" dirty="0">
                <a:latin typeface="Arial"/>
                <a:cs typeface="Arial"/>
              </a:rPr>
              <a:t> </a:t>
            </a:r>
            <a:r>
              <a:rPr sz="1600" b="1" spc="-9" dirty="0">
                <a:latin typeface="Arial"/>
                <a:cs typeface="Arial"/>
              </a:rPr>
              <a:t>h</a:t>
            </a:r>
            <a:r>
              <a:rPr sz="1600" b="1" spc="-4" dirty="0">
                <a:latin typeface="Arial"/>
                <a:cs typeface="Arial"/>
              </a:rPr>
              <a:t>a</a:t>
            </a:r>
            <a:r>
              <a:rPr sz="1600" b="1" dirty="0">
                <a:latin typeface="Arial"/>
                <a:cs typeface="Arial"/>
              </a:rPr>
              <a:t>t</a:t>
            </a:r>
            <a:r>
              <a:rPr sz="1600" b="1" spc="-17"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r</a:t>
            </a:r>
            <a:r>
              <a:rPr sz="1600" b="1" spc="-13" dirty="0">
                <a:latin typeface="Arial"/>
                <a:cs typeface="Arial"/>
              </a:rPr>
              <a:t> </a:t>
            </a:r>
            <a:r>
              <a:rPr sz="1600" b="1" spc="-64"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e</a:t>
            </a:r>
            <a:r>
              <a:rPr sz="1600" b="1" spc="4" dirty="0">
                <a:latin typeface="Arial"/>
                <a:cs typeface="Arial"/>
              </a:rPr>
              <a:t>i</a:t>
            </a:r>
            <a:r>
              <a:rPr sz="1600" b="1" dirty="0">
                <a:latin typeface="Arial"/>
                <a:cs typeface="Arial"/>
              </a:rPr>
              <a:t>n</a:t>
            </a:r>
            <a:r>
              <a:rPr sz="1600" b="1" spc="-30" dirty="0">
                <a:latin typeface="Arial"/>
                <a:cs typeface="Arial"/>
              </a:rPr>
              <a:t> </a:t>
            </a:r>
            <a:r>
              <a:rPr sz="1600" spc="-4" dirty="0">
                <a:latin typeface="Arial"/>
                <a:cs typeface="Arial"/>
              </a:rPr>
              <a:t>au</a:t>
            </a:r>
            <a:r>
              <a:rPr sz="1600" dirty="0">
                <a:latin typeface="Arial"/>
                <a:cs typeface="Arial"/>
              </a:rPr>
              <a:t>f</a:t>
            </a:r>
            <a:r>
              <a:rPr sz="1600" spc="-13" dirty="0">
                <a:latin typeface="Arial"/>
                <a:cs typeface="Arial"/>
              </a:rPr>
              <a:t> </a:t>
            </a:r>
            <a:r>
              <a:rPr sz="1600" spc="-64" dirty="0">
                <a:latin typeface="Arial"/>
                <a:cs typeface="Arial"/>
              </a:rPr>
              <a:t>V</a:t>
            </a:r>
            <a:r>
              <a:rPr sz="1600" spc="-4" dirty="0">
                <a:latin typeface="Arial"/>
                <a:cs typeface="Arial"/>
              </a:rPr>
              <a:t>e</a:t>
            </a:r>
            <a:r>
              <a:rPr sz="1600" dirty="0">
                <a:latin typeface="Arial"/>
                <a:cs typeface="Arial"/>
              </a:rPr>
              <a:t>rl</a:t>
            </a:r>
            <a:r>
              <a:rPr sz="1600" spc="-4" dirty="0">
                <a:latin typeface="Arial"/>
                <a:cs typeface="Arial"/>
              </a:rPr>
              <a:t>ange</a:t>
            </a:r>
            <a:r>
              <a:rPr sz="1600" dirty="0">
                <a:latin typeface="Arial"/>
                <a:cs typeface="Arial"/>
              </a:rPr>
              <a:t>n</a:t>
            </a:r>
            <a:r>
              <a:rPr sz="1600" spc="-38" dirty="0">
                <a:latin typeface="Arial"/>
                <a:cs typeface="Arial"/>
              </a:rPr>
              <a:t> </a:t>
            </a:r>
            <a:r>
              <a:rPr sz="1600" b="1" spc="-4" dirty="0">
                <a:latin typeface="Arial"/>
                <a:cs typeface="Arial"/>
              </a:rPr>
              <a:t>E</a:t>
            </a:r>
            <a:r>
              <a:rPr sz="1600" b="1" spc="4" dirty="0">
                <a:latin typeface="Arial"/>
                <a:cs typeface="Arial"/>
              </a:rPr>
              <a:t>i</a:t>
            </a:r>
            <a:r>
              <a:rPr sz="1600" b="1" spc="-9" dirty="0">
                <a:latin typeface="Arial"/>
                <a:cs typeface="Arial"/>
              </a:rPr>
              <a:t>nb</a:t>
            </a:r>
            <a:r>
              <a:rPr sz="1600" b="1" spc="4" dirty="0">
                <a:latin typeface="Arial"/>
                <a:cs typeface="Arial"/>
              </a:rPr>
              <a:t>li</a:t>
            </a:r>
            <a:r>
              <a:rPr sz="1600" b="1" spc="-4" dirty="0">
                <a:latin typeface="Arial"/>
                <a:cs typeface="Arial"/>
              </a:rPr>
              <a:t>c</a:t>
            </a:r>
            <a:r>
              <a:rPr sz="1600" b="1" dirty="0">
                <a:latin typeface="Arial"/>
                <a:cs typeface="Arial"/>
              </a:rPr>
              <a:t>k</a:t>
            </a:r>
            <a:r>
              <a:rPr sz="1600" b="1" spc="-38" dirty="0">
                <a:latin typeface="Arial"/>
                <a:cs typeface="Arial"/>
              </a:rPr>
              <a:t> </a:t>
            </a:r>
            <a:r>
              <a:rPr sz="1600" dirty="0">
                <a:latin typeface="Arial"/>
                <a:cs typeface="Arial"/>
              </a:rPr>
              <a:t>in</a:t>
            </a:r>
            <a:r>
              <a:rPr sz="1600" spc="-9"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R</a:t>
            </a:r>
            <a:r>
              <a:rPr sz="1600" spc="-4" dirty="0">
                <a:latin typeface="Arial"/>
                <a:cs typeface="Arial"/>
              </a:rPr>
              <a:t>eg</a:t>
            </a:r>
            <a:r>
              <a:rPr sz="1600" dirty="0">
                <a:latin typeface="Arial"/>
                <a:cs typeface="Arial"/>
              </a:rPr>
              <a:t>i</a:t>
            </a:r>
            <a:r>
              <a:rPr sz="1600" spc="4" dirty="0">
                <a:latin typeface="Arial"/>
                <a:cs typeface="Arial"/>
              </a:rPr>
              <a:t>st</a:t>
            </a:r>
            <a:r>
              <a:rPr sz="1600" dirty="0">
                <a:latin typeface="Arial"/>
                <a:cs typeface="Arial"/>
              </a:rPr>
              <a:t>ri</a:t>
            </a:r>
            <a:r>
              <a:rPr sz="1600" spc="-4" dirty="0">
                <a:latin typeface="Arial"/>
                <a:cs typeface="Arial"/>
              </a:rPr>
              <a:t>e</a:t>
            </a:r>
            <a:r>
              <a:rPr sz="1600" dirty="0">
                <a:latin typeface="Arial"/>
                <a:cs typeface="Arial"/>
              </a:rPr>
              <a:t>r</a:t>
            </a:r>
            <a:r>
              <a:rPr sz="1600" spc="-13" dirty="0">
                <a:latin typeface="Arial"/>
                <a:cs typeface="Arial"/>
              </a:rPr>
              <a:t>u</a:t>
            </a:r>
            <a:r>
              <a:rPr sz="1600" spc="-4" dirty="0">
                <a:latin typeface="Arial"/>
                <a:cs typeface="Arial"/>
              </a:rPr>
              <a:t>n</a:t>
            </a:r>
            <a:r>
              <a:rPr sz="1600" dirty="0">
                <a:latin typeface="Arial"/>
                <a:cs typeface="Arial"/>
              </a:rPr>
              <a:t>g </a:t>
            </a:r>
            <a:r>
              <a:rPr sz="1600" spc="-4" dirty="0">
                <a:latin typeface="Arial"/>
                <a:cs typeface="Arial"/>
              </a:rPr>
              <a:t>de</a:t>
            </a:r>
            <a:r>
              <a:rPr sz="1600" dirty="0">
                <a:latin typeface="Arial"/>
                <a:cs typeface="Arial"/>
              </a:rPr>
              <a:t>r</a:t>
            </a:r>
            <a:r>
              <a:rPr sz="1600" spc="-90"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spc="4" dirty="0">
                <a:latin typeface="Arial"/>
                <a:cs typeface="Arial"/>
              </a:rPr>
              <a:t>t</a:t>
            </a:r>
            <a:r>
              <a:rPr sz="1600" spc="-9" dirty="0">
                <a:latin typeface="Arial"/>
                <a:cs typeface="Arial"/>
              </a:rPr>
              <a:t>s</a:t>
            </a:r>
            <a:r>
              <a:rPr sz="1600" spc="-4" dirty="0">
                <a:latin typeface="Arial"/>
                <a:cs typeface="Arial"/>
              </a:rPr>
              <a:t>p</a:t>
            </a:r>
            <a:r>
              <a:rPr sz="1600" spc="-13" dirty="0">
                <a:latin typeface="Arial"/>
                <a:cs typeface="Arial"/>
              </a:rPr>
              <a:t>e</a:t>
            </a:r>
            <a:r>
              <a:rPr sz="1600" dirty="0">
                <a:latin typeface="Arial"/>
                <a:cs typeface="Arial"/>
              </a:rPr>
              <a:t>r</a:t>
            </a:r>
            <a:r>
              <a:rPr sz="1600" spc="-9" dirty="0">
                <a:latin typeface="Arial"/>
                <a:cs typeface="Arial"/>
              </a:rPr>
              <a:t>s</a:t>
            </a:r>
            <a:r>
              <a:rPr sz="1600" spc="-4" dirty="0">
                <a:latin typeface="Arial"/>
                <a:cs typeface="Arial"/>
              </a:rPr>
              <a:t>o</a:t>
            </a:r>
            <a:r>
              <a:rPr sz="1600" dirty="0">
                <a:latin typeface="Arial"/>
                <a:cs typeface="Arial"/>
              </a:rPr>
              <a:t>n</a:t>
            </a:r>
            <a:r>
              <a:rPr sz="1600" spc="-38" dirty="0">
                <a:latin typeface="Arial"/>
                <a:cs typeface="Arial"/>
              </a:rPr>
              <a:t> </a:t>
            </a:r>
            <a:r>
              <a:rPr sz="1600" b="1" spc="4" dirty="0">
                <a:latin typeface="Arial"/>
                <a:cs typeface="Arial"/>
              </a:rPr>
              <a:t>z</a:t>
            </a:r>
            <a:r>
              <a:rPr sz="1600" b="1" dirty="0">
                <a:latin typeface="Arial"/>
                <a:cs typeface="Arial"/>
              </a:rPr>
              <a:t>u</a:t>
            </a:r>
            <a:r>
              <a:rPr sz="1600" b="1" spc="-21" dirty="0">
                <a:latin typeface="Arial"/>
                <a:cs typeface="Arial"/>
              </a:rPr>
              <a:t> </a:t>
            </a:r>
            <a:r>
              <a:rPr sz="1600" b="1" spc="-9" dirty="0" err="1">
                <a:latin typeface="Arial"/>
                <a:cs typeface="Arial"/>
              </a:rPr>
              <a:t>g</a:t>
            </a:r>
            <a:r>
              <a:rPr sz="1600" b="1" spc="-4" dirty="0" err="1">
                <a:latin typeface="Arial"/>
                <a:cs typeface="Arial"/>
              </a:rPr>
              <a:t>e</a:t>
            </a:r>
            <a:r>
              <a:rPr sz="1600" b="1" spc="17" dirty="0" err="1">
                <a:latin typeface="Arial"/>
                <a:cs typeface="Arial"/>
              </a:rPr>
              <a:t>w</a:t>
            </a:r>
            <a:r>
              <a:rPr sz="1600" b="1" spc="-4" dirty="0" err="1">
                <a:latin typeface="Arial"/>
                <a:cs typeface="Arial"/>
              </a:rPr>
              <a:t>ä</a:t>
            </a:r>
            <a:r>
              <a:rPr sz="1600" b="1" spc="-9" dirty="0" err="1">
                <a:latin typeface="Arial"/>
                <a:cs typeface="Arial"/>
              </a:rPr>
              <a:t>hr</a:t>
            </a:r>
            <a:r>
              <a:rPr sz="1600" b="1" spc="-4" dirty="0" err="1">
                <a:latin typeface="Arial"/>
                <a:cs typeface="Arial"/>
              </a:rPr>
              <a:t>e</a:t>
            </a:r>
            <a:r>
              <a:rPr sz="1600" b="1" spc="-9" dirty="0" err="1">
                <a:latin typeface="Arial"/>
                <a:cs typeface="Arial"/>
              </a:rPr>
              <a:t>n</a:t>
            </a:r>
            <a:r>
              <a:rPr sz="1600" dirty="0">
                <a:latin typeface="Arial"/>
                <a:cs typeface="Arial"/>
              </a:rPr>
              <a:t>.</a:t>
            </a:r>
            <a:r>
              <a:rPr lang="de-DE" sz="1600" dirty="0">
                <a:latin typeface="Arial"/>
                <a:cs typeface="Arial"/>
              </a:rPr>
              <a:t/>
            </a:r>
            <a:br>
              <a:rPr lang="de-DE" sz="1600" dirty="0">
                <a:latin typeface="Arial"/>
                <a:cs typeface="Arial"/>
              </a:rPr>
            </a:br>
            <a:r>
              <a:rPr sz="1600" spc="-9"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Sä</a:t>
            </a:r>
            <a:r>
              <a:rPr sz="1600" spc="4" dirty="0">
                <a:latin typeface="Arial"/>
                <a:cs typeface="Arial"/>
              </a:rPr>
              <a:t>tz</a:t>
            </a:r>
            <a:r>
              <a:rPr sz="1600" dirty="0">
                <a:latin typeface="Arial"/>
                <a:cs typeface="Arial"/>
              </a:rPr>
              <a:t>e</a:t>
            </a:r>
            <a:r>
              <a:rPr sz="1600" spc="-26" dirty="0">
                <a:latin typeface="Arial"/>
                <a:cs typeface="Arial"/>
              </a:rPr>
              <a:t> </a:t>
            </a:r>
            <a:r>
              <a:rPr sz="1600" dirty="0">
                <a:latin typeface="Arial"/>
                <a:cs typeface="Arial"/>
              </a:rPr>
              <a:t>1</a:t>
            </a:r>
            <a:r>
              <a:rPr sz="1600" spc="-9" dirty="0">
                <a:latin typeface="Arial"/>
                <a:cs typeface="Arial"/>
              </a:rPr>
              <a:t> </a:t>
            </a:r>
            <a:r>
              <a:rPr sz="1600" spc="-4" dirty="0">
                <a:latin typeface="Arial"/>
                <a:cs typeface="Arial"/>
              </a:rPr>
              <a:t>b</a:t>
            </a:r>
            <a:r>
              <a:rPr sz="1600" dirty="0">
                <a:latin typeface="Arial"/>
                <a:cs typeface="Arial"/>
              </a:rPr>
              <a:t>is</a:t>
            </a:r>
            <a:r>
              <a:rPr sz="1600" spc="-13" dirty="0">
                <a:latin typeface="Arial"/>
                <a:cs typeface="Arial"/>
              </a:rPr>
              <a:t> </a:t>
            </a:r>
            <a:r>
              <a:rPr sz="1600" dirty="0">
                <a:latin typeface="Arial"/>
                <a:cs typeface="Arial"/>
              </a:rPr>
              <a:t>5</a:t>
            </a:r>
            <a:r>
              <a:rPr sz="1600" spc="-9" dirty="0">
                <a:latin typeface="Arial"/>
                <a:cs typeface="Arial"/>
              </a:rPr>
              <a:t> </a:t>
            </a:r>
            <a:r>
              <a:rPr sz="1600" spc="-4" dirty="0">
                <a:latin typeface="Arial"/>
                <a:cs typeface="Arial"/>
              </a:rPr>
              <a:t>ge</a:t>
            </a:r>
            <a:r>
              <a:rPr sz="1600" dirty="0">
                <a:latin typeface="Arial"/>
                <a:cs typeface="Arial"/>
              </a:rPr>
              <a:t>l</a:t>
            </a:r>
            <a:r>
              <a:rPr sz="1600" spc="4" dirty="0">
                <a:latin typeface="Arial"/>
                <a:cs typeface="Arial"/>
              </a:rPr>
              <a:t>t</a:t>
            </a:r>
            <a:r>
              <a:rPr sz="1600" spc="-4" dirty="0">
                <a:latin typeface="Arial"/>
                <a:cs typeface="Arial"/>
              </a:rPr>
              <a:t>e</a:t>
            </a:r>
            <a:r>
              <a:rPr sz="1600" dirty="0">
                <a:latin typeface="Arial"/>
                <a:cs typeface="Arial"/>
              </a:rPr>
              <a:t>n</a:t>
            </a:r>
            <a:r>
              <a:rPr sz="1600" spc="-26" dirty="0">
                <a:latin typeface="Arial"/>
                <a:cs typeface="Arial"/>
              </a:rPr>
              <a:t> </a:t>
            </a:r>
            <a:r>
              <a:rPr sz="1600" spc="-4" dirty="0">
                <a:latin typeface="Arial"/>
                <a:cs typeface="Arial"/>
              </a:rPr>
              <a:t>en</a:t>
            </a:r>
            <a:r>
              <a:rPr sz="1600" spc="4" dirty="0">
                <a:latin typeface="Arial"/>
                <a:cs typeface="Arial"/>
              </a:rPr>
              <a:t>ts</a:t>
            </a:r>
            <a:r>
              <a:rPr sz="1600" spc="-4" dirty="0">
                <a:latin typeface="Arial"/>
                <a:cs typeface="Arial"/>
              </a:rPr>
              <a:t>p</a:t>
            </a:r>
            <a:r>
              <a:rPr sz="1600" dirty="0">
                <a:latin typeface="Arial"/>
                <a:cs typeface="Arial"/>
              </a:rPr>
              <a:t>r</a:t>
            </a:r>
            <a:r>
              <a:rPr sz="1600" spc="-4" dirty="0">
                <a:latin typeface="Arial"/>
                <a:cs typeface="Arial"/>
              </a:rPr>
              <a:t>e</a:t>
            </a:r>
            <a:r>
              <a:rPr sz="1600" spc="-9" dirty="0">
                <a:latin typeface="Arial"/>
                <a:cs typeface="Arial"/>
              </a:rPr>
              <a:t>c</a:t>
            </a:r>
            <a:r>
              <a:rPr sz="1600" spc="-4" dirty="0">
                <a:latin typeface="Arial"/>
                <a:cs typeface="Arial"/>
              </a:rPr>
              <a:t>h</a:t>
            </a:r>
            <a:r>
              <a:rPr sz="1600" spc="-13" dirty="0">
                <a:latin typeface="Arial"/>
                <a:cs typeface="Arial"/>
              </a:rPr>
              <a:t>e</a:t>
            </a:r>
            <a:r>
              <a:rPr sz="1600" spc="-4" dirty="0">
                <a:latin typeface="Arial"/>
                <a:cs typeface="Arial"/>
              </a:rPr>
              <a:t>n</a:t>
            </a:r>
            <a:r>
              <a:rPr sz="1600" dirty="0">
                <a:latin typeface="Arial"/>
                <a:cs typeface="Arial"/>
              </a:rPr>
              <a:t>d</a:t>
            </a:r>
            <a:r>
              <a:rPr sz="1600" spc="-38" dirty="0">
                <a:latin typeface="Arial"/>
                <a:cs typeface="Arial"/>
              </a:rPr>
              <a:t> </a:t>
            </a:r>
            <a:r>
              <a:rPr sz="1600" spc="-4" dirty="0">
                <a:latin typeface="Arial"/>
                <a:cs typeface="Arial"/>
              </a:rPr>
              <a:t>be</a:t>
            </a:r>
            <a:r>
              <a:rPr sz="1600" dirty="0">
                <a:latin typeface="Arial"/>
                <a:cs typeface="Arial"/>
              </a:rPr>
              <a:t>i</a:t>
            </a:r>
            <a:r>
              <a:rPr sz="1600" spc="-17"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v</a:t>
            </a:r>
            <a:r>
              <a:rPr sz="1600" spc="-4" dirty="0">
                <a:latin typeface="Arial"/>
                <a:cs typeface="Arial"/>
              </a:rPr>
              <a:t>o</a:t>
            </a:r>
            <a:r>
              <a:rPr sz="1600" dirty="0">
                <a:latin typeface="Arial"/>
                <a:cs typeface="Arial"/>
              </a:rPr>
              <a:t>n</a:t>
            </a:r>
            <a:r>
              <a:rPr sz="1600" spc="4"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ne</a:t>
            </a:r>
            <a:r>
              <a:rPr sz="1600" dirty="0">
                <a:latin typeface="Arial"/>
                <a:cs typeface="Arial"/>
              </a:rPr>
              <a:t>r</a:t>
            </a:r>
            <a:r>
              <a:rPr sz="1600" spc="-17" dirty="0">
                <a:latin typeface="Arial"/>
                <a:cs typeface="Arial"/>
              </a:rPr>
              <a:t> </a:t>
            </a:r>
            <a:r>
              <a:rPr sz="1600" b="1" spc="4" dirty="0">
                <a:latin typeface="Arial"/>
                <a:cs typeface="Arial"/>
              </a:rPr>
              <a:t>j</a:t>
            </a:r>
            <a:r>
              <a:rPr sz="1600" b="1" spc="-4" dirty="0">
                <a:latin typeface="Arial"/>
                <a:cs typeface="Arial"/>
              </a:rPr>
              <a:t>a</a:t>
            </a:r>
            <a:r>
              <a:rPr sz="1600" b="1" spc="-9" dirty="0">
                <a:latin typeface="Arial"/>
                <a:cs typeface="Arial"/>
              </a:rPr>
              <a:t>gd</a:t>
            </a:r>
            <a:r>
              <a:rPr sz="1600" b="1" spc="4" dirty="0">
                <a:latin typeface="Arial"/>
                <a:cs typeface="Arial"/>
              </a:rPr>
              <a:t>li</a:t>
            </a:r>
            <a:r>
              <a:rPr sz="1600" b="1" spc="-13" dirty="0">
                <a:latin typeface="Arial"/>
                <a:cs typeface="Arial"/>
              </a:rPr>
              <a:t>c</a:t>
            </a:r>
            <a:r>
              <a:rPr sz="1600" b="1" spc="-9" dirty="0">
                <a:latin typeface="Arial"/>
                <a:cs typeface="Arial"/>
              </a:rPr>
              <a:t>h</a:t>
            </a:r>
            <a:r>
              <a:rPr sz="1600" b="1" spc="-4" dirty="0">
                <a:latin typeface="Arial"/>
                <a:cs typeface="Arial"/>
              </a:rPr>
              <a:t>e</a:t>
            </a:r>
            <a:r>
              <a:rPr sz="1600" b="1" dirty="0">
                <a:latin typeface="Arial"/>
                <a:cs typeface="Arial"/>
              </a:rPr>
              <a:t>n</a:t>
            </a:r>
            <a:r>
              <a:rPr sz="1600" b="1" spc="-43" dirty="0">
                <a:latin typeface="Arial"/>
                <a:cs typeface="Arial"/>
              </a:rPr>
              <a:t> </a:t>
            </a:r>
            <a:r>
              <a:rPr sz="1600" b="1" spc="-64" dirty="0">
                <a:latin typeface="Arial"/>
                <a:cs typeface="Arial"/>
              </a:rPr>
              <a:t>V</a:t>
            </a:r>
            <a:r>
              <a:rPr sz="1600" b="1" spc="-4" dirty="0">
                <a:latin typeface="Arial"/>
                <a:cs typeface="Arial"/>
              </a:rPr>
              <a:t>e</a:t>
            </a:r>
            <a:r>
              <a:rPr sz="1600" b="1" spc="4" dirty="0">
                <a:latin typeface="Arial"/>
                <a:cs typeface="Arial"/>
              </a:rPr>
              <a:t>r</a:t>
            </a:r>
            <a:r>
              <a:rPr sz="1600" b="1" spc="-4" dirty="0">
                <a:latin typeface="Arial"/>
                <a:cs typeface="Arial"/>
              </a:rPr>
              <a:t>e</a:t>
            </a:r>
            <a:r>
              <a:rPr sz="1600" b="1" spc="4" dirty="0">
                <a:latin typeface="Arial"/>
                <a:cs typeface="Arial"/>
              </a:rPr>
              <a:t>i</a:t>
            </a:r>
            <a:r>
              <a:rPr sz="1600" b="1" spc="-9" dirty="0">
                <a:latin typeface="Arial"/>
                <a:cs typeface="Arial"/>
              </a:rPr>
              <a:t>n</a:t>
            </a:r>
            <a:r>
              <a:rPr sz="1600" b="1" spc="4" dirty="0">
                <a:latin typeface="Arial"/>
                <a:cs typeface="Arial"/>
              </a:rPr>
              <a:t>i</a:t>
            </a:r>
            <a:r>
              <a:rPr sz="1600" b="1" spc="-9" dirty="0">
                <a:latin typeface="Arial"/>
                <a:cs typeface="Arial"/>
              </a:rPr>
              <a:t>gun</a:t>
            </a:r>
            <a:r>
              <a:rPr sz="1600" b="1" dirty="0">
                <a:latin typeface="Arial"/>
                <a:cs typeface="Arial"/>
              </a:rPr>
              <a:t>g</a:t>
            </a:r>
            <a:r>
              <a:rPr sz="1600" b="1" spc="-43" dirty="0">
                <a:latin typeface="Arial"/>
                <a:cs typeface="Arial"/>
              </a:rPr>
              <a:t> </a:t>
            </a:r>
            <a:r>
              <a:rPr sz="1600" spc="-4" dirty="0">
                <a:latin typeface="Arial"/>
                <a:cs typeface="Arial"/>
              </a:rPr>
              <a:t>beau</a:t>
            </a:r>
            <a:r>
              <a:rPr sz="1600" spc="4" dirty="0">
                <a:latin typeface="Arial"/>
                <a:cs typeface="Arial"/>
              </a:rPr>
              <a:t>ft</a:t>
            </a:r>
            <a:r>
              <a:rPr sz="1600" spc="-13" dirty="0">
                <a:latin typeface="Arial"/>
                <a:cs typeface="Arial"/>
              </a:rPr>
              <a:t>r</a:t>
            </a:r>
            <a:r>
              <a:rPr sz="1600" spc="-4" dirty="0">
                <a:latin typeface="Arial"/>
                <a:cs typeface="Arial"/>
              </a:rPr>
              <a:t>a</a:t>
            </a:r>
            <a:r>
              <a:rPr sz="1600" spc="-13" dirty="0">
                <a:latin typeface="Arial"/>
                <a:cs typeface="Arial"/>
              </a:rPr>
              <a:t>g</a:t>
            </a:r>
            <a:r>
              <a:rPr sz="1600" spc="4" dirty="0">
                <a:latin typeface="Arial"/>
                <a:cs typeface="Arial"/>
              </a:rPr>
              <a:t>t</a:t>
            </a:r>
            <a:r>
              <a:rPr sz="1600" spc="-13" dirty="0">
                <a:latin typeface="Arial"/>
                <a:cs typeface="Arial"/>
              </a:rPr>
              <a:t>e</a:t>
            </a:r>
            <a:r>
              <a:rPr sz="1600" dirty="0">
                <a:latin typeface="Arial"/>
                <a:cs typeface="Arial"/>
              </a:rPr>
              <a:t>n </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an</a:t>
            </a:r>
            <a:r>
              <a:rPr sz="1600" spc="4" dirty="0">
                <a:latin typeface="Arial"/>
                <a:cs typeface="Arial"/>
              </a:rPr>
              <a:t>t</a:t>
            </a:r>
            <a:r>
              <a:rPr sz="1600" spc="-17" dirty="0">
                <a:latin typeface="Arial"/>
                <a:cs typeface="Arial"/>
              </a:rPr>
              <a:t>w</a:t>
            </a:r>
            <a:r>
              <a:rPr sz="1600" spc="-4" dirty="0">
                <a:latin typeface="Arial"/>
                <a:cs typeface="Arial"/>
              </a:rPr>
              <a:t>o</a:t>
            </a:r>
            <a:r>
              <a:rPr sz="1600" dirty="0">
                <a:latin typeface="Arial"/>
                <a:cs typeface="Arial"/>
              </a:rPr>
              <a:t>r</a:t>
            </a:r>
            <a:r>
              <a:rPr sz="1600" spc="4" dirty="0">
                <a:latin typeface="Arial"/>
                <a:cs typeface="Arial"/>
              </a:rPr>
              <a:t>t</a:t>
            </a:r>
            <a:r>
              <a:rPr sz="1600" dirty="0">
                <a:latin typeface="Arial"/>
                <a:cs typeface="Arial"/>
              </a:rPr>
              <a:t>li</a:t>
            </a:r>
            <a:r>
              <a:rPr sz="1600" spc="4" dirty="0">
                <a:latin typeface="Arial"/>
                <a:cs typeface="Arial"/>
              </a:rPr>
              <a:t>c</a:t>
            </a:r>
            <a:r>
              <a:rPr sz="1600" spc="-4" dirty="0">
                <a:latin typeface="Arial"/>
                <a:cs typeface="Arial"/>
              </a:rPr>
              <a:t>he</a:t>
            </a:r>
            <a:r>
              <a:rPr sz="1600" dirty="0">
                <a:latin typeface="Arial"/>
                <a:cs typeface="Arial"/>
              </a:rPr>
              <a:t>n</a:t>
            </a:r>
            <a:r>
              <a:rPr sz="1600" spc="-111"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spc="4" dirty="0">
                <a:latin typeface="Arial"/>
                <a:cs typeface="Arial"/>
              </a:rPr>
              <a:t>t</a:t>
            </a:r>
            <a:r>
              <a:rPr sz="1600" spc="-9" dirty="0">
                <a:latin typeface="Arial"/>
                <a:cs typeface="Arial"/>
              </a:rPr>
              <a:t>s</a:t>
            </a:r>
            <a:r>
              <a:rPr sz="1600" spc="-4" dirty="0">
                <a:latin typeface="Arial"/>
                <a:cs typeface="Arial"/>
              </a:rPr>
              <a:t>p</a:t>
            </a:r>
            <a:r>
              <a:rPr sz="1600" spc="-13" dirty="0">
                <a:latin typeface="Arial"/>
                <a:cs typeface="Arial"/>
              </a:rPr>
              <a:t>e</a:t>
            </a:r>
            <a:r>
              <a:rPr sz="1600" dirty="0">
                <a:latin typeface="Arial"/>
                <a:cs typeface="Arial"/>
              </a:rPr>
              <a:t>r</a:t>
            </a:r>
            <a:r>
              <a:rPr sz="1600" spc="-9" dirty="0">
                <a:latin typeface="Arial"/>
                <a:cs typeface="Arial"/>
              </a:rPr>
              <a:t>s</a:t>
            </a:r>
            <a:r>
              <a:rPr sz="1600" spc="-4" dirty="0">
                <a:latin typeface="Arial"/>
                <a:cs typeface="Arial"/>
              </a:rPr>
              <a:t>o</a:t>
            </a:r>
            <a:r>
              <a:rPr sz="1600" dirty="0">
                <a:latin typeface="Arial"/>
                <a:cs typeface="Arial"/>
              </a:rPr>
              <a:t>n</a:t>
            </a:r>
            <a:r>
              <a:rPr sz="1600" spc="-38" dirty="0">
                <a:latin typeface="Arial"/>
                <a:cs typeface="Arial"/>
              </a:rPr>
              <a:t> </a:t>
            </a:r>
            <a:r>
              <a:rPr sz="1600" spc="-9" dirty="0">
                <a:latin typeface="Arial"/>
                <a:cs typeface="Arial"/>
              </a:rPr>
              <a:t>m</a:t>
            </a:r>
            <a:r>
              <a:rPr sz="1600" dirty="0">
                <a:latin typeface="Arial"/>
                <a:cs typeface="Arial"/>
              </a:rPr>
              <a:t>it</a:t>
            </a:r>
            <a:r>
              <a:rPr sz="1600" spc="-13"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9" dirty="0">
                <a:latin typeface="Arial"/>
                <a:cs typeface="Arial"/>
              </a:rPr>
              <a:t>M</a:t>
            </a:r>
            <a:r>
              <a:rPr sz="1600" spc="-4" dirty="0">
                <a:latin typeface="Arial"/>
                <a:cs typeface="Arial"/>
              </a:rPr>
              <a:t>a</a:t>
            </a:r>
            <a:r>
              <a:rPr sz="1600" spc="-9" dirty="0">
                <a:latin typeface="Arial"/>
                <a:cs typeface="Arial"/>
              </a:rPr>
              <a:t>ß</a:t>
            </a:r>
            <a:r>
              <a:rPr sz="1600" spc="-4" dirty="0">
                <a:latin typeface="Arial"/>
                <a:cs typeface="Arial"/>
              </a:rPr>
              <a:t>gabe</a:t>
            </a:r>
            <a:r>
              <a:rPr sz="1600" dirty="0">
                <a:latin typeface="Arial"/>
                <a:cs typeface="Arial"/>
              </a:rPr>
              <a:t>,</a:t>
            </a:r>
            <a:r>
              <a:rPr sz="1600" spc="-34" dirty="0">
                <a:latin typeface="Arial"/>
                <a:cs typeface="Arial"/>
              </a:rPr>
              <a:t> </a:t>
            </a:r>
            <a:r>
              <a:rPr sz="1600" spc="-4" dirty="0">
                <a:latin typeface="Arial"/>
                <a:cs typeface="Arial"/>
              </a:rPr>
              <a:t>da</a:t>
            </a:r>
            <a:r>
              <a:rPr sz="1600" spc="4" dirty="0">
                <a:latin typeface="Arial"/>
                <a:cs typeface="Arial"/>
              </a:rPr>
              <a:t>s</a:t>
            </a:r>
            <a:r>
              <a:rPr sz="1600" dirty="0">
                <a:latin typeface="Arial"/>
                <a:cs typeface="Arial"/>
              </a:rPr>
              <a:t>s</a:t>
            </a:r>
            <a:r>
              <a:rPr sz="1600" spc="-13" dirty="0">
                <a:latin typeface="Arial"/>
                <a:cs typeface="Arial"/>
              </a:rPr>
              <a:t> </a:t>
            </a:r>
            <a:r>
              <a:rPr sz="1600" b="1" spc="17" dirty="0">
                <a:latin typeface="Arial"/>
                <a:cs typeface="Arial"/>
              </a:rPr>
              <a:t>w</a:t>
            </a:r>
            <a:r>
              <a:rPr sz="1600" b="1" spc="-4" dirty="0">
                <a:latin typeface="Arial"/>
                <a:cs typeface="Arial"/>
              </a:rPr>
              <a:t>ä</a:t>
            </a:r>
            <a:r>
              <a:rPr sz="1600" b="1" spc="-9" dirty="0">
                <a:latin typeface="Arial"/>
                <a:cs typeface="Arial"/>
              </a:rPr>
              <a:t>hr</a:t>
            </a:r>
            <a:r>
              <a:rPr sz="1600" b="1" spc="-4" dirty="0">
                <a:latin typeface="Arial"/>
                <a:cs typeface="Arial"/>
              </a:rPr>
              <a:t>e</a:t>
            </a:r>
            <a:r>
              <a:rPr sz="1600" b="1" spc="-9" dirty="0">
                <a:latin typeface="Arial"/>
                <a:cs typeface="Arial"/>
              </a:rPr>
              <a:t>n</a:t>
            </a:r>
            <a:r>
              <a:rPr sz="1600" b="1" dirty="0">
                <a:latin typeface="Arial"/>
                <a:cs typeface="Arial"/>
              </a:rPr>
              <a:t>d</a:t>
            </a:r>
            <a:r>
              <a:rPr sz="1600" b="1" spc="-43"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r</a:t>
            </a:r>
            <a:r>
              <a:rPr sz="1600" b="1" spc="-51" dirty="0">
                <a:latin typeface="Arial"/>
                <a:cs typeface="Arial"/>
              </a:rPr>
              <a:t> </a:t>
            </a:r>
            <a:r>
              <a:rPr sz="1600" b="1" spc="-38" dirty="0">
                <a:latin typeface="Arial"/>
                <a:cs typeface="Arial"/>
              </a:rPr>
              <a:t>A</a:t>
            </a:r>
            <a:r>
              <a:rPr sz="1600" b="1" spc="-9" dirty="0">
                <a:latin typeface="Arial"/>
                <a:cs typeface="Arial"/>
              </a:rPr>
              <a:t>u</a:t>
            </a:r>
            <a:r>
              <a:rPr sz="1600" b="1" spc="-4" dirty="0">
                <a:latin typeface="Arial"/>
                <a:cs typeface="Arial"/>
              </a:rPr>
              <a:t>s</a:t>
            </a:r>
            <a:r>
              <a:rPr sz="1600" b="1" spc="-9" dirty="0">
                <a:latin typeface="Arial"/>
                <a:cs typeface="Arial"/>
              </a:rPr>
              <a:t>übun</a:t>
            </a:r>
            <a:r>
              <a:rPr sz="1600" b="1" dirty="0">
                <a:latin typeface="Arial"/>
                <a:cs typeface="Arial"/>
              </a:rPr>
              <a:t>g</a:t>
            </a:r>
            <a:r>
              <a:rPr sz="1600" b="1" spc="9"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r </a:t>
            </a:r>
            <a:r>
              <a:rPr sz="1600" b="1" spc="-38" dirty="0">
                <a:latin typeface="Arial"/>
                <a:cs typeface="Arial"/>
              </a:rPr>
              <a:t>A</a:t>
            </a:r>
            <a:r>
              <a:rPr sz="1600" b="1" spc="-9" dirty="0">
                <a:latin typeface="Arial"/>
                <a:cs typeface="Arial"/>
              </a:rPr>
              <a:t>u</a:t>
            </a:r>
            <a:r>
              <a:rPr sz="1600" b="1" dirty="0">
                <a:latin typeface="Arial"/>
                <a:cs typeface="Arial"/>
              </a:rPr>
              <a:t>f</a:t>
            </a:r>
            <a:r>
              <a:rPr sz="1600" b="1" spc="-4" dirty="0">
                <a:latin typeface="Arial"/>
                <a:cs typeface="Arial"/>
              </a:rPr>
              <a:t>s</a:t>
            </a:r>
            <a:r>
              <a:rPr sz="1600" b="1" spc="4" dirty="0">
                <a:latin typeface="Arial"/>
                <a:cs typeface="Arial"/>
              </a:rPr>
              <a:t>i</a:t>
            </a:r>
            <a:r>
              <a:rPr sz="1600" b="1" spc="-4" dirty="0">
                <a:latin typeface="Arial"/>
                <a:cs typeface="Arial"/>
              </a:rPr>
              <a:t>c</a:t>
            </a:r>
            <a:r>
              <a:rPr sz="1600" b="1" spc="-9" dirty="0">
                <a:latin typeface="Arial"/>
                <a:cs typeface="Arial"/>
              </a:rPr>
              <a:t>h</a:t>
            </a:r>
            <a:r>
              <a:rPr sz="1600" b="1" dirty="0">
                <a:latin typeface="Arial"/>
                <a:cs typeface="Arial"/>
              </a:rPr>
              <a:t>t</a:t>
            </a:r>
            <a:r>
              <a:rPr sz="1600" b="1" spc="-4" dirty="0">
                <a:latin typeface="Arial"/>
                <a:cs typeface="Arial"/>
              </a:rPr>
              <a:t> e</a:t>
            </a:r>
            <a:r>
              <a:rPr sz="1600" b="1" spc="4" dirty="0">
                <a:latin typeface="Arial"/>
                <a:cs typeface="Arial"/>
              </a:rPr>
              <a:t>i</a:t>
            </a:r>
            <a:r>
              <a:rPr sz="1600" b="1" dirty="0">
                <a:latin typeface="Arial"/>
                <a:cs typeface="Arial"/>
              </a:rPr>
              <a:t>n</a:t>
            </a:r>
            <a:r>
              <a:rPr sz="1600" b="1" spc="-21" dirty="0">
                <a:latin typeface="Arial"/>
                <a:cs typeface="Arial"/>
              </a:rPr>
              <a:t> </a:t>
            </a:r>
            <a:r>
              <a:rPr sz="1600" b="1" spc="-9" dirty="0">
                <a:latin typeface="Arial"/>
                <a:cs typeface="Arial"/>
              </a:rPr>
              <a:t>gü</a:t>
            </a:r>
            <a:r>
              <a:rPr sz="1600" b="1" spc="4" dirty="0">
                <a:latin typeface="Arial"/>
                <a:cs typeface="Arial"/>
              </a:rPr>
              <a:t>l</a:t>
            </a:r>
            <a:r>
              <a:rPr sz="1600" b="1" dirty="0">
                <a:latin typeface="Arial"/>
                <a:cs typeface="Arial"/>
              </a:rPr>
              <a:t>t</a:t>
            </a:r>
            <a:r>
              <a:rPr sz="1600" b="1" spc="4" dirty="0">
                <a:latin typeface="Arial"/>
                <a:cs typeface="Arial"/>
              </a:rPr>
              <a:t>i</a:t>
            </a:r>
            <a:r>
              <a:rPr sz="1600" b="1" spc="-9" dirty="0">
                <a:latin typeface="Arial"/>
                <a:cs typeface="Arial"/>
              </a:rPr>
              <a:t>g</a:t>
            </a:r>
            <a:r>
              <a:rPr sz="1600" b="1" spc="-4" dirty="0">
                <a:latin typeface="Arial"/>
                <a:cs typeface="Arial"/>
              </a:rPr>
              <a:t>e</a:t>
            </a:r>
            <a:r>
              <a:rPr sz="1600" b="1" dirty="0">
                <a:latin typeface="Arial"/>
                <a:cs typeface="Arial"/>
              </a:rPr>
              <a:t>r</a:t>
            </a:r>
            <a:r>
              <a:rPr sz="1600" b="1" spc="-34" dirty="0">
                <a:latin typeface="Arial"/>
                <a:cs typeface="Arial"/>
              </a:rPr>
              <a:t> </a:t>
            </a:r>
            <a:r>
              <a:rPr sz="1600" b="1" spc="-4" dirty="0">
                <a:latin typeface="Arial"/>
                <a:cs typeface="Arial"/>
              </a:rPr>
              <a:t>Ja</a:t>
            </a:r>
            <a:r>
              <a:rPr sz="1600" b="1" spc="-9" dirty="0">
                <a:latin typeface="Arial"/>
                <a:cs typeface="Arial"/>
              </a:rPr>
              <a:t>gd</a:t>
            </a:r>
            <a:r>
              <a:rPr sz="1600" b="1" spc="-4" dirty="0">
                <a:latin typeface="Arial"/>
                <a:cs typeface="Arial"/>
              </a:rPr>
              <a:t>sc</a:t>
            </a:r>
            <a:r>
              <a:rPr sz="1600" b="1" spc="-9" dirty="0">
                <a:latin typeface="Arial"/>
                <a:cs typeface="Arial"/>
              </a:rPr>
              <a:t>h</a:t>
            </a:r>
            <a:r>
              <a:rPr sz="1600" b="1" spc="-4" dirty="0">
                <a:latin typeface="Arial"/>
                <a:cs typeface="Arial"/>
              </a:rPr>
              <a:t>e</a:t>
            </a:r>
            <a:r>
              <a:rPr sz="1600" b="1" spc="4" dirty="0">
                <a:latin typeface="Arial"/>
                <a:cs typeface="Arial"/>
              </a:rPr>
              <a:t>i</a:t>
            </a:r>
            <a:r>
              <a:rPr sz="1600" b="1" dirty="0">
                <a:latin typeface="Arial"/>
                <a:cs typeface="Arial"/>
              </a:rPr>
              <a:t>n</a:t>
            </a:r>
            <a:r>
              <a:rPr sz="1600" b="1" spc="-43" dirty="0">
                <a:latin typeface="Arial"/>
                <a:cs typeface="Arial"/>
              </a:rPr>
              <a:t> </a:t>
            </a:r>
            <a:r>
              <a:rPr sz="1600" spc="-4" dirty="0">
                <a:latin typeface="Arial"/>
                <a:cs typeface="Arial"/>
              </a:rPr>
              <a:t>na</a:t>
            </a:r>
            <a:r>
              <a:rPr sz="1600" spc="4" dirty="0">
                <a:latin typeface="Arial"/>
                <a:cs typeface="Arial"/>
              </a:rPr>
              <a:t>c</a:t>
            </a:r>
            <a:r>
              <a:rPr sz="1600" dirty="0">
                <a:latin typeface="Arial"/>
                <a:cs typeface="Arial"/>
              </a:rPr>
              <a:t>h</a:t>
            </a:r>
            <a:r>
              <a:rPr sz="1600" spc="-17" dirty="0">
                <a:latin typeface="Arial"/>
                <a:cs typeface="Arial"/>
              </a:rPr>
              <a:t> </a:t>
            </a:r>
            <a:r>
              <a:rPr sz="1600" spc="-4" dirty="0">
                <a:latin typeface="Arial"/>
                <a:cs typeface="Arial"/>
              </a:rPr>
              <a:t>§1</a:t>
            </a:r>
            <a:r>
              <a:rPr sz="1600" dirty="0">
                <a:latin typeface="Arial"/>
                <a:cs typeface="Arial"/>
              </a:rPr>
              <a:t>5</a:t>
            </a:r>
            <a:r>
              <a:rPr sz="1600" spc="-90" dirty="0">
                <a:latin typeface="Arial"/>
                <a:cs typeface="Arial"/>
              </a:rPr>
              <a:t> </a:t>
            </a:r>
            <a:r>
              <a:rPr sz="1600" spc="-4" dirty="0">
                <a:latin typeface="Arial"/>
                <a:cs typeface="Arial"/>
              </a:rPr>
              <a:t>Ab</a:t>
            </a:r>
            <a:r>
              <a:rPr sz="1600" spc="4" dirty="0">
                <a:latin typeface="Arial"/>
                <a:cs typeface="Arial"/>
              </a:rPr>
              <a:t>s</a:t>
            </a:r>
            <a:r>
              <a:rPr sz="1600" dirty="0">
                <a:latin typeface="Arial"/>
                <a:cs typeface="Arial"/>
              </a:rPr>
              <a:t>.</a:t>
            </a:r>
            <a:r>
              <a:rPr sz="1600" spc="-13" dirty="0">
                <a:latin typeface="Arial"/>
                <a:cs typeface="Arial"/>
              </a:rPr>
              <a:t> </a:t>
            </a:r>
            <a:r>
              <a:rPr sz="1600" dirty="0">
                <a:latin typeface="Arial"/>
                <a:cs typeface="Arial"/>
              </a:rPr>
              <a:t>1</a:t>
            </a:r>
            <a:r>
              <a:rPr sz="1600" spc="-9" dirty="0">
                <a:latin typeface="Arial"/>
                <a:cs typeface="Arial"/>
              </a:rPr>
              <a:t> </a:t>
            </a:r>
            <a:r>
              <a:rPr sz="1600" spc="-4" dirty="0">
                <a:latin typeface="Arial"/>
                <a:cs typeface="Arial"/>
              </a:rPr>
              <a:t>Sa</a:t>
            </a:r>
            <a:r>
              <a:rPr sz="1600" spc="4" dirty="0">
                <a:latin typeface="Arial"/>
                <a:cs typeface="Arial"/>
              </a:rPr>
              <a:t>t</a:t>
            </a:r>
            <a:r>
              <a:rPr sz="1600" dirty="0">
                <a:latin typeface="Arial"/>
                <a:cs typeface="Arial"/>
              </a:rPr>
              <a:t>z</a:t>
            </a:r>
            <a:r>
              <a:rPr sz="1600" spc="-21" dirty="0">
                <a:latin typeface="Arial"/>
                <a:cs typeface="Arial"/>
              </a:rPr>
              <a:t> </a:t>
            </a:r>
            <a:r>
              <a:rPr sz="1600" dirty="0">
                <a:latin typeface="Arial"/>
                <a:cs typeface="Arial"/>
              </a:rPr>
              <a:t>1</a:t>
            </a:r>
            <a:r>
              <a:rPr sz="1600" spc="-9" dirty="0">
                <a:latin typeface="Arial"/>
                <a:cs typeface="Arial"/>
              </a:rPr>
              <a:t> </a:t>
            </a:r>
            <a:r>
              <a:rPr sz="1600" spc="-4" dirty="0">
                <a:latin typeface="Arial"/>
                <a:cs typeface="Arial"/>
              </a:rPr>
              <a:t>de</a:t>
            </a:r>
            <a:r>
              <a:rPr sz="1600" dirty="0">
                <a:latin typeface="Arial"/>
                <a:cs typeface="Arial"/>
              </a:rPr>
              <a:t>s</a:t>
            </a:r>
            <a:r>
              <a:rPr sz="1600" spc="-13" dirty="0">
                <a:latin typeface="Arial"/>
                <a:cs typeface="Arial"/>
              </a:rPr>
              <a:t> </a:t>
            </a:r>
            <a:r>
              <a:rPr sz="1600" spc="-4" dirty="0">
                <a:latin typeface="Arial"/>
                <a:cs typeface="Arial"/>
              </a:rPr>
              <a:t>Bunde</a:t>
            </a:r>
            <a:r>
              <a:rPr sz="1600" spc="4" dirty="0">
                <a:latin typeface="Arial"/>
                <a:cs typeface="Arial"/>
              </a:rPr>
              <a:t>s</a:t>
            </a:r>
            <a:r>
              <a:rPr sz="1600" dirty="0">
                <a:latin typeface="Arial"/>
                <a:cs typeface="Arial"/>
              </a:rPr>
              <a:t>j</a:t>
            </a:r>
            <a:r>
              <a:rPr sz="1600" spc="-4" dirty="0">
                <a:latin typeface="Arial"/>
                <a:cs typeface="Arial"/>
              </a:rPr>
              <a:t>agd</a:t>
            </a:r>
            <a:r>
              <a:rPr sz="1600" spc="-13" dirty="0">
                <a:latin typeface="Arial"/>
                <a:cs typeface="Arial"/>
              </a:rPr>
              <a:t>g</a:t>
            </a:r>
            <a:r>
              <a:rPr sz="1600" spc="-4" dirty="0">
                <a:latin typeface="Arial"/>
                <a:cs typeface="Arial"/>
              </a:rPr>
              <a:t>e</a:t>
            </a:r>
            <a:r>
              <a:rPr sz="1600" spc="-9" dirty="0">
                <a:latin typeface="Arial"/>
                <a:cs typeface="Arial"/>
              </a:rPr>
              <a:t>s</a:t>
            </a:r>
            <a:r>
              <a:rPr sz="1600" spc="-4" dirty="0">
                <a:latin typeface="Arial"/>
                <a:cs typeface="Arial"/>
              </a:rPr>
              <a:t>e</a:t>
            </a:r>
            <a:r>
              <a:rPr sz="1600" spc="-9" dirty="0">
                <a:latin typeface="Arial"/>
                <a:cs typeface="Arial"/>
              </a:rPr>
              <a:t>tz</a:t>
            </a:r>
            <a:r>
              <a:rPr sz="1600" spc="-4" dirty="0">
                <a:latin typeface="Arial"/>
                <a:cs typeface="Arial"/>
              </a:rPr>
              <a:t>e</a:t>
            </a:r>
            <a:r>
              <a:rPr sz="1600" dirty="0">
                <a:latin typeface="Arial"/>
                <a:cs typeface="Arial"/>
              </a:rPr>
              <a:t>s </a:t>
            </a:r>
            <a:r>
              <a:rPr sz="1600" b="1" spc="-4" dirty="0">
                <a:latin typeface="Arial"/>
                <a:cs typeface="Arial"/>
              </a:rPr>
              <a:t>m</a:t>
            </a:r>
            <a:r>
              <a:rPr sz="1600" b="1" spc="4" dirty="0">
                <a:latin typeface="Arial"/>
                <a:cs typeface="Arial"/>
              </a:rPr>
              <a:t>i</a:t>
            </a:r>
            <a:r>
              <a:rPr sz="1600" b="1" dirty="0">
                <a:latin typeface="Arial"/>
                <a:cs typeface="Arial"/>
              </a:rPr>
              <a:t>t</a:t>
            </a:r>
            <a:r>
              <a:rPr sz="1600" b="1" spc="4" dirty="0">
                <a:latin typeface="Arial"/>
                <a:cs typeface="Arial"/>
              </a:rPr>
              <a:t>z</a:t>
            </a:r>
            <a:r>
              <a:rPr sz="1600" b="1" spc="-9" dirty="0">
                <a:latin typeface="Arial"/>
                <a:cs typeface="Arial"/>
              </a:rPr>
              <a:t>u</a:t>
            </a:r>
            <a:r>
              <a:rPr sz="1600" b="1" dirty="0">
                <a:latin typeface="Arial"/>
                <a:cs typeface="Arial"/>
              </a:rPr>
              <a:t>f</a:t>
            </a:r>
            <a:r>
              <a:rPr sz="1600" b="1" spc="-9" dirty="0">
                <a:latin typeface="Arial"/>
                <a:cs typeface="Arial"/>
              </a:rPr>
              <a:t>üh</a:t>
            </a:r>
            <a:r>
              <a:rPr sz="1600" b="1" spc="4" dirty="0">
                <a:latin typeface="Arial"/>
                <a:cs typeface="Arial"/>
              </a:rPr>
              <a:t>r</a:t>
            </a:r>
            <a:r>
              <a:rPr sz="1600" b="1" spc="-13" dirty="0">
                <a:latin typeface="Arial"/>
                <a:cs typeface="Arial"/>
              </a:rPr>
              <a:t>e</a:t>
            </a:r>
            <a:r>
              <a:rPr sz="1600" b="1" dirty="0">
                <a:latin typeface="Arial"/>
                <a:cs typeface="Arial"/>
              </a:rPr>
              <a:t>n</a:t>
            </a:r>
            <a:r>
              <a:rPr sz="1600" b="1" spc="-43" dirty="0">
                <a:latin typeface="Arial"/>
                <a:cs typeface="Arial"/>
              </a:rPr>
              <a:t> </a:t>
            </a:r>
            <a:r>
              <a:rPr sz="1600" b="1" spc="4" dirty="0" err="1">
                <a:latin typeface="Arial"/>
                <a:cs typeface="Arial"/>
              </a:rPr>
              <a:t>i</a:t>
            </a:r>
            <a:r>
              <a:rPr sz="1600" b="1" spc="-4" dirty="0" err="1">
                <a:latin typeface="Arial"/>
                <a:cs typeface="Arial"/>
              </a:rPr>
              <a:t>s</a:t>
            </a:r>
            <a:r>
              <a:rPr sz="1600" b="1" dirty="0" err="1">
                <a:latin typeface="Arial"/>
                <a:cs typeface="Arial"/>
              </a:rPr>
              <a:t>t</a:t>
            </a:r>
            <a:r>
              <a:rPr sz="1600" dirty="0">
                <a:latin typeface="Arial"/>
                <a:cs typeface="Arial"/>
              </a:rPr>
              <a:t>.</a:t>
            </a:r>
            <a:r>
              <a:rPr lang="de-DE" sz="1600" dirty="0">
                <a:latin typeface="Arial"/>
                <a:cs typeface="Arial"/>
              </a:rPr>
              <a:t/>
            </a:r>
            <a:br>
              <a:rPr lang="de-DE" sz="1600" dirty="0">
                <a:latin typeface="Arial"/>
                <a:cs typeface="Arial"/>
              </a:rPr>
            </a:br>
            <a:endParaRPr sz="1600" dirty="0">
              <a:latin typeface="Times New Roman"/>
              <a:cs typeface="Times New Roman"/>
            </a:endParaRPr>
          </a:p>
          <a:p>
            <a:pPr marL="306000" marR="118914" indent="-295200"/>
            <a:r>
              <a:rPr sz="1600" dirty="0">
                <a:latin typeface="Arial"/>
                <a:cs typeface="Arial"/>
              </a:rPr>
              <a:t>(</a:t>
            </a:r>
            <a:r>
              <a:rPr sz="1600" b="1" spc="-4" dirty="0">
                <a:latin typeface="Arial"/>
                <a:cs typeface="Arial"/>
              </a:rPr>
              <a:t>4</a:t>
            </a:r>
            <a:r>
              <a:rPr sz="1600" dirty="0">
                <a:latin typeface="Arial"/>
                <a:cs typeface="Arial"/>
              </a:rPr>
              <a:t>) </a:t>
            </a:r>
            <a:r>
              <a:rPr sz="1600" spc="-9" dirty="0">
                <a:latin typeface="Arial"/>
                <a:cs typeface="Arial"/>
              </a:rPr>
              <a:t> </a:t>
            </a:r>
            <a:r>
              <a:rPr sz="1600" spc="-17"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gebe</a:t>
            </a:r>
            <a:r>
              <a:rPr sz="1600" dirty="0">
                <a:latin typeface="Arial"/>
                <a:cs typeface="Arial"/>
              </a:rPr>
              <a:t>n</a:t>
            </a:r>
            <a:r>
              <a:rPr sz="1600" spc="-26"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c</a:t>
            </a:r>
            <a:r>
              <a:rPr sz="1600" dirty="0">
                <a:latin typeface="Arial"/>
                <a:cs typeface="Arial"/>
              </a:rPr>
              <a:t>h</a:t>
            </a:r>
            <a:r>
              <a:rPr sz="1600" spc="-90" dirty="0">
                <a:latin typeface="Arial"/>
                <a:cs typeface="Arial"/>
              </a:rPr>
              <a:t> </a:t>
            </a:r>
            <a:r>
              <a:rPr sz="1600" spc="-4" dirty="0">
                <a:latin typeface="Arial"/>
                <a:cs typeface="Arial"/>
              </a:rPr>
              <a:t>Anha</a:t>
            </a:r>
            <a:r>
              <a:rPr sz="1600" dirty="0">
                <a:latin typeface="Arial"/>
                <a:cs typeface="Arial"/>
              </a:rPr>
              <a:t>l</a:t>
            </a:r>
            <a:r>
              <a:rPr sz="1600" spc="4" dirty="0">
                <a:latin typeface="Arial"/>
                <a:cs typeface="Arial"/>
              </a:rPr>
              <a:t>ts</a:t>
            </a:r>
            <a:r>
              <a:rPr sz="1600" spc="-4" dirty="0">
                <a:latin typeface="Arial"/>
                <a:cs typeface="Arial"/>
              </a:rPr>
              <a:t>pu</a:t>
            </a:r>
            <a:r>
              <a:rPr sz="1600" spc="-13" dirty="0">
                <a:latin typeface="Arial"/>
                <a:cs typeface="Arial"/>
              </a:rPr>
              <a:t>n</a:t>
            </a:r>
            <a:r>
              <a:rPr sz="1600" spc="4" dirty="0">
                <a:latin typeface="Arial"/>
                <a:cs typeface="Arial"/>
              </a:rPr>
              <a:t>k</a:t>
            </a:r>
            <a:r>
              <a:rPr sz="1600" spc="-9" dirty="0">
                <a:latin typeface="Arial"/>
                <a:cs typeface="Arial"/>
              </a:rPr>
              <a:t>t</a:t>
            </a:r>
            <a:r>
              <a:rPr sz="1600" dirty="0">
                <a:latin typeface="Arial"/>
                <a:cs typeface="Arial"/>
              </a:rPr>
              <a:t>e</a:t>
            </a:r>
            <a:r>
              <a:rPr sz="1600" spc="-38" dirty="0">
                <a:latin typeface="Arial"/>
                <a:cs typeface="Arial"/>
              </a:rPr>
              <a:t> </a:t>
            </a:r>
            <a:r>
              <a:rPr sz="1600" spc="4" dirty="0">
                <a:latin typeface="Arial"/>
                <a:cs typeface="Arial"/>
              </a:rPr>
              <a:t>f</a:t>
            </a:r>
            <a:r>
              <a:rPr sz="1600" spc="-4" dirty="0">
                <a:latin typeface="Arial"/>
                <a:cs typeface="Arial"/>
              </a:rPr>
              <a:t>ü</a:t>
            </a:r>
            <a:r>
              <a:rPr sz="1600" dirty="0">
                <a:latin typeface="Arial"/>
                <a:cs typeface="Arial"/>
              </a:rPr>
              <a:t>r</a:t>
            </a:r>
            <a:r>
              <a:rPr sz="1600" spc="-17"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spc="-4" dirty="0">
                <a:latin typeface="Arial"/>
                <a:cs typeface="Arial"/>
              </a:rPr>
              <a:t>beg</a:t>
            </a:r>
            <a:r>
              <a:rPr sz="1600" dirty="0">
                <a:latin typeface="Arial"/>
                <a:cs typeface="Arial"/>
              </a:rPr>
              <a:t>r</a:t>
            </a:r>
            <a:r>
              <a:rPr sz="1600" spc="-4" dirty="0">
                <a:latin typeface="Arial"/>
                <a:cs typeface="Arial"/>
              </a:rPr>
              <a:t>ünde</a:t>
            </a:r>
            <a:r>
              <a:rPr sz="1600" spc="-9" dirty="0">
                <a:latin typeface="Arial"/>
                <a:cs typeface="Arial"/>
              </a:rPr>
              <a:t>t</a:t>
            </a:r>
            <a:r>
              <a:rPr sz="1600" dirty="0">
                <a:latin typeface="Arial"/>
                <a:cs typeface="Arial"/>
              </a:rPr>
              <a:t>e</a:t>
            </a:r>
            <a:r>
              <a:rPr sz="1600" spc="-97" dirty="0">
                <a:latin typeface="Arial"/>
                <a:cs typeface="Arial"/>
              </a:rPr>
              <a:t> </a:t>
            </a:r>
            <a:r>
              <a:rPr sz="1600" spc="-4" dirty="0">
                <a:latin typeface="Arial"/>
                <a:cs typeface="Arial"/>
              </a:rPr>
              <a:t>Annah</a:t>
            </a:r>
            <a:r>
              <a:rPr sz="1600" spc="-9" dirty="0">
                <a:latin typeface="Arial"/>
                <a:cs typeface="Arial"/>
              </a:rPr>
              <a:t>m</a:t>
            </a:r>
            <a:r>
              <a:rPr sz="1600" spc="-4" dirty="0">
                <a:latin typeface="Arial"/>
                <a:cs typeface="Arial"/>
              </a:rPr>
              <a:t>e</a:t>
            </a:r>
            <a:r>
              <a:rPr sz="1600" dirty="0">
                <a:latin typeface="Arial"/>
                <a:cs typeface="Arial"/>
              </a:rPr>
              <a:t>,</a:t>
            </a:r>
            <a:r>
              <a:rPr sz="1600" spc="-34" dirty="0">
                <a:latin typeface="Arial"/>
                <a:cs typeface="Arial"/>
              </a:rPr>
              <a:t> </a:t>
            </a:r>
            <a:r>
              <a:rPr sz="1600" spc="-4" dirty="0">
                <a:latin typeface="Arial"/>
                <a:cs typeface="Arial"/>
              </a:rPr>
              <a:t>da</a:t>
            </a:r>
            <a:r>
              <a:rPr sz="1600" spc="4" dirty="0">
                <a:latin typeface="Arial"/>
                <a:cs typeface="Arial"/>
              </a:rPr>
              <a:t>s</a:t>
            </a:r>
            <a:r>
              <a:rPr sz="1600" dirty="0">
                <a:latin typeface="Arial"/>
                <a:cs typeface="Arial"/>
              </a:rPr>
              <a:t>s</a:t>
            </a:r>
            <a:r>
              <a:rPr sz="1600" spc="-21"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an</a:t>
            </a:r>
            <a:r>
              <a:rPr sz="1600" spc="4" dirty="0">
                <a:latin typeface="Arial"/>
                <a:cs typeface="Arial"/>
              </a:rPr>
              <a:t>t</a:t>
            </a:r>
            <a:r>
              <a:rPr sz="1600" spc="-17" dirty="0">
                <a:latin typeface="Arial"/>
                <a:cs typeface="Arial"/>
              </a:rPr>
              <a:t>w</a:t>
            </a:r>
            <a:r>
              <a:rPr sz="1600" spc="-4" dirty="0">
                <a:latin typeface="Arial"/>
                <a:cs typeface="Arial"/>
              </a:rPr>
              <a:t>o</a:t>
            </a:r>
            <a:r>
              <a:rPr sz="1600" dirty="0">
                <a:latin typeface="Arial"/>
                <a:cs typeface="Arial"/>
              </a:rPr>
              <a:t>r</a:t>
            </a:r>
            <a:r>
              <a:rPr sz="1600" spc="4" dirty="0">
                <a:latin typeface="Arial"/>
                <a:cs typeface="Arial"/>
              </a:rPr>
              <a:t>t</a:t>
            </a:r>
            <a:r>
              <a:rPr sz="1600" dirty="0">
                <a:latin typeface="Arial"/>
                <a:cs typeface="Arial"/>
              </a:rPr>
              <a:t>li</a:t>
            </a:r>
            <a:r>
              <a:rPr sz="1600" spc="4" dirty="0">
                <a:latin typeface="Arial"/>
                <a:cs typeface="Arial"/>
              </a:rPr>
              <a:t>c</a:t>
            </a:r>
            <a:r>
              <a:rPr sz="1600" spc="-4" dirty="0">
                <a:latin typeface="Arial"/>
                <a:cs typeface="Arial"/>
              </a:rPr>
              <a:t>h</a:t>
            </a:r>
            <a:r>
              <a:rPr sz="1600" dirty="0">
                <a:latin typeface="Arial"/>
                <a:cs typeface="Arial"/>
              </a:rPr>
              <a:t>e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13" dirty="0">
                <a:latin typeface="Arial"/>
                <a:cs typeface="Arial"/>
              </a:rPr>
              <a:t>h</a:t>
            </a:r>
            <a:r>
              <a:rPr sz="1600" spc="4" dirty="0">
                <a:latin typeface="Arial"/>
                <a:cs typeface="Arial"/>
              </a:rPr>
              <a:t>t</a:t>
            </a:r>
            <a:r>
              <a:rPr sz="1600" spc="-9" dirty="0">
                <a:latin typeface="Arial"/>
                <a:cs typeface="Arial"/>
              </a:rPr>
              <a:t>s</a:t>
            </a:r>
            <a:r>
              <a:rPr sz="1600" spc="-4" dirty="0">
                <a:latin typeface="Arial"/>
                <a:cs typeface="Arial"/>
              </a:rPr>
              <a:t>p</a:t>
            </a:r>
            <a:r>
              <a:rPr sz="1600" spc="-13" dirty="0">
                <a:latin typeface="Arial"/>
                <a:cs typeface="Arial"/>
              </a:rPr>
              <a:t>e</a:t>
            </a:r>
            <a:r>
              <a:rPr sz="1600" dirty="0">
                <a:latin typeface="Arial"/>
                <a:cs typeface="Arial"/>
              </a:rPr>
              <a:t>r</a:t>
            </a:r>
            <a:r>
              <a:rPr sz="1600" spc="-9" dirty="0">
                <a:latin typeface="Arial"/>
                <a:cs typeface="Arial"/>
              </a:rPr>
              <a:t>s</a:t>
            </a:r>
            <a:r>
              <a:rPr sz="1600" spc="-4" dirty="0">
                <a:latin typeface="Arial"/>
                <a:cs typeface="Arial"/>
              </a:rPr>
              <a:t>o</a:t>
            </a:r>
            <a:r>
              <a:rPr sz="1600" dirty="0">
                <a:latin typeface="Arial"/>
                <a:cs typeface="Arial"/>
              </a:rPr>
              <a:t>n</a:t>
            </a:r>
            <a:r>
              <a:rPr sz="1600" spc="-38"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f</a:t>
            </a:r>
            <a:r>
              <a:rPr sz="1600" spc="-4" dirty="0">
                <a:latin typeface="Arial"/>
                <a:cs typeface="Arial"/>
              </a:rPr>
              <a:t>o</a:t>
            </a:r>
            <a:r>
              <a:rPr sz="1600" dirty="0">
                <a:latin typeface="Arial"/>
                <a:cs typeface="Arial"/>
              </a:rPr>
              <a:t>r</a:t>
            </a:r>
            <a:r>
              <a:rPr sz="1600" spc="-4" dirty="0">
                <a:latin typeface="Arial"/>
                <a:cs typeface="Arial"/>
              </a:rPr>
              <a:t>de</a:t>
            </a:r>
            <a:r>
              <a:rPr sz="1600" spc="-13" dirty="0">
                <a:latin typeface="Arial"/>
                <a:cs typeface="Arial"/>
              </a:rPr>
              <a:t>r</a:t>
            </a:r>
            <a:r>
              <a:rPr sz="1600" dirty="0">
                <a:latin typeface="Arial"/>
                <a:cs typeface="Arial"/>
              </a:rPr>
              <a:t>li</a:t>
            </a:r>
            <a:r>
              <a:rPr sz="1600" spc="4" dirty="0">
                <a:latin typeface="Arial"/>
                <a:cs typeface="Arial"/>
              </a:rPr>
              <a:t>c</a:t>
            </a:r>
            <a:r>
              <a:rPr sz="1600" spc="-13" dirty="0">
                <a:latin typeface="Arial"/>
                <a:cs typeface="Arial"/>
              </a:rPr>
              <a:t>h</a:t>
            </a:r>
            <a:r>
              <a:rPr sz="1600" dirty="0">
                <a:latin typeface="Arial"/>
                <a:cs typeface="Arial"/>
              </a:rPr>
              <a:t>e</a:t>
            </a:r>
            <a:r>
              <a:rPr sz="1600" spc="-38" dirty="0">
                <a:latin typeface="Arial"/>
                <a:cs typeface="Arial"/>
              </a:rPr>
              <a:t> </a:t>
            </a:r>
            <a:r>
              <a:rPr sz="1600" spc="-9" dirty="0">
                <a:latin typeface="Arial"/>
                <a:cs typeface="Arial"/>
              </a:rPr>
              <a:t>Z</a:t>
            </a:r>
            <a:r>
              <a:rPr sz="1600" spc="-4" dirty="0">
                <a:latin typeface="Arial"/>
                <a:cs typeface="Arial"/>
              </a:rPr>
              <a:t>u</a:t>
            </a:r>
            <a:r>
              <a:rPr sz="1600" spc="-17" dirty="0">
                <a:latin typeface="Arial"/>
                <a:cs typeface="Arial"/>
              </a:rPr>
              <a:t>v</a:t>
            </a:r>
            <a:r>
              <a:rPr sz="1600" spc="-4" dirty="0">
                <a:latin typeface="Arial"/>
                <a:cs typeface="Arial"/>
              </a:rPr>
              <a:t>e</a:t>
            </a:r>
            <a:r>
              <a:rPr sz="1600" dirty="0">
                <a:latin typeface="Arial"/>
                <a:cs typeface="Arial"/>
              </a:rPr>
              <a:t>rl</a:t>
            </a:r>
            <a:r>
              <a:rPr sz="1600" spc="-4" dirty="0">
                <a:latin typeface="Arial"/>
                <a:cs typeface="Arial"/>
              </a:rPr>
              <a:t>ä</a:t>
            </a:r>
            <a:r>
              <a:rPr sz="1600" spc="4" dirty="0">
                <a:latin typeface="Arial"/>
                <a:cs typeface="Arial"/>
              </a:rPr>
              <a:t>ss</a:t>
            </a:r>
            <a:r>
              <a:rPr sz="1600" dirty="0">
                <a:latin typeface="Arial"/>
                <a:cs typeface="Arial"/>
              </a:rPr>
              <a:t>i</a:t>
            </a:r>
            <a:r>
              <a:rPr sz="1600" spc="-4" dirty="0">
                <a:latin typeface="Arial"/>
                <a:cs typeface="Arial"/>
              </a:rPr>
              <a:t>g</a:t>
            </a:r>
            <a:r>
              <a:rPr sz="1600" spc="4" dirty="0">
                <a:latin typeface="Arial"/>
                <a:cs typeface="Arial"/>
              </a:rPr>
              <a:t>k</a:t>
            </a:r>
            <a:r>
              <a:rPr sz="1600" spc="-4" dirty="0">
                <a:latin typeface="Arial"/>
                <a:cs typeface="Arial"/>
              </a:rPr>
              <a:t>e</a:t>
            </a:r>
            <a:r>
              <a:rPr sz="1600" dirty="0">
                <a:latin typeface="Arial"/>
                <a:cs typeface="Arial"/>
              </a:rPr>
              <a:t>i</a:t>
            </a:r>
            <a:r>
              <a:rPr sz="1600" spc="-9" dirty="0">
                <a:latin typeface="Arial"/>
                <a:cs typeface="Arial"/>
              </a:rPr>
              <a:t>t</a:t>
            </a:r>
            <a:r>
              <a:rPr sz="1600" dirty="0">
                <a:latin typeface="Arial"/>
                <a:cs typeface="Arial"/>
              </a:rPr>
              <a:t>,</a:t>
            </a:r>
            <a:r>
              <a:rPr sz="1600" spc="-34" dirty="0">
                <a:latin typeface="Arial"/>
                <a:cs typeface="Arial"/>
              </a:rPr>
              <a:t> </a:t>
            </a:r>
            <a:r>
              <a:rPr sz="1600" spc="-4" dirty="0">
                <a:latin typeface="Arial"/>
                <a:cs typeface="Arial"/>
              </a:rPr>
              <a:t>pe</a:t>
            </a:r>
            <a:r>
              <a:rPr sz="1600" dirty="0">
                <a:latin typeface="Arial"/>
                <a:cs typeface="Arial"/>
              </a:rPr>
              <a:t>r</a:t>
            </a:r>
            <a:r>
              <a:rPr sz="1600" spc="4" dirty="0">
                <a:latin typeface="Arial"/>
                <a:cs typeface="Arial"/>
              </a:rPr>
              <a:t>s</a:t>
            </a:r>
            <a:r>
              <a:rPr sz="1600" spc="-4" dirty="0">
                <a:latin typeface="Arial"/>
                <a:cs typeface="Arial"/>
              </a:rPr>
              <a:t>ön</a:t>
            </a:r>
            <a:r>
              <a:rPr sz="1600" dirty="0">
                <a:latin typeface="Arial"/>
                <a:cs typeface="Arial"/>
              </a:rPr>
              <a:t>li</a:t>
            </a:r>
            <a:r>
              <a:rPr sz="1600" spc="-9" dirty="0">
                <a:latin typeface="Arial"/>
                <a:cs typeface="Arial"/>
              </a:rPr>
              <a:t>c</a:t>
            </a:r>
            <a:r>
              <a:rPr sz="1600" spc="-4" dirty="0">
                <a:latin typeface="Arial"/>
                <a:cs typeface="Arial"/>
              </a:rPr>
              <a:t>h</a:t>
            </a:r>
            <a:r>
              <a:rPr sz="1600" dirty="0">
                <a:latin typeface="Arial"/>
                <a:cs typeface="Arial"/>
              </a:rPr>
              <a:t>e</a:t>
            </a:r>
            <a:r>
              <a:rPr sz="1600" spc="-38"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gnun</a:t>
            </a:r>
            <a:r>
              <a:rPr sz="1600" dirty="0">
                <a:latin typeface="Arial"/>
                <a:cs typeface="Arial"/>
              </a:rPr>
              <a:t>g</a:t>
            </a:r>
            <a:r>
              <a:rPr sz="1600" spc="-26" dirty="0">
                <a:latin typeface="Arial"/>
                <a:cs typeface="Arial"/>
              </a:rPr>
              <a:t> </a:t>
            </a:r>
            <a:r>
              <a:rPr sz="1600" spc="-4" dirty="0">
                <a:latin typeface="Arial"/>
                <a:cs typeface="Arial"/>
              </a:rPr>
              <a:t>ode</a:t>
            </a:r>
            <a:r>
              <a:rPr sz="1600" dirty="0">
                <a:latin typeface="Arial"/>
                <a:cs typeface="Arial"/>
              </a:rPr>
              <a:t>r</a:t>
            </a:r>
            <a:r>
              <a:rPr sz="1600" spc="-17" dirty="0">
                <a:latin typeface="Arial"/>
                <a:cs typeface="Arial"/>
              </a:rPr>
              <a:t> </a:t>
            </a:r>
            <a:r>
              <a:rPr sz="1600" spc="-4" dirty="0">
                <a:latin typeface="Arial"/>
                <a:cs typeface="Arial"/>
              </a:rPr>
              <a:t>Sa</a:t>
            </a:r>
            <a:r>
              <a:rPr sz="1600" spc="4" dirty="0">
                <a:latin typeface="Arial"/>
                <a:cs typeface="Arial"/>
              </a:rPr>
              <a:t>c</a:t>
            </a:r>
            <a:r>
              <a:rPr sz="1600" spc="-4" dirty="0">
                <a:latin typeface="Arial"/>
                <a:cs typeface="Arial"/>
              </a:rPr>
              <a:t>h</a:t>
            </a:r>
            <a:r>
              <a:rPr sz="1600" spc="4" dirty="0">
                <a:latin typeface="Arial"/>
                <a:cs typeface="Arial"/>
              </a:rPr>
              <a:t>k</a:t>
            </a:r>
            <a:r>
              <a:rPr sz="1600" spc="-4" dirty="0">
                <a:latin typeface="Arial"/>
                <a:cs typeface="Arial"/>
              </a:rPr>
              <a:t>und</a:t>
            </a:r>
            <a:r>
              <a:rPr sz="1600" dirty="0">
                <a:latin typeface="Arial"/>
                <a:cs typeface="Arial"/>
              </a:rPr>
              <a:t>e</a:t>
            </a:r>
            <a:r>
              <a:rPr sz="1600" spc="-47" dirty="0">
                <a:latin typeface="Arial"/>
                <a:cs typeface="Arial"/>
              </a:rPr>
              <a:t> </a:t>
            </a:r>
            <a:r>
              <a:rPr sz="1600" spc="-4" dirty="0">
                <a:latin typeface="Arial"/>
                <a:cs typeface="Arial"/>
              </a:rPr>
              <a:t>ode</a:t>
            </a:r>
            <a:r>
              <a:rPr sz="1600" spc="-64" dirty="0">
                <a:latin typeface="Arial"/>
                <a:cs typeface="Arial"/>
              </a:rPr>
              <a:t>r</a:t>
            </a:r>
            <a:r>
              <a:rPr sz="1600" dirty="0">
                <a:latin typeface="Arial"/>
                <a:cs typeface="Arial"/>
              </a:rPr>
              <a:t>, </a:t>
            </a:r>
            <a:r>
              <a:rPr sz="1600" spc="4" dirty="0">
                <a:latin typeface="Arial"/>
                <a:cs typeface="Arial"/>
              </a:rPr>
              <a:t>s</a:t>
            </a:r>
            <a:r>
              <a:rPr sz="1600" spc="-4" dirty="0">
                <a:latin typeface="Arial"/>
                <a:cs typeface="Arial"/>
              </a:rPr>
              <a:t>o</a:t>
            </a:r>
            <a:r>
              <a:rPr sz="1600" spc="4" dirty="0">
                <a:latin typeface="Arial"/>
                <a:cs typeface="Arial"/>
              </a:rPr>
              <a:t>f</a:t>
            </a:r>
            <a:r>
              <a:rPr sz="1600" spc="-4" dirty="0">
                <a:latin typeface="Arial"/>
                <a:cs typeface="Arial"/>
              </a:rPr>
              <a:t>e</a:t>
            </a:r>
            <a:r>
              <a:rPr sz="1600" dirty="0">
                <a:latin typeface="Arial"/>
                <a:cs typeface="Arial"/>
              </a:rPr>
              <a:t>rn</a:t>
            </a:r>
            <a:r>
              <a:rPr sz="1600" spc="-38" dirty="0">
                <a:latin typeface="Arial"/>
                <a:cs typeface="Arial"/>
              </a:rPr>
              <a:t> </a:t>
            </a:r>
            <a:r>
              <a:rPr sz="1600" spc="-4" dirty="0">
                <a:latin typeface="Arial"/>
                <a:cs typeface="Arial"/>
              </a:rPr>
              <a:t>e</a:t>
            </a:r>
            <a:r>
              <a:rPr sz="1600" dirty="0">
                <a:latin typeface="Arial"/>
                <a:cs typeface="Arial"/>
              </a:rPr>
              <a:t>s</a:t>
            </a:r>
            <a:r>
              <a:rPr sz="1600" spc="-13"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spc="-4" dirty="0">
                <a:latin typeface="Arial"/>
                <a:cs typeface="Arial"/>
              </a:rPr>
              <a:t>Obhu</a:t>
            </a:r>
            <a:r>
              <a:rPr sz="1600" dirty="0">
                <a:latin typeface="Arial"/>
                <a:cs typeface="Arial"/>
              </a:rPr>
              <a:t>t</a:t>
            </a:r>
            <a:r>
              <a:rPr sz="1600" spc="-21" dirty="0">
                <a:latin typeface="Arial"/>
                <a:cs typeface="Arial"/>
              </a:rPr>
              <a:t> </a:t>
            </a:r>
            <a:r>
              <a:rPr sz="1600" spc="-4" dirty="0">
                <a:latin typeface="Arial"/>
                <a:cs typeface="Arial"/>
              </a:rPr>
              <a:t>übe</a:t>
            </a:r>
            <a:r>
              <a:rPr sz="1600" dirty="0">
                <a:latin typeface="Arial"/>
                <a:cs typeface="Arial"/>
              </a:rPr>
              <a:t>r</a:t>
            </a:r>
            <a:r>
              <a:rPr sz="1600" spc="-17" dirty="0">
                <a:latin typeface="Arial"/>
                <a:cs typeface="Arial"/>
              </a:rPr>
              <a:t> </a:t>
            </a:r>
            <a:r>
              <a:rPr sz="1600" spc="-4" dirty="0">
                <a:latin typeface="Arial"/>
                <a:cs typeface="Arial"/>
              </a:rPr>
              <a:t>da</a:t>
            </a:r>
            <a:r>
              <a:rPr sz="1600" dirty="0">
                <a:latin typeface="Arial"/>
                <a:cs typeface="Arial"/>
              </a:rPr>
              <a:t>s</a:t>
            </a:r>
            <a:r>
              <a:rPr sz="1600" spc="-13"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e</a:t>
            </a:r>
            <a:r>
              <a:rPr sz="1600" dirty="0">
                <a:latin typeface="Arial"/>
                <a:cs typeface="Arial"/>
              </a:rPr>
              <a:t>n</a:t>
            </a:r>
            <a:r>
              <a:rPr sz="1600" spc="-26" dirty="0">
                <a:latin typeface="Arial"/>
                <a:cs typeface="Arial"/>
              </a:rPr>
              <a:t> </a:t>
            </a:r>
            <a:r>
              <a:rPr sz="1600" spc="-4" dirty="0">
                <a:latin typeface="Arial"/>
                <a:cs typeface="Arial"/>
              </a:rPr>
              <a:t>du</a:t>
            </a:r>
            <a:r>
              <a:rPr sz="1600" dirty="0">
                <a:latin typeface="Arial"/>
                <a:cs typeface="Arial"/>
              </a:rPr>
              <a:t>r</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K</a:t>
            </a:r>
            <a:r>
              <a:rPr sz="1600" dirty="0">
                <a:latin typeface="Arial"/>
                <a:cs typeface="Arial"/>
              </a:rPr>
              <a:t>i</a:t>
            </a:r>
            <a:r>
              <a:rPr sz="1600" spc="-4" dirty="0">
                <a:latin typeface="Arial"/>
                <a:cs typeface="Arial"/>
              </a:rPr>
              <a:t>nde</a:t>
            </a:r>
            <a:r>
              <a:rPr sz="1600" dirty="0">
                <a:latin typeface="Arial"/>
                <a:cs typeface="Arial"/>
              </a:rPr>
              <a:t>r</a:t>
            </a:r>
            <a:r>
              <a:rPr sz="1600" spc="-26" dirty="0">
                <a:latin typeface="Arial"/>
                <a:cs typeface="Arial"/>
              </a:rPr>
              <a:t> </a:t>
            </a:r>
            <a:r>
              <a:rPr sz="1600" spc="-4" dirty="0">
                <a:latin typeface="Arial"/>
                <a:cs typeface="Arial"/>
              </a:rPr>
              <a:t>un</a:t>
            </a:r>
            <a:r>
              <a:rPr sz="1600" dirty="0">
                <a:latin typeface="Arial"/>
                <a:cs typeface="Arial"/>
              </a:rPr>
              <a:t>d</a:t>
            </a:r>
            <a:r>
              <a:rPr sz="1600" spc="-9" dirty="0">
                <a:latin typeface="Arial"/>
                <a:cs typeface="Arial"/>
              </a:rPr>
              <a:t> </a:t>
            </a:r>
            <a:r>
              <a:rPr sz="1600" spc="4" dirty="0">
                <a:latin typeface="Arial"/>
                <a:cs typeface="Arial"/>
              </a:rPr>
              <a:t>J</a:t>
            </a:r>
            <a:r>
              <a:rPr sz="1600" spc="-4" dirty="0">
                <a:latin typeface="Arial"/>
                <a:cs typeface="Arial"/>
              </a:rPr>
              <a:t>ugend</a:t>
            </a:r>
            <a:r>
              <a:rPr sz="1600" dirty="0">
                <a:latin typeface="Arial"/>
                <a:cs typeface="Arial"/>
              </a:rPr>
              <a:t>li</a:t>
            </a:r>
            <a:r>
              <a:rPr sz="1600" spc="-9" dirty="0">
                <a:latin typeface="Arial"/>
                <a:cs typeface="Arial"/>
              </a:rPr>
              <a:t>c</a:t>
            </a:r>
            <a:r>
              <a:rPr sz="1600" spc="-4" dirty="0">
                <a:latin typeface="Arial"/>
                <a:cs typeface="Arial"/>
              </a:rPr>
              <a:t>h</a:t>
            </a:r>
            <a:r>
              <a:rPr sz="1600" dirty="0">
                <a:latin typeface="Arial"/>
                <a:cs typeface="Arial"/>
              </a:rPr>
              <a:t>e</a:t>
            </a:r>
            <a:r>
              <a:rPr sz="1600" spc="-38" dirty="0">
                <a:latin typeface="Arial"/>
                <a:cs typeface="Arial"/>
              </a:rPr>
              <a:t> </a:t>
            </a:r>
            <a:r>
              <a:rPr sz="1600" spc="-4" dirty="0">
                <a:latin typeface="Arial"/>
                <a:cs typeface="Arial"/>
              </a:rPr>
              <a:t>be</a:t>
            </a:r>
            <a:r>
              <a:rPr sz="1600" spc="4" dirty="0">
                <a:latin typeface="Arial"/>
                <a:cs typeface="Arial"/>
              </a:rPr>
              <a:t>t</a:t>
            </a:r>
            <a:r>
              <a:rPr sz="1600" dirty="0">
                <a:latin typeface="Arial"/>
                <a:cs typeface="Arial"/>
              </a:rPr>
              <a:t>ri</a:t>
            </a:r>
            <a:r>
              <a:rPr sz="1600" spc="-17" dirty="0">
                <a:latin typeface="Arial"/>
                <a:cs typeface="Arial"/>
              </a:rPr>
              <a:t>f</a:t>
            </a:r>
            <a:r>
              <a:rPr sz="1600" spc="-9" dirty="0">
                <a:latin typeface="Arial"/>
                <a:cs typeface="Arial"/>
              </a:rPr>
              <a:t>ft</a:t>
            </a:r>
            <a:r>
              <a:rPr sz="1600" dirty="0">
                <a:latin typeface="Arial"/>
                <a:cs typeface="Arial"/>
              </a:rPr>
              <a:t>,</a:t>
            </a:r>
            <a:r>
              <a:rPr sz="1600" spc="-34"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gnun</a:t>
            </a:r>
            <a:r>
              <a:rPr sz="1600" dirty="0">
                <a:latin typeface="Arial"/>
                <a:cs typeface="Arial"/>
              </a:rPr>
              <a:t>g</a:t>
            </a:r>
            <a:r>
              <a:rPr sz="1600" spc="-26" dirty="0">
                <a:latin typeface="Arial"/>
                <a:cs typeface="Arial"/>
              </a:rPr>
              <a:t> </a:t>
            </a:r>
            <a:r>
              <a:rPr sz="1600" spc="4" dirty="0">
                <a:latin typeface="Arial"/>
                <a:cs typeface="Arial"/>
              </a:rPr>
              <a:t>z</a:t>
            </a:r>
            <a:r>
              <a:rPr sz="1600" spc="-4" dirty="0">
                <a:latin typeface="Arial"/>
                <a:cs typeface="Arial"/>
              </a:rPr>
              <a:t>u</a:t>
            </a:r>
            <a:r>
              <a:rPr sz="1600" dirty="0">
                <a:latin typeface="Arial"/>
                <a:cs typeface="Arial"/>
              </a:rPr>
              <a:t>r </a:t>
            </a:r>
            <a:r>
              <a:rPr sz="1600" spc="-4" dirty="0">
                <a:latin typeface="Arial"/>
                <a:cs typeface="Arial"/>
              </a:rPr>
              <a:t>K</a:t>
            </a:r>
            <a:r>
              <a:rPr sz="1600" dirty="0">
                <a:latin typeface="Arial"/>
                <a:cs typeface="Arial"/>
              </a:rPr>
              <a:t>i</a:t>
            </a:r>
            <a:r>
              <a:rPr sz="1600" spc="-4" dirty="0">
                <a:latin typeface="Arial"/>
                <a:cs typeface="Arial"/>
              </a:rPr>
              <a:t>nde</a:t>
            </a:r>
            <a:r>
              <a:rPr sz="1600" dirty="0">
                <a:latin typeface="Arial"/>
                <a:cs typeface="Arial"/>
              </a:rPr>
              <a:t>r-</a:t>
            </a:r>
            <a:r>
              <a:rPr sz="1600" spc="-26"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4" dirty="0">
                <a:latin typeface="Arial"/>
                <a:cs typeface="Arial"/>
              </a:rPr>
              <a:t>J</a:t>
            </a:r>
            <a:r>
              <a:rPr sz="1600" spc="-4" dirty="0">
                <a:latin typeface="Arial"/>
                <a:cs typeface="Arial"/>
              </a:rPr>
              <a:t>ugenda</a:t>
            </a:r>
            <a:r>
              <a:rPr sz="1600" spc="-13" dirty="0">
                <a:latin typeface="Arial"/>
                <a:cs typeface="Arial"/>
              </a:rPr>
              <a:t>r</a:t>
            </a:r>
            <a:r>
              <a:rPr sz="1600" spc="-4" dirty="0">
                <a:latin typeface="Arial"/>
                <a:cs typeface="Arial"/>
              </a:rPr>
              <a:t>b</a:t>
            </a:r>
            <a:r>
              <a:rPr sz="1600" spc="-13" dirty="0">
                <a:latin typeface="Arial"/>
                <a:cs typeface="Arial"/>
              </a:rPr>
              <a:t>e</a:t>
            </a:r>
            <a:r>
              <a:rPr sz="1600" dirty="0">
                <a:latin typeface="Arial"/>
                <a:cs typeface="Arial"/>
              </a:rPr>
              <a:t>it</a:t>
            </a:r>
            <a:r>
              <a:rPr sz="1600" spc="-34" dirty="0">
                <a:latin typeface="Arial"/>
                <a:cs typeface="Arial"/>
              </a:rPr>
              <a:t> </a:t>
            </a:r>
            <a:r>
              <a:rPr sz="1600" spc="-4" dirty="0">
                <a:latin typeface="Arial"/>
                <a:cs typeface="Arial"/>
              </a:rPr>
              <a:t>n</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21" dirty="0">
                <a:latin typeface="Arial"/>
                <a:cs typeface="Arial"/>
              </a:rPr>
              <a:t> </a:t>
            </a:r>
            <a:r>
              <a:rPr sz="1600" spc="-4" dirty="0">
                <a:latin typeface="Arial"/>
                <a:cs typeface="Arial"/>
              </a:rPr>
              <a:t>be</a:t>
            </a:r>
            <a:r>
              <a:rPr sz="1600" spc="4" dirty="0">
                <a:latin typeface="Arial"/>
                <a:cs typeface="Arial"/>
              </a:rPr>
              <a:t>s</a:t>
            </a:r>
            <a:r>
              <a:rPr sz="1600" dirty="0">
                <a:latin typeface="Arial"/>
                <a:cs typeface="Arial"/>
              </a:rPr>
              <a:t>i</a:t>
            </a:r>
            <a:r>
              <a:rPr sz="1600" spc="4" dirty="0">
                <a:latin typeface="Arial"/>
                <a:cs typeface="Arial"/>
              </a:rPr>
              <a:t>tzt</a:t>
            </a:r>
            <a:r>
              <a:rPr sz="1600" dirty="0">
                <a:latin typeface="Arial"/>
                <a:cs typeface="Arial"/>
              </a:rPr>
              <a:t>,</a:t>
            </a:r>
            <a:r>
              <a:rPr sz="1600" spc="-43" dirty="0">
                <a:latin typeface="Arial"/>
                <a:cs typeface="Arial"/>
              </a:rPr>
              <a:t> </a:t>
            </a:r>
            <a:r>
              <a:rPr sz="1600" spc="4" dirty="0">
                <a:latin typeface="Arial"/>
                <a:cs typeface="Arial"/>
              </a:rPr>
              <a:t>s</a:t>
            </a:r>
            <a:r>
              <a:rPr sz="1600" dirty="0">
                <a:latin typeface="Arial"/>
                <a:cs typeface="Arial"/>
              </a:rPr>
              <a:t>o</a:t>
            </a:r>
            <a:r>
              <a:rPr sz="1600" spc="-17" dirty="0">
                <a:latin typeface="Arial"/>
                <a:cs typeface="Arial"/>
              </a:rPr>
              <a:t> </a:t>
            </a:r>
            <a:r>
              <a:rPr sz="1600" spc="-4" dirty="0">
                <a:latin typeface="Arial"/>
                <a:cs typeface="Arial"/>
              </a:rPr>
              <a:t>ha</a:t>
            </a:r>
            <a:r>
              <a:rPr sz="1600" dirty="0">
                <a:latin typeface="Arial"/>
                <a:cs typeface="Arial"/>
              </a:rPr>
              <a:t>t</a:t>
            </a:r>
            <a:r>
              <a:rPr sz="1600" spc="-13"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z</a:t>
            </a:r>
            <a:r>
              <a:rPr sz="1600" spc="-4" dirty="0">
                <a:latin typeface="Arial"/>
                <a:cs typeface="Arial"/>
              </a:rPr>
              <a:t>u</a:t>
            </a:r>
            <a:r>
              <a:rPr sz="1600" spc="4" dirty="0">
                <a:latin typeface="Arial"/>
                <a:cs typeface="Arial"/>
              </a:rPr>
              <a:t>st</a:t>
            </a:r>
            <a:r>
              <a:rPr sz="1600" spc="-4" dirty="0">
                <a:latin typeface="Arial"/>
                <a:cs typeface="Arial"/>
              </a:rPr>
              <a:t>ä</a:t>
            </a:r>
            <a:r>
              <a:rPr sz="1600" spc="-13" dirty="0">
                <a:latin typeface="Arial"/>
                <a:cs typeface="Arial"/>
              </a:rPr>
              <a:t>n</a:t>
            </a:r>
            <a:r>
              <a:rPr sz="1600" spc="-4" dirty="0">
                <a:latin typeface="Arial"/>
                <a:cs typeface="Arial"/>
              </a:rPr>
              <a:t>d</a:t>
            </a:r>
            <a:r>
              <a:rPr sz="1600" dirty="0">
                <a:latin typeface="Arial"/>
                <a:cs typeface="Arial"/>
              </a:rPr>
              <a:t>i</a:t>
            </a:r>
            <a:r>
              <a:rPr sz="1600" spc="-4" dirty="0">
                <a:latin typeface="Arial"/>
                <a:cs typeface="Arial"/>
              </a:rPr>
              <a:t>g</a:t>
            </a:r>
            <a:r>
              <a:rPr sz="1600" dirty="0">
                <a:latin typeface="Arial"/>
                <a:cs typeface="Arial"/>
              </a:rPr>
              <a:t>e</a:t>
            </a:r>
            <a:r>
              <a:rPr sz="1600" spc="-38" dirty="0">
                <a:latin typeface="Arial"/>
                <a:cs typeface="Arial"/>
              </a:rPr>
              <a:t> </a:t>
            </a:r>
            <a:r>
              <a:rPr sz="1600" spc="-4" dirty="0">
                <a:latin typeface="Arial"/>
                <a:cs typeface="Arial"/>
              </a:rPr>
              <a:t>Behö</a:t>
            </a:r>
            <a:r>
              <a:rPr sz="1600" dirty="0">
                <a:latin typeface="Arial"/>
                <a:cs typeface="Arial"/>
              </a:rPr>
              <a:t>r</a:t>
            </a:r>
            <a:r>
              <a:rPr sz="1600" spc="-4" dirty="0">
                <a:latin typeface="Arial"/>
                <a:cs typeface="Arial"/>
              </a:rPr>
              <a:t>d</a:t>
            </a:r>
            <a:r>
              <a:rPr sz="1600" dirty="0">
                <a:latin typeface="Arial"/>
                <a:cs typeface="Arial"/>
              </a:rPr>
              <a:t>e</a:t>
            </a:r>
            <a:r>
              <a:rPr sz="1600" spc="-38" dirty="0">
                <a:latin typeface="Arial"/>
                <a:cs typeface="Arial"/>
              </a:rPr>
              <a:t> </a:t>
            </a:r>
            <a:r>
              <a:rPr sz="1600" spc="-4" dirty="0">
                <a:latin typeface="Arial"/>
                <a:cs typeface="Arial"/>
              </a:rPr>
              <a:t>de</a:t>
            </a:r>
            <a:r>
              <a:rPr sz="1600" dirty="0">
                <a:latin typeface="Arial"/>
                <a:cs typeface="Arial"/>
              </a:rPr>
              <a:t>m</a:t>
            </a:r>
            <a:r>
              <a:rPr sz="1600" spc="-13" dirty="0">
                <a:latin typeface="Arial"/>
                <a:cs typeface="Arial"/>
              </a:rPr>
              <a:t> </a:t>
            </a:r>
            <a:r>
              <a:rPr sz="1600" spc="-4" dirty="0">
                <a:latin typeface="Arial"/>
                <a:cs typeface="Arial"/>
              </a:rPr>
              <a:t>E</a:t>
            </a:r>
            <a:r>
              <a:rPr sz="1600" dirty="0">
                <a:latin typeface="Arial"/>
                <a:cs typeface="Arial"/>
              </a:rPr>
              <a:t>rl</a:t>
            </a:r>
            <a:r>
              <a:rPr sz="1600" spc="-4" dirty="0">
                <a:latin typeface="Arial"/>
                <a:cs typeface="Arial"/>
              </a:rPr>
              <a:t>aubn</a:t>
            </a:r>
            <a:r>
              <a:rPr sz="1600" dirty="0">
                <a:latin typeface="Arial"/>
                <a:cs typeface="Arial"/>
              </a:rPr>
              <a:t>i</a:t>
            </a:r>
            <a:r>
              <a:rPr sz="1600" spc="4" dirty="0">
                <a:latin typeface="Arial"/>
                <a:cs typeface="Arial"/>
              </a:rPr>
              <a:t>s</a:t>
            </a:r>
            <a:r>
              <a:rPr sz="1600" dirty="0">
                <a:latin typeface="Arial"/>
                <a:cs typeface="Arial"/>
              </a:rPr>
              <a:t>i</a:t>
            </a:r>
            <a:r>
              <a:rPr sz="1600" spc="-4" dirty="0">
                <a:latin typeface="Arial"/>
                <a:cs typeface="Arial"/>
              </a:rPr>
              <a:t>n</a:t>
            </a:r>
            <a:r>
              <a:rPr sz="1600" spc="-13" dirty="0">
                <a:latin typeface="Arial"/>
                <a:cs typeface="Arial"/>
              </a:rPr>
              <a:t>h</a:t>
            </a:r>
            <a:r>
              <a:rPr sz="1600" spc="-4" dirty="0">
                <a:latin typeface="Arial"/>
                <a:cs typeface="Arial"/>
              </a:rPr>
              <a:t>ab</a:t>
            </a:r>
            <a:r>
              <a:rPr sz="1600" spc="-13" dirty="0">
                <a:latin typeface="Arial"/>
                <a:cs typeface="Arial"/>
              </a:rPr>
              <a:t>e</a:t>
            </a:r>
            <a:r>
              <a:rPr sz="1600" dirty="0">
                <a:latin typeface="Arial"/>
                <a:cs typeface="Arial"/>
              </a:rPr>
              <a:t>r </a:t>
            </a:r>
            <a:r>
              <a:rPr sz="1600" spc="-4" dirty="0">
                <a:latin typeface="Arial"/>
                <a:cs typeface="Arial"/>
              </a:rPr>
              <a:t>gegenüb</a:t>
            </a:r>
            <a:r>
              <a:rPr sz="1600" spc="-13" dirty="0">
                <a:latin typeface="Arial"/>
                <a:cs typeface="Arial"/>
              </a:rPr>
              <a:t>e</a:t>
            </a:r>
            <a:r>
              <a:rPr sz="1600" dirty="0">
                <a:latin typeface="Arial"/>
                <a:cs typeface="Arial"/>
              </a:rPr>
              <a:t>r</a:t>
            </a:r>
            <a:r>
              <a:rPr sz="1600" spc="-38" dirty="0">
                <a:latin typeface="Arial"/>
                <a:cs typeface="Arial"/>
              </a:rPr>
              <a:t> </a:t>
            </a:r>
            <a:r>
              <a:rPr sz="1600" spc="-4" dirty="0">
                <a:latin typeface="Arial"/>
                <a:cs typeface="Arial"/>
              </a:rPr>
              <a:t>d</a:t>
            </a:r>
            <a:r>
              <a:rPr sz="1600" dirty="0">
                <a:latin typeface="Arial"/>
                <a:cs typeface="Arial"/>
              </a:rPr>
              <a:t>ie</a:t>
            </a:r>
            <a:r>
              <a:rPr sz="1600" spc="-77" dirty="0">
                <a:latin typeface="Arial"/>
                <a:cs typeface="Arial"/>
              </a:rPr>
              <a:t> </a:t>
            </a:r>
            <a:r>
              <a:rPr sz="1600" spc="-4" dirty="0">
                <a:latin typeface="Arial"/>
                <a:cs typeface="Arial"/>
              </a:rPr>
              <a:t>Au</a:t>
            </a:r>
            <a:r>
              <a:rPr sz="1600" spc="4" dirty="0">
                <a:latin typeface="Arial"/>
                <a:cs typeface="Arial"/>
              </a:rPr>
              <a:t>s</a:t>
            </a:r>
            <a:r>
              <a:rPr sz="1600" spc="-4" dirty="0">
                <a:latin typeface="Arial"/>
                <a:cs typeface="Arial"/>
              </a:rPr>
              <a:t>übun</a:t>
            </a:r>
            <a:r>
              <a:rPr sz="1600" dirty="0">
                <a:latin typeface="Arial"/>
                <a:cs typeface="Arial"/>
              </a:rPr>
              <a:t>g </a:t>
            </a:r>
            <a:r>
              <a:rPr sz="1600" spc="-30" dirty="0">
                <a:latin typeface="Arial"/>
                <a:cs typeface="Arial"/>
              </a:rPr>
              <a:t> </a:t>
            </a:r>
            <a:r>
              <a:rPr sz="1600" spc="-4" dirty="0">
                <a:latin typeface="Arial"/>
                <a:cs typeface="Arial"/>
              </a:rPr>
              <a:t>de</a:t>
            </a:r>
            <a:r>
              <a:rPr sz="1600" dirty="0">
                <a:latin typeface="Arial"/>
                <a:cs typeface="Arial"/>
              </a:rPr>
              <a:t>r</a:t>
            </a:r>
            <a:r>
              <a:rPr sz="1600" spc="-90"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34" dirty="0">
                <a:latin typeface="Arial"/>
                <a:cs typeface="Arial"/>
              </a:rPr>
              <a:t> </a:t>
            </a:r>
            <a:r>
              <a:rPr sz="1600" spc="-4" dirty="0">
                <a:latin typeface="Arial"/>
                <a:cs typeface="Arial"/>
              </a:rPr>
              <a:t>du</a:t>
            </a:r>
            <a:r>
              <a:rPr sz="1600" dirty="0">
                <a:latin typeface="Arial"/>
                <a:cs typeface="Arial"/>
              </a:rPr>
              <a:t>r</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d</a:t>
            </a:r>
            <a:r>
              <a:rPr sz="1600" dirty="0">
                <a:latin typeface="Arial"/>
                <a:cs typeface="Arial"/>
              </a:rPr>
              <a:t>ie</a:t>
            </a:r>
            <a:r>
              <a:rPr sz="1600" spc="-77"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spc="4" dirty="0">
                <a:latin typeface="Arial"/>
                <a:cs typeface="Arial"/>
              </a:rPr>
              <a:t>t</a:t>
            </a:r>
            <a:r>
              <a:rPr sz="1600" spc="-9" dirty="0">
                <a:latin typeface="Arial"/>
                <a:cs typeface="Arial"/>
              </a:rPr>
              <a:t>s</a:t>
            </a:r>
            <a:r>
              <a:rPr sz="1600" spc="-4" dirty="0">
                <a:latin typeface="Arial"/>
                <a:cs typeface="Arial"/>
              </a:rPr>
              <a:t>p</a:t>
            </a:r>
            <a:r>
              <a:rPr sz="1600" spc="-13" dirty="0">
                <a:latin typeface="Arial"/>
                <a:cs typeface="Arial"/>
              </a:rPr>
              <a:t>e</a:t>
            </a:r>
            <a:r>
              <a:rPr sz="1600" dirty="0">
                <a:latin typeface="Arial"/>
                <a:cs typeface="Arial"/>
              </a:rPr>
              <a:t>r</a:t>
            </a:r>
            <a:r>
              <a:rPr sz="1600" spc="-9" dirty="0">
                <a:latin typeface="Arial"/>
                <a:cs typeface="Arial"/>
              </a:rPr>
              <a:t>s</a:t>
            </a:r>
            <a:r>
              <a:rPr sz="1600" spc="-4" dirty="0">
                <a:latin typeface="Arial"/>
                <a:cs typeface="Arial"/>
              </a:rPr>
              <a:t>o</a:t>
            </a:r>
            <a:r>
              <a:rPr sz="1600" dirty="0">
                <a:latin typeface="Arial"/>
                <a:cs typeface="Arial"/>
              </a:rPr>
              <a:t>n</a:t>
            </a:r>
            <a:r>
              <a:rPr sz="1600" spc="-38" dirty="0">
                <a:latin typeface="Arial"/>
                <a:cs typeface="Arial"/>
              </a:rPr>
              <a:t> </a:t>
            </a:r>
            <a:r>
              <a:rPr sz="1600" spc="4" dirty="0">
                <a:latin typeface="Arial"/>
                <a:cs typeface="Arial"/>
              </a:rPr>
              <a:t>z</a:t>
            </a:r>
            <a:r>
              <a:rPr sz="1600" dirty="0">
                <a:latin typeface="Arial"/>
                <a:cs typeface="Arial"/>
              </a:rPr>
              <a:t>u</a:t>
            </a:r>
            <a:r>
              <a:rPr sz="1600" spc="-17" dirty="0">
                <a:latin typeface="Arial"/>
                <a:cs typeface="Arial"/>
              </a:rPr>
              <a:t> </a:t>
            </a:r>
            <a:r>
              <a:rPr sz="1600" spc="-4" dirty="0">
                <a:latin typeface="Arial"/>
                <a:cs typeface="Arial"/>
              </a:rPr>
              <a:t>un</a:t>
            </a:r>
            <a:r>
              <a:rPr sz="1600" spc="4" dirty="0">
                <a:latin typeface="Arial"/>
                <a:cs typeface="Arial"/>
              </a:rPr>
              <a:t>t</a:t>
            </a:r>
            <a:r>
              <a:rPr sz="1600" spc="-4" dirty="0">
                <a:latin typeface="Arial"/>
                <a:cs typeface="Arial"/>
              </a:rPr>
              <a:t>e</a:t>
            </a:r>
            <a:r>
              <a:rPr sz="1600" dirty="0">
                <a:latin typeface="Arial"/>
                <a:cs typeface="Arial"/>
              </a:rPr>
              <a:t>r</a:t>
            </a:r>
            <a:r>
              <a:rPr sz="1600" spc="4" dirty="0">
                <a:latin typeface="Arial"/>
                <a:cs typeface="Arial"/>
              </a:rPr>
              <a:t>s</a:t>
            </a:r>
            <a:r>
              <a:rPr sz="1600" spc="-13" dirty="0">
                <a:latin typeface="Arial"/>
                <a:cs typeface="Arial"/>
              </a:rPr>
              <a:t>a</a:t>
            </a:r>
            <a:r>
              <a:rPr sz="1600" spc="-4" dirty="0">
                <a:latin typeface="Arial"/>
                <a:cs typeface="Arial"/>
              </a:rPr>
              <a:t>g</a:t>
            </a:r>
            <a:r>
              <a:rPr sz="1600" spc="-13" dirty="0">
                <a:latin typeface="Arial"/>
                <a:cs typeface="Arial"/>
              </a:rPr>
              <a:t>e</a:t>
            </a:r>
            <a:r>
              <a:rPr sz="1600" spc="-4" dirty="0">
                <a:latin typeface="Arial"/>
                <a:cs typeface="Arial"/>
              </a:rPr>
              <a:t>n</a:t>
            </a:r>
            <a:r>
              <a:rPr sz="1600" dirty="0">
                <a:latin typeface="Arial"/>
                <a:cs typeface="Arial"/>
              </a:rPr>
              <a:t>.</a:t>
            </a:r>
          </a:p>
        </p:txBody>
      </p:sp>
    </p:spTree>
    <p:extLst>
      <p:ext uri="{BB962C8B-B14F-4D97-AF65-F5344CB8AC3E}">
        <p14:creationId xmlns:p14="http://schemas.microsoft.com/office/powerpoint/2010/main" val="1361558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30C155-3D4D-4924-ADA5-C54BAEED8FDA}"/>
              </a:ext>
            </a:extLst>
          </p:cNvPr>
          <p:cNvSpPr txBox="1"/>
          <p:nvPr/>
        </p:nvSpPr>
        <p:spPr>
          <a:xfrm>
            <a:off x="326204" y="1791479"/>
            <a:ext cx="7833360" cy="3631763"/>
          </a:xfrm>
          <a:prstGeom prst="rect">
            <a:avLst/>
          </a:prstGeom>
          <a:noFill/>
        </p:spPr>
        <p:txBody>
          <a:bodyPr wrap="square" rtlCol="0">
            <a:spAutoFit/>
          </a:bodyPr>
          <a:lstStyle/>
          <a:p>
            <a:r>
              <a:rPr lang="de-DE" b="1" dirty="0">
                <a:latin typeface="Arial"/>
                <a:cs typeface="Arial"/>
              </a:rPr>
              <a:t>§</a:t>
            </a:r>
            <a:r>
              <a:rPr lang="de-DE" b="1" spc="-9" dirty="0">
                <a:latin typeface="Arial"/>
                <a:cs typeface="Arial"/>
              </a:rPr>
              <a:t> </a:t>
            </a:r>
            <a:r>
              <a:rPr lang="de-DE" b="1" spc="-4" dirty="0">
                <a:latin typeface="Arial"/>
                <a:cs typeface="Arial"/>
              </a:rPr>
              <a:t>1</a:t>
            </a:r>
            <a:r>
              <a:rPr lang="de-DE" b="1" dirty="0">
                <a:latin typeface="Arial"/>
                <a:cs typeface="Arial"/>
              </a:rPr>
              <a:t>0</a:t>
            </a:r>
            <a:r>
              <a:rPr lang="de-DE" b="1" spc="-60" dirty="0">
                <a:latin typeface="Arial"/>
                <a:cs typeface="Arial"/>
              </a:rPr>
              <a:t> </a:t>
            </a:r>
            <a:r>
              <a:rPr lang="de-DE" b="1" spc="-97" dirty="0" err="1">
                <a:latin typeface="Arial"/>
                <a:cs typeface="Arial"/>
              </a:rPr>
              <a:t>A</a:t>
            </a:r>
            <a:r>
              <a:rPr lang="de-DE" b="1" spc="-47" dirty="0" err="1">
                <a:latin typeface="Arial"/>
                <a:cs typeface="Arial"/>
              </a:rPr>
              <a:t>W</a:t>
            </a:r>
            <a:r>
              <a:rPr lang="de-DE" b="1" spc="-4" dirty="0" err="1">
                <a:latin typeface="Arial"/>
                <a:cs typeface="Arial"/>
              </a:rPr>
              <a:t>a</a:t>
            </a:r>
            <a:r>
              <a:rPr lang="de-DE" b="1" dirty="0" err="1">
                <a:latin typeface="Arial"/>
                <a:cs typeface="Arial"/>
              </a:rPr>
              <a:t>ffV</a:t>
            </a:r>
            <a:r>
              <a:rPr lang="de-DE" b="1" spc="13" dirty="0">
                <a:latin typeface="Arial"/>
                <a:cs typeface="Arial"/>
              </a:rPr>
              <a:t> </a:t>
            </a:r>
            <a:r>
              <a:rPr lang="de-DE" b="1" dirty="0">
                <a:latin typeface="Arial"/>
                <a:cs typeface="Arial"/>
              </a:rPr>
              <a:t>–</a:t>
            </a:r>
            <a:r>
              <a:rPr lang="de-DE" b="1" spc="-47" dirty="0">
                <a:latin typeface="Arial"/>
                <a:cs typeface="Arial"/>
              </a:rPr>
              <a:t> </a:t>
            </a:r>
            <a:r>
              <a:rPr lang="de-DE" b="1" spc="-38" dirty="0">
                <a:latin typeface="Arial"/>
                <a:cs typeface="Arial"/>
              </a:rPr>
              <a:t>A</a:t>
            </a:r>
            <a:r>
              <a:rPr lang="de-DE" b="1" spc="-9" dirty="0">
                <a:latin typeface="Arial"/>
                <a:cs typeface="Arial"/>
              </a:rPr>
              <a:t>u</a:t>
            </a:r>
            <a:r>
              <a:rPr lang="de-DE" b="1" dirty="0">
                <a:latin typeface="Arial"/>
                <a:cs typeface="Arial"/>
              </a:rPr>
              <a:t>f</a:t>
            </a:r>
            <a:r>
              <a:rPr lang="de-DE" b="1" spc="-4" dirty="0">
                <a:latin typeface="Arial"/>
                <a:cs typeface="Arial"/>
              </a:rPr>
              <a:t>s</a:t>
            </a:r>
            <a:r>
              <a:rPr lang="de-DE" b="1" spc="4" dirty="0">
                <a:latin typeface="Arial"/>
                <a:cs typeface="Arial"/>
              </a:rPr>
              <a:t>i</a:t>
            </a:r>
            <a:r>
              <a:rPr lang="de-DE" b="1" spc="-4" dirty="0">
                <a:latin typeface="Arial"/>
                <a:cs typeface="Arial"/>
              </a:rPr>
              <a:t>c</a:t>
            </a:r>
            <a:r>
              <a:rPr lang="de-DE" b="1" spc="-9" dirty="0">
                <a:latin typeface="Arial"/>
                <a:cs typeface="Arial"/>
              </a:rPr>
              <a:t>h</a:t>
            </a:r>
            <a:r>
              <a:rPr lang="de-DE" b="1" dirty="0">
                <a:latin typeface="Arial"/>
                <a:cs typeface="Arial"/>
              </a:rPr>
              <a:t>t</a:t>
            </a:r>
            <a:r>
              <a:rPr lang="de-DE" b="1" spc="-4" dirty="0">
                <a:latin typeface="Arial"/>
                <a:cs typeface="Arial"/>
              </a:rPr>
              <a:t>s</a:t>
            </a:r>
            <a:r>
              <a:rPr lang="de-DE" b="1" spc="-9" dirty="0">
                <a:latin typeface="Arial"/>
                <a:cs typeface="Arial"/>
              </a:rPr>
              <a:t>p</a:t>
            </a:r>
            <a:r>
              <a:rPr lang="de-DE" b="1" spc="-4" dirty="0">
                <a:latin typeface="Arial"/>
                <a:cs typeface="Arial"/>
              </a:rPr>
              <a:t>e</a:t>
            </a:r>
            <a:r>
              <a:rPr lang="de-DE" b="1" spc="4" dirty="0">
                <a:latin typeface="Arial"/>
                <a:cs typeface="Arial"/>
              </a:rPr>
              <a:t>r</a:t>
            </a:r>
            <a:r>
              <a:rPr lang="de-DE" b="1" spc="-4" dirty="0">
                <a:latin typeface="Arial"/>
                <a:cs typeface="Arial"/>
              </a:rPr>
              <a:t>s</a:t>
            </a:r>
            <a:r>
              <a:rPr lang="de-DE" b="1" spc="-9" dirty="0">
                <a:latin typeface="Arial"/>
                <a:cs typeface="Arial"/>
              </a:rPr>
              <a:t>on</a:t>
            </a:r>
            <a:r>
              <a:rPr lang="de-DE" b="1" spc="-4" dirty="0">
                <a:latin typeface="Arial"/>
                <a:cs typeface="Arial"/>
              </a:rPr>
              <a:t>e</a:t>
            </a:r>
            <a:r>
              <a:rPr lang="de-DE" b="1" spc="-9" dirty="0">
                <a:latin typeface="Arial"/>
                <a:cs typeface="Arial"/>
              </a:rPr>
              <a:t>n</a:t>
            </a:r>
            <a:r>
              <a:rPr lang="de-DE" dirty="0">
                <a:latin typeface="Arial"/>
                <a:cs typeface="Arial"/>
              </a:rPr>
              <a:t>,</a:t>
            </a:r>
            <a:r>
              <a:rPr lang="de-DE" spc="-34" dirty="0">
                <a:latin typeface="Arial"/>
                <a:cs typeface="Arial"/>
              </a:rPr>
              <a:t> </a:t>
            </a:r>
            <a:r>
              <a:rPr lang="de-DE" spc="-4" dirty="0">
                <a:solidFill>
                  <a:srgbClr val="A6A6A6"/>
                </a:solidFill>
                <a:latin typeface="Arial"/>
                <a:cs typeface="Arial"/>
              </a:rPr>
              <a:t>Obhu</a:t>
            </a:r>
            <a:r>
              <a:rPr lang="de-DE" dirty="0">
                <a:solidFill>
                  <a:srgbClr val="A6A6A6"/>
                </a:solidFill>
                <a:latin typeface="Arial"/>
                <a:cs typeface="Arial"/>
              </a:rPr>
              <a:t>t</a:t>
            </a:r>
            <a:r>
              <a:rPr lang="de-DE" spc="-21" dirty="0">
                <a:solidFill>
                  <a:srgbClr val="A6A6A6"/>
                </a:solidFill>
                <a:latin typeface="Arial"/>
                <a:cs typeface="Arial"/>
              </a:rPr>
              <a:t> </a:t>
            </a:r>
            <a:r>
              <a:rPr lang="de-DE" spc="-4" dirty="0">
                <a:solidFill>
                  <a:srgbClr val="A6A6A6"/>
                </a:solidFill>
                <a:latin typeface="Arial"/>
                <a:cs typeface="Arial"/>
              </a:rPr>
              <a:t>übe</a:t>
            </a:r>
            <a:r>
              <a:rPr lang="de-DE" dirty="0">
                <a:solidFill>
                  <a:srgbClr val="A6A6A6"/>
                </a:solidFill>
                <a:latin typeface="Arial"/>
                <a:cs typeface="Arial"/>
              </a:rPr>
              <a:t>r</a:t>
            </a:r>
            <a:r>
              <a:rPr lang="de-DE" spc="-17" dirty="0">
                <a:solidFill>
                  <a:srgbClr val="A6A6A6"/>
                </a:solidFill>
                <a:latin typeface="Arial"/>
                <a:cs typeface="Arial"/>
              </a:rPr>
              <a:t> </a:t>
            </a:r>
            <a:r>
              <a:rPr lang="de-DE" spc="-4" dirty="0">
                <a:solidFill>
                  <a:srgbClr val="A6A6A6"/>
                </a:solidFill>
                <a:latin typeface="Arial"/>
                <a:cs typeface="Arial"/>
              </a:rPr>
              <a:t>da</a:t>
            </a:r>
            <a:r>
              <a:rPr lang="de-DE" dirty="0">
                <a:solidFill>
                  <a:srgbClr val="A6A6A6"/>
                </a:solidFill>
                <a:latin typeface="Arial"/>
                <a:cs typeface="Arial"/>
              </a:rPr>
              <a:t>s</a:t>
            </a:r>
            <a:r>
              <a:rPr lang="de-DE" spc="-13" dirty="0">
                <a:solidFill>
                  <a:srgbClr val="A6A6A6"/>
                </a:solidFill>
                <a:latin typeface="Arial"/>
                <a:cs typeface="Arial"/>
              </a:rPr>
              <a:t> </a:t>
            </a:r>
            <a:r>
              <a:rPr lang="de-DE" spc="-4" dirty="0">
                <a:solidFill>
                  <a:srgbClr val="A6A6A6"/>
                </a:solidFill>
                <a:latin typeface="Arial"/>
                <a:cs typeface="Arial"/>
              </a:rPr>
              <a:t>S</a:t>
            </a:r>
            <a:r>
              <a:rPr lang="de-DE" spc="4" dirty="0">
                <a:solidFill>
                  <a:srgbClr val="A6A6A6"/>
                </a:solidFill>
                <a:latin typeface="Arial"/>
                <a:cs typeface="Arial"/>
              </a:rPr>
              <a:t>c</a:t>
            </a:r>
            <a:r>
              <a:rPr lang="de-DE" spc="-4" dirty="0">
                <a:solidFill>
                  <a:srgbClr val="A6A6A6"/>
                </a:solidFill>
                <a:latin typeface="Arial"/>
                <a:cs typeface="Arial"/>
              </a:rPr>
              <a:t>h</a:t>
            </a:r>
            <a:r>
              <a:rPr lang="de-DE" dirty="0">
                <a:solidFill>
                  <a:srgbClr val="A6A6A6"/>
                </a:solidFill>
                <a:latin typeface="Arial"/>
                <a:cs typeface="Arial"/>
              </a:rPr>
              <a:t>i</a:t>
            </a:r>
            <a:r>
              <a:rPr lang="de-DE" spc="-4" dirty="0">
                <a:solidFill>
                  <a:srgbClr val="A6A6A6"/>
                </a:solidFill>
                <a:latin typeface="Arial"/>
                <a:cs typeface="Arial"/>
              </a:rPr>
              <a:t>e</a:t>
            </a:r>
            <a:r>
              <a:rPr lang="de-DE" spc="-9" dirty="0">
                <a:solidFill>
                  <a:srgbClr val="A6A6A6"/>
                </a:solidFill>
                <a:latin typeface="Arial"/>
                <a:cs typeface="Arial"/>
              </a:rPr>
              <a:t>ß</a:t>
            </a:r>
            <a:r>
              <a:rPr lang="de-DE" spc="-4" dirty="0">
                <a:solidFill>
                  <a:srgbClr val="A6A6A6"/>
                </a:solidFill>
                <a:latin typeface="Arial"/>
                <a:cs typeface="Arial"/>
              </a:rPr>
              <a:t>e</a:t>
            </a:r>
            <a:r>
              <a:rPr lang="de-DE" dirty="0">
                <a:solidFill>
                  <a:srgbClr val="A6A6A6"/>
                </a:solidFill>
                <a:latin typeface="Arial"/>
                <a:cs typeface="Arial"/>
              </a:rPr>
              <a:t>n</a:t>
            </a:r>
            <a:r>
              <a:rPr lang="de-DE" spc="-26" dirty="0">
                <a:solidFill>
                  <a:srgbClr val="A6A6A6"/>
                </a:solidFill>
                <a:latin typeface="Arial"/>
                <a:cs typeface="Arial"/>
              </a:rPr>
              <a:t> </a:t>
            </a:r>
            <a:r>
              <a:rPr lang="de-DE" spc="-4" dirty="0">
                <a:solidFill>
                  <a:srgbClr val="A6A6A6"/>
                </a:solidFill>
                <a:latin typeface="Arial"/>
                <a:cs typeface="Arial"/>
              </a:rPr>
              <a:t>du</a:t>
            </a:r>
            <a:r>
              <a:rPr lang="de-DE" dirty="0">
                <a:solidFill>
                  <a:srgbClr val="A6A6A6"/>
                </a:solidFill>
                <a:latin typeface="Arial"/>
                <a:cs typeface="Arial"/>
              </a:rPr>
              <a:t>r</a:t>
            </a:r>
            <a:r>
              <a:rPr lang="de-DE" spc="4" dirty="0">
                <a:solidFill>
                  <a:srgbClr val="A6A6A6"/>
                </a:solidFill>
                <a:latin typeface="Arial"/>
                <a:cs typeface="Arial"/>
              </a:rPr>
              <a:t>c</a:t>
            </a:r>
            <a:r>
              <a:rPr lang="de-DE" dirty="0">
                <a:solidFill>
                  <a:srgbClr val="A6A6A6"/>
                </a:solidFill>
                <a:latin typeface="Arial"/>
                <a:cs typeface="Arial"/>
              </a:rPr>
              <a:t>h</a:t>
            </a:r>
            <a:r>
              <a:rPr lang="de-DE" spc="-26" dirty="0">
                <a:solidFill>
                  <a:srgbClr val="A6A6A6"/>
                </a:solidFill>
                <a:latin typeface="Arial"/>
                <a:cs typeface="Arial"/>
              </a:rPr>
              <a:t> </a:t>
            </a:r>
            <a:r>
              <a:rPr lang="de-DE" spc="-4" dirty="0">
                <a:solidFill>
                  <a:srgbClr val="A6A6A6"/>
                </a:solidFill>
                <a:latin typeface="Arial"/>
                <a:cs typeface="Arial"/>
              </a:rPr>
              <a:t>K</a:t>
            </a:r>
            <a:r>
              <a:rPr lang="de-DE" dirty="0">
                <a:solidFill>
                  <a:srgbClr val="A6A6A6"/>
                </a:solidFill>
                <a:latin typeface="Arial"/>
                <a:cs typeface="Arial"/>
              </a:rPr>
              <a:t>i</a:t>
            </a:r>
            <a:r>
              <a:rPr lang="de-DE" spc="-4" dirty="0">
                <a:solidFill>
                  <a:srgbClr val="A6A6A6"/>
                </a:solidFill>
                <a:latin typeface="Arial"/>
                <a:cs typeface="Arial"/>
              </a:rPr>
              <a:t>nde</a:t>
            </a:r>
            <a:r>
              <a:rPr lang="de-DE" dirty="0">
                <a:solidFill>
                  <a:srgbClr val="A6A6A6"/>
                </a:solidFill>
                <a:latin typeface="Arial"/>
                <a:cs typeface="Arial"/>
              </a:rPr>
              <a:t>r</a:t>
            </a:r>
            <a:r>
              <a:rPr lang="de-DE" spc="-26" dirty="0">
                <a:solidFill>
                  <a:srgbClr val="A6A6A6"/>
                </a:solidFill>
                <a:latin typeface="Arial"/>
                <a:cs typeface="Arial"/>
              </a:rPr>
              <a:t> </a:t>
            </a:r>
            <a:r>
              <a:rPr lang="de-DE" spc="-4" dirty="0">
                <a:solidFill>
                  <a:srgbClr val="A6A6A6"/>
                </a:solidFill>
                <a:latin typeface="Arial"/>
                <a:cs typeface="Arial"/>
              </a:rPr>
              <a:t>un</a:t>
            </a:r>
            <a:r>
              <a:rPr lang="de-DE" dirty="0">
                <a:solidFill>
                  <a:srgbClr val="A6A6A6"/>
                </a:solidFill>
                <a:latin typeface="Arial"/>
                <a:cs typeface="Arial"/>
              </a:rPr>
              <a:t>d</a:t>
            </a:r>
            <a:r>
              <a:rPr lang="de-DE" spc="-17" dirty="0">
                <a:solidFill>
                  <a:srgbClr val="A6A6A6"/>
                </a:solidFill>
                <a:latin typeface="Arial"/>
                <a:cs typeface="Arial"/>
              </a:rPr>
              <a:t> </a:t>
            </a:r>
            <a:r>
              <a:rPr lang="de-DE" spc="4" dirty="0">
                <a:solidFill>
                  <a:srgbClr val="A6A6A6"/>
                </a:solidFill>
                <a:latin typeface="Arial"/>
                <a:cs typeface="Arial"/>
              </a:rPr>
              <a:t>J</a:t>
            </a:r>
            <a:r>
              <a:rPr lang="de-DE" spc="-4" dirty="0">
                <a:solidFill>
                  <a:srgbClr val="A6A6A6"/>
                </a:solidFill>
                <a:latin typeface="Arial"/>
                <a:cs typeface="Arial"/>
              </a:rPr>
              <a:t>ugend</a:t>
            </a:r>
            <a:r>
              <a:rPr lang="de-DE" dirty="0">
                <a:solidFill>
                  <a:srgbClr val="A6A6A6"/>
                </a:solidFill>
                <a:latin typeface="Arial"/>
                <a:cs typeface="Arial"/>
              </a:rPr>
              <a:t>li</a:t>
            </a:r>
            <a:r>
              <a:rPr lang="de-DE" spc="4" dirty="0">
                <a:solidFill>
                  <a:srgbClr val="A6A6A6"/>
                </a:solidFill>
                <a:latin typeface="Arial"/>
                <a:cs typeface="Arial"/>
              </a:rPr>
              <a:t>c</a:t>
            </a:r>
            <a:r>
              <a:rPr lang="de-DE" spc="-4" dirty="0">
                <a:solidFill>
                  <a:srgbClr val="A6A6A6"/>
                </a:solidFill>
                <a:latin typeface="Arial"/>
                <a:cs typeface="Arial"/>
              </a:rPr>
              <a:t>h</a:t>
            </a:r>
            <a:r>
              <a:rPr lang="de-DE" dirty="0">
                <a:solidFill>
                  <a:srgbClr val="A6A6A6"/>
                </a:solidFill>
                <a:latin typeface="Arial"/>
                <a:cs typeface="Arial"/>
              </a:rPr>
              <a:t>e</a:t>
            </a:r>
            <a:endParaRPr lang="de-DE" dirty="0"/>
          </a:p>
          <a:p>
            <a:pPr marL="306000" indent="-295200"/>
            <a:r>
              <a:rPr lang="de-DE" dirty="0"/>
              <a:t>(</a:t>
            </a:r>
            <a:r>
              <a:rPr lang="de-DE" sz="1600" spc="-9" dirty="0">
                <a:latin typeface="Arial"/>
                <a:cs typeface="Arial"/>
              </a:rPr>
              <a:t>5) Die Obhut über das Schießen durch Kinder und Jugendliche ist durch eine hierfür qualifizierte und auf der Schießstätte anwesende Aufsichtsperson auszuüben, die</a:t>
            </a:r>
            <a:br>
              <a:rPr lang="de-DE" sz="1600" spc="-9" dirty="0">
                <a:latin typeface="Arial"/>
                <a:cs typeface="Arial"/>
              </a:rPr>
            </a:br>
            <a:r>
              <a:rPr lang="de-DE" sz="1600" spc="-9" dirty="0">
                <a:latin typeface="Arial"/>
                <a:cs typeface="Arial"/>
              </a:rPr>
              <a:t>1. für die Schießausbildung der Kinder oder Jugendlichen leitend verantwortlich ist und</a:t>
            </a:r>
            <a:br>
              <a:rPr lang="de-DE" sz="1600" spc="-9" dirty="0">
                <a:latin typeface="Arial"/>
                <a:cs typeface="Arial"/>
              </a:rPr>
            </a:br>
            <a:r>
              <a:rPr lang="de-DE" sz="1600" spc="-9" dirty="0">
                <a:latin typeface="Arial"/>
                <a:cs typeface="Arial"/>
              </a:rPr>
              <a:t>2. berechtigt ist, jederzeit der Aufsicht beim Schützen Weisungen zu erteilen oder die Aufsicht beim Schützen selbst zu übernehmen.</a:t>
            </a:r>
          </a:p>
          <a:p>
            <a:pPr marL="306000" indent="-295200"/>
            <a:r>
              <a:rPr lang="de-DE" sz="1600" spc="-9" dirty="0">
                <a:latin typeface="Arial"/>
                <a:cs typeface="Arial"/>
              </a:rPr>
              <a:t>(6) Die Qualifizierung zur Aufsichtsperson oder zur Eignung zur Kinder- und Jugend-arbeit kann durch die Jagdverbände oder die anerkannten Schießsportverbände erfolgen; bei Schießsportverbänden sind die Qualifizierungsrichtlinien Bestandteil des Anerkennungsverfahrens nach § 15 des Waffengesetzes.</a:t>
            </a:r>
          </a:p>
          <a:p>
            <a:pPr marL="306000" indent="-295200"/>
            <a:r>
              <a:rPr lang="de-DE" sz="1600" spc="-9" dirty="0">
                <a:latin typeface="Arial"/>
                <a:cs typeface="Arial"/>
              </a:rPr>
              <a:t>(7) Die Absätze 1 bis 6 gelten nicht für ortsveränderliche Schießstätten im Sinne von § 27 Abs. 6 des </a:t>
            </a:r>
            <a:r>
              <a:rPr lang="de-DE" sz="1600" dirty="0"/>
              <a:t>Waffengesetzes.</a:t>
            </a:r>
          </a:p>
        </p:txBody>
      </p:sp>
      <p:sp>
        <p:nvSpPr>
          <p:cNvPr id="3" name="object 8">
            <a:extLst>
              <a:ext uri="{FF2B5EF4-FFF2-40B4-BE49-F238E27FC236}">
                <a16:creationId xmlns:a16="http://schemas.microsoft.com/office/drawing/2014/main" id="{3E19F7F2-BED2-4053-9C57-A6DE49A222A8}"/>
              </a:ext>
            </a:extLst>
          </p:cNvPr>
          <p:cNvSpPr txBox="1"/>
          <p:nvPr/>
        </p:nvSpPr>
        <p:spPr>
          <a:xfrm>
            <a:off x="610684" y="1219542"/>
            <a:ext cx="4235344" cy="307777"/>
          </a:xfrm>
          <a:prstGeom prst="rect">
            <a:avLst/>
          </a:prstGeom>
        </p:spPr>
        <p:txBody>
          <a:bodyPr vert="horz" wrap="square" lIns="0" tIns="0" rIns="0" bIns="0" rtlCol="0">
            <a:spAutoFit/>
          </a:bodyPr>
          <a:lstStyle/>
          <a:p>
            <a:pPr>
              <a:lnSpc>
                <a:spcPct val="100000"/>
              </a:lnSpc>
            </a:pPr>
            <a:r>
              <a:rPr sz="2000" b="1" spc="-111" dirty="0" err="1">
                <a:latin typeface="Arial"/>
                <a:cs typeface="Arial"/>
              </a:rPr>
              <a:t>W</a:t>
            </a:r>
            <a:r>
              <a:rPr sz="2000" b="1" spc="-13" dirty="0" err="1">
                <a:latin typeface="Arial"/>
                <a:cs typeface="Arial"/>
              </a:rPr>
              <a:t>affe</a:t>
            </a:r>
            <a:r>
              <a:rPr sz="2000" b="1" spc="-21" dirty="0" err="1">
                <a:latin typeface="Arial"/>
                <a:cs typeface="Arial"/>
              </a:rPr>
              <a:t>n</a:t>
            </a:r>
            <a:r>
              <a:rPr sz="2000" b="1" spc="-13" dirty="0" err="1">
                <a:latin typeface="Arial"/>
                <a:cs typeface="Arial"/>
              </a:rPr>
              <a:t>rec</a:t>
            </a:r>
            <a:r>
              <a:rPr sz="2000" b="1" spc="-17" dirty="0" err="1">
                <a:latin typeface="Arial"/>
                <a:cs typeface="Arial"/>
              </a:rPr>
              <a:t>ht</a:t>
            </a:r>
            <a:r>
              <a:rPr sz="2000" b="1" spc="-9" dirty="0" err="1">
                <a:latin typeface="Arial"/>
                <a:cs typeface="Arial"/>
              </a:rPr>
              <a:t>lic</a:t>
            </a:r>
            <a:r>
              <a:rPr sz="2000" b="1" spc="-21" dirty="0" err="1">
                <a:latin typeface="Arial"/>
                <a:cs typeface="Arial"/>
              </a:rPr>
              <a:t>h</a:t>
            </a:r>
            <a:r>
              <a:rPr sz="2000" b="1" spc="-13" dirty="0" err="1">
                <a:latin typeface="Arial"/>
                <a:cs typeface="Arial"/>
              </a:rPr>
              <a:t>e</a:t>
            </a:r>
            <a:r>
              <a:rPr sz="2000" b="1" spc="34" dirty="0">
                <a:latin typeface="Arial"/>
                <a:cs typeface="Arial"/>
              </a:rPr>
              <a:t> </a:t>
            </a:r>
            <a:r>
              <a:rPr sz="2000" b="1" spc="-21" dirty="0" err="1">
                <a:latin typeface="Arial"/>
                <a:cs typeface="Arial"/>
              </a:rPr>
              <a:t>B</a:t>
            </a:r>
            <a:r>
              <a:rPr sz="2000" b="1" spc="-13" dirty="0" err="1">
                <a:latin typeface="Arial"/>
                <a:cs typeface="Arial"/>
              </a:rPr>
              <a:t>est</a:t>
            </a:r>
            <a:r>
              <a:rPr sz="2000" b="1" spc="-17" dirty="0" err="1">
                <a:latin typeface="Arial"/>
                <a:cs typeface="Arial"/>
              </a:rPr>
              <a:t>imm</a:t>
            </a:r>
            <a:r>
              <a:rPr sz="2000" b="1" spc="-21" dirty="0" err="1">
                <a:latin typeface="Arial"/>
                <a:cs typeface="Arial"/>
              </a:rPr>
              <a:t>ung</a:t>
            </a:r>
            <a:r>
              <a:rPr sz="2000" b="1" spc="-13" dirty="0" err="1">
                <a:latin typeface="Arial"/>
                <a:cs typeface="Arial"/>
              </a:rPr>
              <a:t>en</a:t>
            </a:r>
            <a:endParaRPr sz="2000" dirty="0">
              <a:latin typeface="Arial"/>
              <a:cs typeface="Arial"/>
            </a:endParaRPr>
          </a:p>
        </p:txBody>
      </p:sp>
    </p:spTree>
    <p:extLst>
      <p:ext uri="{BB962C8B-B14F-4D97-AF65-F5344CB8AC3E}">
        <p14:creationId xmlns:p14="http://schemas.microsoft.com/office/powerpoint/2010/main" val="2171310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60919" y="1824564"/>
            <a:ext cx="4699603" cy="317108"/>
          </a:xfrm>
          <a:custGeom>
            <a:avLst/>
            <a:gdLst/>
            <a:ahLst/>
            <a:cxnLst/>
            <a:rect l="l" t="t"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p:spPr>
        <p:txBody>
          <a:bodyPr wrap="square" lIns="0" tIns="0" rIns="0" bIns="0" rtlCol="0"/>
          <a:lstStyle/>
          <a:p>
            <a:endParaRPr/>
          </a:p>
        </p:txBody>
      </p:sp>
      <p:sp>
        <p:nvSpPr>
          <p:cNvPr id="8" name="object 8"/>
          <p:cNvSpPr txBox="1"/>
          <p:nvPr/>
        </p:nvSpPr>
        <p:spPr>
          <a:xfrm>
            <a:off x="641165" y="1187802"/>
            <a:ext cx="4235344" cy="307777"/>
          </a:xfrm>
          <a:prstGeom prst="rect">
            <a:avLst/>
          </a:prstGeom>
        </p:spPr>
        <p:txBody>
          <a:bodyPr vert="horz" wrap="square" lIns="0" tIns="0" rIns="0" bIns="0" rtlCol="0">
            <a:spAutoFit/>
          </a:bodyPr>
          <a:lstStyle/>
          <a:p>
            <a:pPr>
              <a:lnSpc>
                <a:spcPct val="100000"/>
              </a:lnSpc>
            </a:pPr>
            <a:r>
              <a:rPr sz="2000" b="1" spc="-111" dirty="0" err="1">
                <a:latin typeface="Arial"/>
                <a:cs typeface="Arial"/>
              </a:rPr>
              <a:t>W</a:t>
            </a:r>
            <a:r>
              <a:rPr sz="2000" b="1" spc="-13" dirty="0" err="1">
                <a:latin typeface="Arial"/>
                <a:cs typeface="Arial"/>
              </a:rPr>
              <a:t>affe</a:t>
            </a:r>
            <a:r>
              <a:rPr sz="2000" b="1" spc="-21" dirty="0" err="1">
                <a:latin typeface="Arial"/>
                <a:cs typeface="Arial"/>
              </a:rPr>
              <a:t>n</a:t>
            </a:r>
            <a:r>
              <a:rPr sz="2000" b="1" spc="-13" dirty="0" err="1">
                <a:latin typeface="Arial"/>
                <a:cs typeface="Arial"/>
              </a:rPr>
              <a:t>rec</a:t>
            </a:r>
            <a:r>
              <a:rPr sz="2000" b="1" spc="-17" dirty="0" err="1">
                <a:latin typeface="Arial"/>
                <a:cs typeface="Arial"/>
              </a:rPr>
              <a:t>ht</a:t>
            </a:r>
            <a:r>
              <a:rPr sz="2000" b="1" spc="-9" dirty="0" err="1">
                <a:latin typeface="Arial"/>
                <a:cs typeface="Arial"/>
              </a:rPr>
              <a:t>lic</a:t>
            </a:r>
            <a:r>
              <a:rPr sz="2000" b="1" spc="-21" dirty="0" err="1">
                <a:latin typeface="Arial"/>
                <a:cs typeface="Arial"/>
              </a:rPr>
              <a:t>h</a:t>
            </a:r>
            <a:r>
              <a:rPr sz="2000" b="1" spc="-13" dirty="0" err="1">
                <a:latin typeface="Arial"/>
                <a:cs typeface="Arial"/>
              </a:rPr>
              <a:t>e</a:t>
            </a:r>
            <a:r>
              <a:rPr sz="2000" b="1" spc="34" dirty="0">
                <a:latin typeface="Arial"/>
                <a:cs typeface="Arial"/>
              </a:rPr>
              <a:t> </a:t>
            </a:r>
            <a:r>
              <a:rPr sz="2000" b="1" spc="-21" dirty="0" err="1">
                <a:latin typeface="Arial"/>
                <a:cs typeface="Arial"/>
              </a:rPr>
              <a:t>B</a:t>
            </a:r>
            <a:r>
              <a:rPr sz="2000" b="1" spc="-13" dirty="0" err="1">
                <a:latin typeface="Arial"/>
                <a:cs typeface="Arial"/>
              </a:rPr>
              <a:t>est</a:t>
            </a:r>
            <a:r>
              <a:rPr sz="2000" b="1" spc="-17" dirty="0" err="1">
                <a:latin typeface="Arial"/>
                <a:cs typeface="Arial"/>
              </a:rPr>
              <a:t>imm</a:t>
            </a:r>
            <a:r>
              <a:rPr sz="2000" b="1" spc="-21" dirty="0" err="1">
                <a:latin typeface="Arial"/>
                <a:cs typeface="Arial"/>
              </a:rPr>
              <a:t>ung</a:t>
            </a:r>
            <a:r>
              <a:rPr sz="2000" b="1" spc="-13" dirty="0" err="1">
                <a:latin typeface="Arial"/>
                <a:cs typeface="Arial"/>
              </a:rPr>
              <a:t>en</a:t>
            </a:r>
            <a:endParaRPr sz="2000" dirty="0">
              <a:latin typeface="Arial"/>
              <a:cs typeface="Arial"/>
            </a:endParaRPr>
          </a:p>
        </p:txBody>
      </p:sp>
      <p:sp>
        <p:nvSpPr>
          <p:cNvPr id="9" name="object 9"/>
          <p:cNvSpPr txBox="1"/>
          <p:nvPr/>
        </p:nvSpPr>
        <p:spPr>
          <a:xfrm>
            <a:off x="641164" y="1824564"/>
            <a:ext cx="8004995" cy="3939540"/>
          </a:xfrm>
          <a:prstGeom prst="rect">
            <a:avLst/>
          </a:prstGeom>
        </p:spPr>
        <p:txBody>
          <a:bodyPr vert="horz" wrap="square" lIns="0" tIns="0" rIns="0" bIns="0" rtlCol="0">
            <a:spAutoFit/>
          </a:bodyPr>
          <a:lstStyle/>
          <a:p>
            <a:pPr marL="10860"/>
            <a:r>
              <a:rPr sz="1600" b="1" dirty="0">
                <a:latin typeface="+mn-lt"/>
                <a:cs typeface="Arial"/>
              </a:rPr>
              <a:t>§</a:t>
            </a:r>
            <a:r>
              <a:rPr sz="1600" b="1" spc="-9" dirty="0">
                <a:latin typeface="+mn-lt"/>
                <a:cs typeface="Arial"/>
              </a:rPr>
              <a:t> </a:t>
            </a:r>
            <a:r>
              <a:rPr sz="1600" b="1" spc="-64" dirty="0">
                <a:latin typeface="+mn-lt"/>
                <a:cs typeface="Arial"/>
              </a:rPr>
              <a:t>1</a:t>
            </a:r>
            <a:r>
              <a:rPr sz="1600" b="1" dirty="0">
                <a:latin typeface="+mn-lt"/>
                <a:cs typeface="Arial"/>
              </a:rPr>
              <a:t>1</a:t>
            </a:r>
            <a:r>
              <a:rPr sz="1600" b="1" spc="-60" dirty="0">
                <a:latin typeface="+mn-lt"/>
                <a:cs typeface="Arial"/>
              </a:rPr>
              <a:t> </a:t>
            </a:r>
            <a:r>
              <a:rPr sz="1600" b="1" spc="-97" dirty="0">
                <a:latin typeface="+mn-lt"/>
                <a:cs typeface="Arial"/>
              </a:rPr>
              <a:t>A</a:t>
            </a:r>
            <a:r>
              <a:rPr sz="1600" b="1" spc="-47" dirty="0">
                <a:latin typeface="+mn-lt"/>
                <a:cs typeface="Arial"/>
              </a:rPr>
              <a:t>W</a:t>
            </a:r>
            <a:r>
              <a:rPr sz="1600" b="1" spc="-4" dirty="0">
                <a:latin typeface="+mn-lt"/>
                <a:cs typeface="Arial"/>
              </a:rPr>
              <a:t>a</a:t>
            </a:r>
            <a:r>
              <a:rPr sz="1600" b="1" dirty="0">
                <a:latin typeface="+mn-lt"/>
                <a:cs typeface="Arial"/>
              </a:rPr>
              <a:t>ffV</a:t>
            </a:r>
            <a:r>
              <a:rPr sz="1600" b="1" spc="13" dirty="0">
                <a:latin typeface="+mn-lt"/>
                <a:cs typeface="Arial"/>
              </a:rPr>
              <a:t> </a:t>
            </a:r>
            <a:r>
              <a:rPr sz="1600" b="1" dirty="0">
                <a:latin typeface="+mn-lt"/>
                <a:cs typeface="Arial"/>
              </a:rPr>
              <a:t>–</a:t>
            </a:r>
            <a:r>
              <a:rPr sz="1600" b="1" spc="-60" dirty="0">
                <a:latin typeface="+mn-lt"/>
                <a:cs typeface="Arial"/>
              </a:rPr>
              <a:t> </a:t>
            </a:r>
            <a:r>
              <a:rPr sz="1600" b="1" spc="-38" dirty="0">
                <a:latin typeface="+mn-lt"/>
                <a:cs typeface="Arial"/>
              </a:rPr>
              <a:t>A</a:t>
            </a:r>
            <a:r>
              <a:rPr sz="1600" b="1" spc="-9" dirty="0">
                <a:latin typeface="+mn-lt"/>
                <a:cs typeface="Arial"/>
              </a:rPr>
              <a:t>u</a:t>
            </a:r>
            <a:r>
              <a:rPr sz="1600" b="1" dirty="0">
                <a:latin typeface="+mn-lt"/>
                <a:cs typeface="Arial"/>
              </a:rPr>
              <a:t>f</a:t>
            </a:r>
            <a:r>
              <a:rPr sz="1600" b="1" spc="-4" dirty="0">
                <a:latin typeface="+mn-lt"/>
                <a:cs typeface="Arial"/>
              </a:rPr>
              <a:t>s</a:t>
            </a:r>
            <a:r>
              <a:rPr sz="1600" b="1" spc="4" dirty="0">
                <a:latin typeface="+mn-lt"/>
                <a:cs typeface="Arial"/>
              </a:rPr>
              <a:t>i</a:t>
            </a:r>
            <a:r>
              <a:rPr sz="1600" b="1" spc="-4" dirty="0">
                <a:latin typeface="+mn-lt"/>
                <a:cs typeface="Arial"/>
              </a:rPr>
              <a:t>c</a:t>
            </a:r>
            <a:r>
              <a:rPr sz="1600" b="1" spc="-9" dirty="0">
                <a:latin typeface="+mn-lt"/>
                <a:cs typeface="Arial"/>
              </a:rPr>
              <a:t>h</a:t>
            </a:r>
            <a:r>
              <a:rPr sz="1600" b="1" dirty="0">
                <a:latin typeface="+mn-lt"/>
                <a:cs typeface="Arial"/>
              </a:rPr>
              <a:t>t</a:t>
            </a:r>
            <a:endParaRPr sz="1600" dirty="0">
              <a:latin typeface="+mn-lt"/>
              <a:cs typeface="Arial"/>
            </a:endParaRPr>
          </a:p>
          <a:p>
            <a:pPr>
              <a:spcBef>
                <a:spcPts val="10"/>
              </a:spcBef>
            </a:pPr>
            <a:endParaRPr sz="1600" dirty="0">
              <a:latin typeface="+mn-lt"/>
              <a:cs typeface="Times New Roman"/>
            </a:endParaRPr>
          </a:p>
          <a:p>
            <a:pPr marL="305160" marR="41267" indent="-294300">
              <a:buFont typeface="Arial"/>
              <a:buAutoNum type="arabicParenBoth"/>
              <a:tabLst>
                <a:tab pos="280725" algn="l"/>
              </a:tabLst>
            </a:pPr>
            <a:r>
              <a:rPr sz="1600" spc="-9" dirty="0">
                <a:latin typeface="+mn-lt"/>
                <a:cs typeface="Arial"/>
              </a:rPr>
              <a:t>D</a:t>
            </a:r>
            <a:r>
              <a:rPr sz="1600" dirty="0">
                <a:latin typeface="+mn-lt"/>
                <a:cs typeface="Arial"/>
              </a:rPr>
              <a:t>ie</a:t>
            </a:r>
            <a:r>
              <a:rPr sz="1600" spc="-9" dirty="0">
                <a:latin typeface="+mn-lt"/>
                <a:cs typeface="Arial"/>
              </a:rPr>
              <a:t> </a:t>
            </a:r>
            <a:r>
              <a:rPr sz="1600" b="1" spc="-13" dirty="0">
                <a:latin typeface="+mn-lt"/>
                <a:cs typeface="Arial"/>
              </a:rPr>
              <a:t>v</a:t>
            </a:r>
            <a:r>
              <a:rPr sz="1600" b="1" spc="-4" dirty="0">
                <a:latin typeface="+mn-lt"/>
                <a:cs typeface="Arial"/>
              </a:rPr>
              <a:t>e</a:t>
            </a:r>
            <a:r>
              <a:rPr sz="1600" b="1" spc="4" dirty="0">
                <a:latin typeface="+mn-lt"/>
                <a:cs typeface="Arial"/>
              </a:rPr>
              <a:t>r</a:t>
            </a:r>
            <a:r>
              <a:rPr sz="1600" b="1" spc="-4" dirty="0">
                <a:latin typeface="+mn-lt"/>
                <a:cs typeface="Arial"/>
              </a:rPr>
              <a:t>a</a:t>
            </a:r>
            <a:r>
              <a:rPr sz="1600" b="1" spc="-9" dirty="0">
                <a:latin typeface="+mn-lt"/>
                <a:cs typeface="Arial"/>
              </a:rPr>
              <a:t>n</a:t>
            </a:r>
            <a:r>
              <a:rPr sz="1600" b="1" spc="-13" dirty="0">
                <a:latin typeface="+mn-lt"/>
                <a:cs typeface="Arial"/>
              </a:rPr>
              <a:t>t</a:t>
            </a:r>
            <a:r>
              <a:rPr sz="1600" b="1" spc="17" dirty="0">
                <a:latin typeface="+mn-lt"/>
                <a:cs typeface="Arial"/>
              </a:rPr>
              <a:t>w</a:t>
            </a:r>
            <a:r>
              <a:rPr sz="1600" b="1" spc="-9" dirty="0">
                <a:latin typeface="+mn-lt"/>
                <a:cs typeface="Arial"/>
              </a:rPr>
              <a:t>o</a:t>
            </a:r>
            <a:r>
              <a:rPr sz="1600" b="1" spc="4" dirty="0">
                <a:latin typeface="+mn-lt"/>
                <a:cs typeface="Arial"/>
              </a:rPr>
              <a:t>r</a:t>
            </a:r>
            <a:r>
              <a:rPr sz="1600" b="1" spc="-13" dirty="0">
                <a:latin typeface="+mn-lt"/>
                <a:cs typeface="Arial"/>
              </a:rPr>
              <a:t>t</a:t>
            </a:r>
            <a:r>
              <a:rPr sz="1600" b="1" spc="4" dirty="0">
                <a:latin typeface="+mn-lt"/>
                <a:cs typeface="Arial"/>
              </a:rPr>
              <a:t>l</a:t>
            </a:r>
            <a:r>
              <a:rPr sz="1600" b="1" spc="-9" dirty="0">
                <a:latin typeface="+mn-lt"/>
                <a:cs typeface="Arial"/>
              </a:rPr>
              <a:t>i</a:t>
            </a:r>
            <a:r>
              <a:rPr sz="1600" b="1" spc="-4" dirty="0">
                <a:latin typeface="+mn-lt"/>
                <a:cs typeface="Arial"/>
              </a:rPr>
              <a:t>c</a:t>
            </a:r>
            <a:r>
              <a:rPr sz="1600" b="1" spc="-17" dirty="0">
                <a:latin typeface="+mn-lt"/>
                <a:cs typeface="Arial"/>
              </a:rPr>
              <a:t>h</a:t>
            </a:r>
            <a:r>
              <a:rPr sz="1600" b="1" spc="-4" dirty="0">
                <a:latin typeface="+mn-lt"/>
                <a:cs typeface="Arial"/>
              </a:rPr>
              <a:t>e</a:t>
            </a:r>
            <a:r>
              <a:rPr sz="1600" b="1" dirty="0">
                <a:latin typeface="+mn-lt"/>
                <a:cs typeface="Arial"/>
              </a:rPr>
              <a:t>n</a:t>
            </a:r>
            <a:r>
              <a:rPr sz="1600" b="1" spc="-81" dirty="0">
                <a:latin typeface="+mn-lt"/>
                <a:cs typeface="Arial"/>
              </a:rPr>
              <a:t> </a:t>
            </a:r>
            <a:r>
              <a:rPr sz="1600" b="1" spc="-38" dirty="0">
                <a:latin typeface="+mn-lt"/>
                <a:cs typeface="Arial"/>
              </a:rPr>
              <a:t>A</a:t>
            </a:r>
            <a:r>
              <a:rPr sz="1600" b="1" spc="-9" dirty="0">
                <a:latin typeface="+mn-lt"/>
                <a:cs typeface="Arial"/>
              </a:rPr>
              <a:t>u</a:t>
            </a:r>
            <a:r>
              <a:rPr sz="1600" b="1" dirty="0">
                <a:latin typeface="+mn-lt"/>
                <a:cs typeface="Arial"/>
              </a:rPr>
              <a:t>f</a:t>
            </a:r>
            <a:r>
              <a:rPr sz="1600" b="1" spc="-4" dirty="0">
                <a:latin typeface="+mn-lt"/>
                <a:cs typeface="Arial"/>
              </a:rPr>
              <a:t>s</a:t>
            </a:r>
            <a:r>
              <a:rPr sz="1600" b="1" spc="4" dirty="0">
                <a:latin typeface="+mn-lt"/>
                <a:cs typeface="Arial"/>
              </a:rPr>
              <a:t>i</a:t>
            </a:r>
            <a:r>
              <a:rPr sz="1600" b="1" spc="-4" dirty="0">
                <a:latin typeface="+mn-lt"/>
                <a:cs typeface="Arial"/>
              </a:rPr>
              <a:t>c</a:t>
            </a:r>
            <a:r>
              <a:rPr sz="1600" b="1" spc="-9" dirty="0">
                <a:latin typeface="+mn-lt"/>
                <a:cs typeface="Arial"/>
              </a:rPr>
              <a:t>h</a:t>
            </a:r>
            <a:r>
              <a:rPr sz="1600" b="1" dirty="0">
                <a:latin typeface="+mn-lt"/>
                <a:cs typeface="Arial"/>
              </a:rPr>
              <a:t>t</a:t>
            </a:r>
            <a:r>
              <a:rPr sz="1600" b="1" spc="-4" dirty="0">
                <a:latin typeface="+mn-lt"/>
                <a:cs typeface="Arial"/>
              </a:rPr>
              <a:t>s</a:t>
            </a:r>
            <a:r>
              <a:rPr sz="1600" b="1" spc="-9" dirty="0">
                <a:latin typeface="+mn-lt"/>
                <a:cs typeface="Arial"/>
              </a:rPr>
              <a:t>p</a:t>
            </a:r>
            <a:r>
              <a:rPr sz="1600" b="1" spc="-4" dirty="0">
                <a:latin typeface="+mn-lt"/>
                <a:cs typeface="Arial"/>
              </a:rPr>
              <a:t>e</a:t>
            </a:r>
            <a:r>
              <a:rPr sz="1600" b="1" spc="4" dirty="0">
                <a:latin typeface="+mn-lt"/>
                <a:cs typeface="Arial"/>
              </a:rPr>
              <a:t>r</a:t>
            </a:r>
            <a:r>
              <a:rPr sz="1600" b="1" spc="-4" dirty="0">
                <a:latin typeface="+mn-lt"/>
                <a:cs typeface="Arial"/>
              </a:rPr>
              <a:t>s</a:t>
            </a:r>
            <a:r>
              <a:rPr sz="1600" b="1" spc="-9" dirty="0">
                <a:latin typeface="+mn-lt"/>
                <a:cs typeface="Arial"/>
              </a:rPr>
              <a:t>on</a:t>
            </a:r>
            <a:r>
              <a:rPr sz="1600" b="1" spc="-4" dirty="0">
                <a:latin typeface="+mn-lt"/>
                <a:cs typeface="Arial"/>
              </a:rPr>
              <a:t>e</a:t>
            </a:r>
            <a:r>
              <a:rPr sz="1600" b="1" dirty="0">
                <a:latin typeface="+mn-lt"/>
                <a:cs typeface="Arial"/>
              </a:rPr>
              <a:t>n</a:t>
            </a:r>
            <a:r>
              <a:rPr sz="1600" b="1" spc="-30" dirty="0">
                <a:latin typeface="+mn-lt"/>
                <a:cs typeface="Arial"/>
              </a:rPr>
              <a:t> </a:t>
            </a:r>
            <a:r>
              <a:rPr sz="1600" spc="-4" dirty="0">
                <a:latin typeface="+mn-lt"/>
                <a:cs typeface="Arial"/>
              </a:rPr>
              <a:t>habe</a:t>
            </a:r>
            <a:r>
              <a:rPr sz="1600" dirty="0">
                <a:latin typeface="+mn-lt"/>
                <a:cs typeface="Arial"/>
              </a:rPr>
              <a:t>n</a:t>
            </a:r>
            <a:r>
              <a:rPr sz="1600" spc="-26" dirty="0">
                <a:latin typeface="+mn-lt"/>
                <a:cs typeface="Arial"/>
              </a:rPr>
              <a:t> </a:t>
            </a:r>
            <a:r>
              <a:rPr sz="1600" spc="-4" dirty="0">
                <a:latin typeface="+mn-lt"/>
                <a:cs typeface="Arial"/>
              </a:rPr>
              <a:t>da</a:t>
            </a:r>
            <a:r>
              <a:rPr sz="1600" dirty="0">
                <a:latin typeface="+mn-lt"/>
                <a:cs typeface="Arial"/>
              </a:rPr>
              <a:t>s</a:t>
            </a:r>
            <a:r>
              <a:rPr sz="1600" spc="-13"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e</a:t>
            </a:r>
            <a:r>
              <a:rPr sz="1600" dirty="0">
                <a:latin typeface="+mn-lt"/>
                <a:cs typeface="Arial"/>
              </a:rPr>
              <a:t>n</a:t>
            </a:r>
            <a:r>
              <a:rPr sz="1600" spc="-26" dirty="0">
                <a:latin typeface="+mn-lt"/>
                <a:cs typeface="Arial"/>
              </a:rPr>
              <a:t> </a:t>
            </a:r>
            <a:r>
              <a:rPr sz="1600" dirty="0">
                <a:latin typeface="+mn-lt"/>
                <a:cs typeface="Arial"/>
              </a:rPr>
              <a:t>in</a:t>
            </a:r>
            <a:r>
              <a:rPr sz="1600" spc="-9"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st</a:t>
            </a:r>
            <a:r>
              <a:rPr sz="1600" spc="-4" dirty="0">
                <a:latin typeface="+mn-lt"/>
                <a:cs typeface="Arial"/>
              </a:rPr>
              <a:t>ä</a:t>
            </a:r>
            <a:r>
              <a:rPr sz="1600" spc="-9" dirty="0">
                <a:latin typeface="+mn-lt"/>
                <a:cs typeface="Arial"/>
              </a:rPr>
              <a:t>tt</a:t>
            </a:r>
            <a:r>
              <a:rPr sz="1600" dirty="0">
                <a:latin typeface="+mn-lt"/>
                <a:cs typeface="Arial"/>
              </a:rPr>
              <a:t>e</a:t>
            </a:r>
            <a:r>
              <a:rPr sz="1600" spc="-38" dirty="0">
                <a:latin typeface="+mn-lt"/>
                <a:cs typeface="Arial"/>
              </a:rPr>
              <a:t> </a:t>
            </a:r>
            <a:r>
              <a:rPr sz="1600" b="1" spc="-4" dirty="0">
                <a:latin typeface="+mn-lt"/>
                <a:cs typeface="Arial"/>
              </a:rPr>
              <a:t>s</a:t>
            </a:r>
            <a:r>
              <a:rPr sz="1600" b="1" dirty="0">
                <a:latin typeface="+mn-lt"/>
                <a:cs typeface="Arial"/>
              </a:rPr>
              <a:t>t</a:t>
            </a:r>
            <a:r>
              <a:rPr sz="1600" b="1" spc="-4" dirty="0">
                <a:latin typeface="+mn-lt"/>
                <a:cs typeface="Arial"/>
              </a:rPr>
              <a:t>ä</a:t>
            </a:r>
            <a:r>
              <a:rPr sz="1600" b="1" spc="-9" dirty="0">
                <a:latin typeface="+mn-lt"/>
                <a:cs typeface="Arial"/>
              </a:rPr>
              <a:t>nd</a:t>
            </a:r>
            <a:r>
              <a:rPr sz="1600" b="1" spc="4" dirty="0">
                <a:latin typeface="+mn-lt"/>
                <a:cs typeface="Arial"/>
              </a:rPr>
              <a:t>i</a:t>
            </a:r>
            <a:r>
              <a:rPr sz="1600" b="1" dirty="0">
                <a:latin typeface="+mn-lt"/>
                <a:cs typeface="Arial"/>
              </a:rPr>
              <a:t>g</a:t>
            </a:r>
            <a:r>
              <a:rPr sz="1600" b="1" spc="-30" dirty="0">
                <a:latin typeface="+mn-lt"/>
                <a:cs typeface="Arial"/>
              </a:rPr>
              <a:t> </a:t>
            </a:r>
            <a:r>
              <a:rPr sz="1600" b="1" spc="4" dirty="0">
                <a:latin typeface="+mn-lt"/>
                <a:cs typeface="Arial"/>
              </a:rPr>
              <a:t>z</a:t>
            </a:r>
            <a:r>
              <a:rPr sz="1600" b="1" dirty="0">
                <a:latin typeface="+mn-lt"/>
                <a:cs typeface="Arial"/>
              </a:rPr>
              <a:t>u </a:t>
            </a:r>
            <a:r>
              <a:rPr sz="1600" b="1" spc="-9" dirty="0">
                <a:latin typeface="+mn-lt"/>
                <a:cs typeface="Arial"/>
              </a:rPr>
              <a:t>b</a:t>
            </a:r>
            <a:r>
              <a:rPr sz="1600" b="1" spc="-4" dirty="0">
                <a:latin typeface="+mn-lt"/>
                <a:cs typeface="Arial"/>
              </a:rPr>
              <a:t>ea</a:t>
            </a:r>
            <a:r>
              <a:rPr sz="1600" b="1" spc="-9" dirty="0">
                <a:latin typeface="+mn-lt"/>
                <a:cs typeface="Arial"/>
              </a:rPr>
              <a:t>u</a:t>
            </a:r>
            <a:r>
              <a:rPr sz="1600" b="1" dirty="0">
                <a:latin typeface="+mn-lt"/>
                <a:cs typeface="Arial"/>
              </a:rPr>
              <a:t>f</a:t>
            </a:r>
            <a:r>
              <a:rPr sz="1600" b="1" spc="-4" dirty="0">
                <a:latin typeface="+mn-lt"/>
                <a:cs typeface="Arial"/>
              </a:rPr>
              <a:t>s</a:t>
            </a:r>
            <a:r>
              <a:rPr sz="1600" b="1" spc="4" dirty="0">
                <a:latin typeface="+mn-lt"/>
                <a:cs typeface="Arial"/>
              </a:rPr>
              <a:t>i</a:t>
            </a:r>
            <a:r>
              <a:rPr sz="1600" b="1" spc="-4" dirty="0">
                <a:latin typeface="+mn-lt"/>
                <a:cs typeface="Arial"/>
              </a:rPr>
              <a:t>c</a:t>
            </a:r>
            <a:r>
              <a:rPr sz="1600" b="1" spc="-9" dirty="0">
                <a:latin typeface="+mn-lt"/>
                <a:cs typeface="Arial"/>
              </a:rPr>
              <a:t>h</a:t>
            </a:r>
            <a:r>
              <a:rPr sz="1600" b="1" spc="-13" dirty="0">
                <a:latin typeface="+mn-lt"/>
                <a:cs typeface="Arial"/>
              </a:rPr>
              <a:t>t</a:t>
            </a:r>
            <a:r>
              <a:rPr sz="1600" b="1" spc="4" dirty="0">
                <a:latin typeface="+mn-lt"/>
                <a:cs typeface="Arial"/>
              </a:rPr>
              <a:t>i</a:t>
            </a:r>
            <a:r>
              <a:rPr sz="1600" b="1" spc="-17" dirty="0">
                <a:latin typeface="+mn-lt"/>
                <a:cs typeface="Arial"/>
              </a:rPr>
              <a:t>g</a:t>
            </a:r>
            <a:r>
              <a:rPr sz="1600" b="1" spc="-4" dirty="0">
                <a:latin typeface="+mn-lt"/>
                <a:cs typeface="Arial"/>
              </a:rPr>
              <a:t>e</a:t>
            </a:r>
            <a:r>
              <a:rPr sz="1600" b="1" spc="-9" dirty="0">
                <a:latin typeface="+mn-lt"/>
                <a:cs typeface="Arial"/>
              </a:rPr>
              <a:t>n</a:t>
            </a:r>
            <a:r>
              <a:rPr sz="1600" dirty="0">
                <a:latin typeface="+mn-lt"/>
                <a:cs typeface="Arial"/>
              </a:rPr>
              <a:t>,</a:t>
            </a:r>
            <a:r>
              <a:rPr sz="1600" spc="-43" dirty="0">
                <a:latin typeface="+mn-lt"/>
                <a:cs typeface="Arial"/>
              </a:rPr>
              <a:t> </a:t>
            </a:r>
            <a:r>
              <a:rPr sz="1600" dirty="0">
                <a:latin typeface="+mn-lt"/>
                <a:cs typeface="Arial"/>
              </a:rPr>
              <a:t>i</a:t>
            </a:r>
            <a:r>
              <a:rPr sz="1600" spc="-4" dirty="0">
                <a:latin typeface="+mn-lt"/>
                <a:cs typeface="Arial"/>
              </a:rPr>
              <a:t>n</a:t>
            </a:r>
            <a:r>
              <a:rPr sz="1600" spc="4" dirty="0">
                <a:latin typeface="+mn-lt"/>
                <a:cs typeface="Arial"/>
              </a:rPr>
              <a:t>s</a:t>
            </a:r>
            <a:r>
              <a:rPr sz="1600" spc="-4" dirty="0">
                <a:latin typeface="+mn-lt"/>
                <a:cs typeface="Arial"/>
              </a:rPr>
              <a:t>be</a:t>
            </a:r>
            <a:r>
              <a:rPr sz="1600" spc="4" dirty="0">
                <a:latin typeface="+mn-lt"/>
                <a:cs typeface="Arial"/>
              </a:rPr>
              <a:t>s</a:t>
            </a:r>
            <a:r>
              <a:rPr sz="1600" spc="-4" dirty="0">
                <a:latin typeface="+mn-lt"/>
                <a:cs typeface="Arial"/>
              </a:rPr>
              <a:t>ond</a:t>
            </a:r>
            <a:r>
              <a:rPr sz="1600" spc="-13" dirty="0">
                <a:latin typeface="+mn-lt"/>
                <a:cs typeface="Arial"/>
              </a:rPr>
              <a:t>e</a:t>
            </a:r>
            <a:r>
              <a:rPr sz="1600" dirty="0">
                <a:latin typeface="+mn-lt"/>
                <a:cs typeface="Arial"/>
              </a:rPr>
              <a:t>re</a:t>
            </a:r>
            <a:r>
              <a:rPr sz="1600" spc="-38" dirty="0">
                <a:latin typeface="+mn-lt"/>
                <a:cs typeface="Arial"/>
              </a:rPr>
              <a:t> </a:t>
            </a:r>
            <a:r>
              <a:rPr sz="1600" b="1" spc="-9" dirty="0">
                <a:latin typeface="+mn-lt"/>
                <a:cs typeface="Arial"/>
              </a:rPr>
              <a:t>d</a:t>
            </a:r>
            <a:r>
              <a:rPr sz="1600" b="1" spc="-4" dirty="0">
                <a:latin typeface="+mn-lt"/>
                <a:cs typeface="Arial"/>
              </a:rPr>
              <a:t>a</a:t>
            </a:r>
            <a:r>
              <a:rPr sz="1600" b="1" dirty="0">
                <a:latin typeface="+mn-lt"/>
                <a:cs typeface="Arial"/>
              </a:rPr>
              <a:t>f</a:t>
            </a:r>
            <a:r>
              <a:rPr sz="1600" b="1" spc="-9" dirty="0">
                <a:latin typeface="+mn-lt"/>
                <a:cs typeface="Arial"/>
              </a:rPr>
              <a:t>ü</a:t>
            </a:r>
            <a:r>
              <a:rPr sz="1600" b="1" dirty="0">
                <a:latin typeface="+mn-lt"/>
                <a:cs typeface="Arial"/>
              </a:rPr>
              <a:t>r</a:t>
            </a:r>
            <a:r>
              <a:rPr sz="1600" b="1" spc="-13" dirty="0">
                <a:latin typeface="+mn-lt"/>
                <a:cs typeface="Arial"/>
              </a:rPr>
              <a:t> </a:t>
            </a:r>
            <a:r>
              <a:rPr sz="1600" b="1" spc="4" dirty="0">
                <a:latin typeface="+mn-lt"/>
                <a:cs typeface="Arial"/>
              </a:rPr>
              <a:t>z</a:t>
            </a:r>
            <a:r>
              <a:rPr sz="1600" b="1" dirty="0">
                <a:latin typeface="+mn-lt"/>
                <a:cs typeface="Arial"/>
              </a:rPr>
              <a:t>u</a:t>
            </a:r>
            <a:r>
              <a:rPr sz="1600" b="1" spc="-21" dirty="0">
                <a:latin typeface="+mn-lt"/>
                <a:cs typeface="Arial"/>
              </a:rPr>
              <a:t> </a:t>
            </a:r>
            <a:r>
              <a:rPr sz="1600" b="1" spc="-4" dirty="0">
                <a:latin typeface="+mn-lt"/>
                <a:cs typeface="Arial"/>
              </a:rPr>
              <a:t>s</a:t>
            </a:r>
            <a:r>
              <a:rPr sz="1600" b="1" spc="-9" dirty="0">
                <a:latin typeface="+mn-lt"/>
                <a:cs typeface="Arial"/>
              </a:rPr>
              <a:t>o</a:t>
            </a:r>
            <a:r>
              <a:rPr sz="1600" b="1" spc="4" dirty="0">
                <a:latin typeface="+mn-lt"/>
                <a:cs typeface="Arial"/>
              </a:rPr>
              <a:t>r</a:t>
            </a:r>
            <a:r>
              <a:rPr sz="1600" b="1" spc="-9" dirty="0">
                <a:latin typeface="+mn-lt"/>
                <a:cs typeface="Arial"/>
              </a:rPr>
              <a:t>g</a:t>
            </a:r>
            <a:r>
              <a:rPr sz="1600" b="1" spc="-4" dirty="0">
                <a:latin typeface="+mn-lt"/>
                <a:cs typeface="Arial"/>
              </a:rPr>
              <a:t>e</a:t>
            </a:r>
            <a:r>
              <a:rPr sz="1600" b="1" spc="-9" dirty="0">
                <a:latin typeface="+mn-lt"/>
                <a:cs typeface="Arial"/>
              </a:rPr>
              <a:t>n</a:t>
            </a:r>
            <a:r>
              <a:rPr sz="1600" b="1" dirty="0">
                <a:latin typeface="+mn-lt"/>
                <a:cs typeface="Arial"/>
              </a:rPr>
              <a:t>,</a:t>
            </a:r>
            <a:r>
              <a:rPr sz="1600" b="1" spc="-21" dirty="0">
                <a:latin typeface="+mn-lt"/>
                <a:cs typeface="Arial"/>
              </a:rPr>
              <a:t> </a:t>
            </a:r>
            <a:r>
              <a:rPr sz="1600" b="1" spc="-9" dirty="0">
                <a:latin typeface="+mn-lt"/>
                <a:cs typeface="Arial"/>
              </a:rPr>
              <a:t>d</a:t>
            </a:r>
            <a:r>
              <a:rPr sz="1600" b="1" spc="-4" dirty="0">
                <a:latin typeface="+mn-lt"/>
                <a:cs typeface="Arial"/>
              </a:rPr>
              <a:t>as</a:t>
            </a:r>
            <a:r>
              <a:rPr sz="1600" b="1" dirty="0">
                <a:latin typeface="+mn-lt"/>
                <a:cs typeface="Arial"/>
              </a:rPr>
              <a:t>s</a:t>
            </a:r>
            <a:r>
              <a:rPr sz="1600" b="1" spc="-17" dirty="0">
                <a:latin typeface="+mn-lt"/>
                <a:cs typeface="Arial"/>
              </a:rPr>
              <a:t> </a:t>
            </a:r>
            <a:r>
              <a:rPr sz="1600" b="1" spc="-9" dirty="0">
                <a:latin typeface="+mn-lt"/>
                <a:cs typeface="Arial"/>
              </a:rPr>
              <a:t>d</a:t>
            </a:r>
            <a:r>
              <a:rPr sz="1600" b="1" spc="4" dirty="0">
                <a:latin typeface="+mn-lt"/>
                <a:cs typeface="Arial"/>
              </a:rPr>
              <a:t>i</a:t>
            </a:r>
            <a:r>
              <a:rPr sz="1600" b="1" dirty="0">
                <a:latin typeface="+mn-lt"/>
                <a:cs typeface="Arial"/>
              </a:rPr>
              <a:t>e</a:t>
            </a:r>
            <a:r>
              <a:rPr sz="1600" b="1" spc="-17" dirty="0">
                <a:latin typeface="+mn-lt"/>
                <a:cs typeface="Arial"/>
              </a:rPr>
              <a:t> </a:t>
            </a:r>
            <a:r>
              <a:rPr sz="1600" b="1" spc="4" dirty="0">
                <a:latin typeface="+mn-lt"/>
                <a:cs typeface="Arial"/>
              </a:rPr>
              <a:t>i</a:t>
            </a:r>
            <a:r>
              <a:rPr sz="1600" b="1" dirty="0">
                <a:latin typeface="+mn-lt"/>
                <a:cs typeface="Arial"/>
              </a:rPr>
              <a:t>n</a:t>
            </a:r>
            <a:r>
              <a:rPr sz="1600" b="1" spc="-21" dirty="0">
                <a:latin typeface="+mn-lt"/>
                <a:cs typeface="Arial"/>
              </a:rPr>
              <a:t> </a:t>
            </a:r>
            <a:r>
              <a:rPr sz="1600" b="1" spc="-9" dirty="0">
                <a:latin typeface="+mn-lt"/>
                <a:cs typeface="Arial"/>
              </a:rPr>
              <a:t>d</a:t>
            </a:r>
            <a:r>
              <a:rPr sz="1600" b="1" spc="-4" dirty="0">
                <a:latin typeface="+mn-lt"/>
                <a:cs typeface="Arial"/>
              </a:rPr>
              <a:t>e</a:t>
            </a:r>
            <a:r>
              <a:rPr sz="1600" b="1" dirty="0">
                <a:latin typeface="+mn-lt"/>
                <a:cs typeface="Arial"/>
              </a:rPr>
              <a:t>r </a:t>
            </a:r>
            <a:r>
              <a:rPr sz="1600" b="1" spc="-4" dirty="0">
                <a:latin typeface="+mn-lt"/>
                <a:cs typeface="Arial"/>
              </a:rPr>
              <a:t>Sc</a:t>
            </a:r>
            <a:r>
              <a:rPr sz="1600" b="1" spc="-9" dirty="0">
                <a:latin typeface="+mn-lt"/>
                <a:cs typeface="Arial"/>
              </a:rPr>
              <a:t>h</a:t>
            </a:r>
            <a:r>
              <a:rPr sz="1600" b="1" spc="4" dirty="0">
                <a:latin typeface="+mn-lt"/>
                <a:cs typeface="Arial"/>
              </a:rPr>
              <a:t>i</a:t>
            </a:r>
            <a:r>
              <a:rPr sz="1600" b="1" spc="-4" dirty="0">
                <a:latin typeface="+mn-lt"/>
                <a:cs typeface="Arial"/>
              </a:rPr>
              <a:t>e</a:t>
            </a:r>
            <a:r>
              <a:rPr sz="1600" b="1" spc="-9" dirty="0">
                <a:latin typeface="+mn-lt"/>
                <a:cs typeface="Arial"/>
              </a:rPr>
              <a:t>ß</a:t>
            </a:r>
            <a:r>
              <a:rPr sz="1600" b="1" spc="-4" dirty="0">
                <a:latin typeface="+mn-lt"/>
                <a:cs typeface="Arial"/>
              </a:rPr>
              <a:t>s</a:t>
            </a:r>
            <a:r>
              <a:rPr sz="1600" b="1" dirty="0">
                <a:latin typeface="+mn-lt"/>
                <a:cs typeface="Arial"/>
              </a:rPr>
              <a:t>t</a:t>
            </a:r>
            <a:r>
              <a:rPr sz="1600" b="1" spc="-4" dirty="0">
                <a:latin typeface="+mn-lt"/>
                <a:cs typeface="Arial"/>
              </a:rPr>
              <a:t>ä</a:t>
            </a:r>
            <a:r>
              <a:rPr sz="1600" b="1" spc="-13" dirty="0">
                <a:latin typeface="+mn-lt"/>
                <a:cs typeface="Arial"/>
              </a:rPr>
              <a:t>t</a:t>
            </a:r>
            <a:r>
              <a:rPr sz="1600" b="1" dirty="0">
                <a:latin typeface="+mn-lt"/>
                <a:cs typeface="Arial"/>
              </a:rPr>
              <a:t>te</a:t>
            </a:r>
            <a:r>
              <a:rPr sz="1600" b="1" spc="-90" dirty="0">
                <a:latin typeface="+mn-lt"/>
                <a:cs typeface="Arial"/>
              </a:rPr>
              <a:t> </a:t>
            </a:r>
            <a:r>
              <a:rPr sz="1600" b="1" spc="-38" dirty="0">
                <a:latin typeface="+mn-lt"/>
                <a:cs typeface="Arial"/>
              </a:rPr>
              <a:t>A</a:t>
            </a:r>
            <a:r>
              <a:rPr sz="1600" b="1" spc="-9" dirty="0">
                <a:latin typeface="+mn-lt"/>
                <a:cs typeface="Arial"/>
              </a:rPr>
              <a:t>n</a:t>
            </a:r>
            <a:r>
              <a:rPr sz="1600" b="1" spc="30" dirty="0">
                <a:latin typeface="+mn-lt"/>
                <a:cs typeface="Arial"/>
              </a:rPr>
              <a:t>w</a:t>
            </a:r>
            <a:r>
              <a:rPr sz="1600" b="1" spc="-4" dirty="0">
                <a:latin typeface="+mn-lt"/>
                <a:cs typeface="Arial"/>
              </a:rPr>
              <a:t>ese</a:t>
            </a:r>
            <a:r>
              <a:rPr sz="1600" b="1" spc="-9" dirty="0">
                <a:latin typeface="+mn-lt"/>
                <a:cs typeface="Arial"/>
              </a:rPr>
              <a:t>nd</a:t>
            </a:r>
            <a:r>
              <a:rPr sz="1600" b="1" spc="-4" dirty="0">
                <a:latin typeface="+mn-lt"/>
                <a:cs typeface="Arial"/>
              </a:rPr>
              <a:t>e</a:t>
            </a:r>
            <a:r>
              <a:rPr sz="1600" b="1" dirty="0">
                <a:latin typeface="+mn-lt"/>
                <a:cs typeface="Arial"/>
              </a:rPr>
              <a:t>n </a:t>
            </a:r>
            <a:r>
              <a:rPr sz="1600" b="1" spc="-9" dirty="0">
                <a:latin typeface="+mn-lt"/>
                <a:cs typeface="Arial"/>
              </a:rPr>
              <a:t>du</a:t>
            </a:r>
            <a:r>
              <a:rPr sz="1600" b="1" spc="4" dirty="0">
                <a:latin typeface="+mn-lt"/>
                <a:cs typeface="Arial"/>
              </a:rPr>
              <a:t>r</a:t>
            </a:r>
            <a:r>
              <a:rPr sz="1600" b="1" spc="-4" dirty="0">
                <a:latin typeface="+mn-lt"/>
                <a:cs typeface="Arial"/>
              </a:rPr>
              <a:t>c</a:t>
            </a:r>
            <a:r>
              <a:rPr sz="1600" b="1" dirty="0">
                <a:latin typeface="+mn-lt"/>
                <a:cs typeface="Arial"/>
              </a:rPr>
              <a:t>h</a:t>
            </a:r>
            <a:r>
              <a:rPr sz="1600" b="1" spc="-21" dirty="0">
                <a:latin typeface="+mn-lt"/>
                <a:cs typeface="Arial"/>
              </a:rPr>
              <a:t> </a:t>
            </a:r>
            <a:r>
              <a:rPr sz="1600" b="1" spc="4" dirty="0" err="1">
                <a:latin typeface="+mn-lt"/>
                <a:cs typeface="Arial"/>
              </a:rPr>
              <a:t>i</a:t>
            </a:r>
            <a:r>
              <a:rPr sz="1600" b="1" spc="-9" dirty="0" err="1">
                <a:latin typeface="+mn-lt"/>
                <a:cs typeface="Arial"/>
              </a:rPr>
              <a:t>h</a:t>
            </a:r>
            <a:r>
              <a:rPr sz="1600" b="1" dirty="0" err="1">
                <a:latin typeface="+mn-lt"/>
                <a:cs typeface="Arial"/>
              </a:rPr>
              <a:t>r</a:t>
            </a:r>
            <a:r>
              <a:rPr sz="1600" b="1" spc="-13" dirty="0">
                <a:latin typeface="+mn-lt"/>
                <a:cs typeface="Arial"/>
              </a:rPr>
              <a:t> </a:t>
            </a:r>
            <a:r>
              <a:rPr lang="de-DE" sz="1600" b="1" spc="-13" dirty="0">
                <a:latin typeface="+mn-lt"/>
                <a:cs typeface="Arial"/>
              </a:rPr>
              <a:t>V</a:t>
            </a:r>
            <a:r>
              <a:rPr sz="1600" b="1" spc="-4" dirty="0" err="1">
                <a:latin typeface="+mn-lt"/>
                <a:cs typeface="Arial"/>
              </a:rPr>
              <a:t>e</a:t>
            </a:r>
            <a:r>
              <a:rPr sz="1600" b="1" spc="4" dirty="0" err="1">
                <a:latin typeface="+mn-lt"/>
                <a:cs typeface="Arial"/>
              </a:rPr>
              <a:t>r</a:t>
            </a:r>
            <a:r>
              <a:rPr sz="1600" b="1" spc="-9" dirty="0" err="1">
                <a:latin typeface="+mn-lt"/>
                <a:cs typeface="Arial"/>
              </a:rPr>
              <a:t>h</a:t>
            </a:r>
            <a:r>
              <a:rPr sz="1600" b="1" spc="-4" dirty="0" err="1">
                <a:latin typeface="+mn-lt"/>
                <a:cs typeface="Arial"/>
              </a:rPr>
              <a:t>a</a:t>
            </a:r>
            <a:r>
              <a:rPr sz="1600" b="1" spc="4" dirty="0" err="1">
                <a:latin typeface="+mn-lt"/>
                <a:cs typeface="Arial"/>
              </a:rPr>
              <a:t>l</a:t>
            </a:r>
            <a:r>
              <a:rPr sz="1600" b="1" dirty="0" err="1">
                <a:latin typeface="+mn-lt"/>
                <a:cs typeface="Arial"/>
              </a:rPr>
              <a:t>t</a:t>
            </a:r>
            <a:r>
              <a:rPr sz="1600" b="1" spc="-4" dirty="0" err="1">
                <a:latin typeface="+mn-lt"/>
                <a:cs typeface="Arial"/>
              </a:rPr>
              <a:t>e</a:t>
            </a:r>
            <a:r>
              <a:rPr sz="1600" b="1" dirty="0" err="1">
                <a:latin typeface="+mn-lt"/>
                <a:cs typeface="Arial"/>
              </a:rPr>
              <a:t>n</a:t>
            </a:r>
            <a:r>
              <a:rPr sz="1600" b="1" spc="-30" dirty="0">
                <a:latin typeface="+mn-lt"/>
                <a:cs typeface="Arial"/>
              </a:rPr>
              <a:t> </a:t>
            </a:r>
            <a:r>
              <a:rPr sz="1600" b="1" spc="-4" dirty="0">
                <a:latin typeface="+mn-lt"/>
                <a:cs typeface="Arial"/>
              </a:rPr>
              <a:t>ke</a:t>
            </a:r>
            <a:r>
              <a:rPr sz="1600" b="1" spc="4" dirty="0">
                <a:latin typeface="+mn-lt"/>
                <a:cs typeface="Arial"/>
              </a:rPr>
              <a:t>i</a:t>
            </a:r>
            <a:r>
              <a:rPr sz="1600" b="1" spc="-9" dirty="0">
                <a:latin typeface="+mn-lt"/>
                <a:cs typeface="Arial"/>
              </a:rPr>
              <a:t>n</a:t>
            </a:r>
            <a:r>
              <a:rPr sz="1600" b="1" dirty="0">
                <a:latin typeface="+mn-lt"/>
                <a:cs typeface="Arial"/>
              </a:rPr>
              <a:t>e</a:t>
            </a:r>
            <a:r>
              <a:rPr sz="1600" b="1" spc="-17" dirty="0">
                <a:latin typeface="+mn-lt"/>
                <a:cs typeface="Arial"/>
              </a:rPr>
              <a:t> </a:t>
            </a:r>
            <a:r>
              <a:rPr sz="1600" b="1" spc="-13" dirty="0">
                <a:latin typeface="+mn-lt"/>
                <a:cs typeface="Arial"/>
              </a:rPr>
              <a:t>v</a:t>
            </a:r>
            <a:r>
              <a:rPr sz="1600" b="1" spc="-4" dirty="0">
                <a:latin typeface="+mn-lt"/>
                <a:cs typeface="Arial"/>
              </a:rPr>
              <a:t>e</a:t>
            </a:r>
            <a:r>
              <a:rPr sz="1600" b="1" spc="4" dirty="0">
                <a:latin typeface="+mn-lt"/>
                <a:cs typeface="Arial"/>
              </a:rPr>
              <a:t>r</a:t>
            </a:r>
            <a:r>
              <a:rPr sz="1600" b="1" spc="-4" dirty="0">
                <a:latin typeface="+mn-lt"/>
                <a:cs typeface="Arial"/>
              </a:rPr>
              <a:t>me</a:t>
            </a:r>
            <a:r>
              <a:rPr sz="1600" b="1" spc="4" dirty="0">
                <a:latin typeface="+mn-lt"/>
                <a:cs typeface="Arial"/>
              </a:rPr>
              <a:t>i</a:t>
            </a:r>
            <a:r>
              <a:rPr sz="1600" b="1" spc="-9" dirty="0">
                <a:latin typeface="+mn-lt"/>
                <a:cs typeface="Arial"/>
              </a:rPr>
              <a:t>db</a:t>
            </a:r>
            <a:r>
              <a:rPr sz="1600" b="1" spc="-4" dirty="0">
                <a:latin typeface="+mn-lt"/>
                <a:cs typeface="Arial"/>
              </a:rPr>
              <a:t>a</a:t>
            </a:r>
            <a:r>
              <a:rPr sz="1600" b="1" spc="4" dirty="0">
                <a:latin typeface="+mn-lt"/>
                <a:cs typeface="Arial"/>
              </a:rPr>
              <a:t>r</a:t>
            </a:r>
            <a:r>
              <a:rPr sz="1600" b="1" spc="-4" dirty="0">
                <a:latin typeface="+mn-lt"/>
                <a:cs typeface="Arial"/>
              </a:rPr>
              <a:t>e</a:t>
            </a:r>
            <a:r>
              <a:rPr sz="1600" b="1" dirty="0">
                <a:latin typeface="+mn-lt"/>
                <a:cs typeface="Arial"/>
              </a:rPr>
              <a:t>n</a:t>
            </a:r>
            <a:r>
              <a:rPr sz="1600" b="1" spc="-43" dirty="0">
                <a:latin typeface="+mn-lt"/>
                <a:cs typeface="Arial"/>
              </a:rPr>
              <a:t> </a:t>
            </a:r>
            <a:r>
              <a:rPr sz="1600" b="1" spc="-4" dirty="0">
                <a:latin typeface="+mn-lt"/>
                <a:cs typeface="Arial"/>
              </a:rPr>
              <a:t>Ge</a:t>
            </a:r>
            <a:r>
              <a:rPr sz="1600" b="1" dirty="0">
                <a:latin typeface="+mn-lt"/>
                <a:cs typeface="Arial"/>
              </a:rPr>
              <a:t>f</a:t>
            </a:r>
            <a:r>
              <a:rPr sz="1600" b="1" spc="-4" dirty="0">
                <a:latin typeface="+mn-lt"/>
                <a:cs typeface="Arial"/>
              </a:rPr>
              <a:t>a</a:t>
            </a:r>
            <a:r>
              <a:rPr sz="1600" b="1" spc="-9" dirty="0">
                <a:latin typeface="+mn-lt"/>
                <a:cs typeface="Arial"/>
              </a:rPr>
              <a:t>h</a:t>
            </a:r>
            <a:r>
              <a:rPr sz="1600" b="1" spc="4" dirty="0">
                <a:latin typeface="+mn-lt"/>
                <a:cs typeface="Arial"/>
              </a:rPr>
              <a:t>r</a:t>
            </a:r>
            <a:r>
              <a:rPr sz="1600" b="1" spc="-4" dirty="0">
                <a:latin typeface="+mn-lt"/>
                <a:cs typeface="Arial"/>
              </a:rPr>
              <a:t>e</a:t>
            </a:r>
            <a:r>
              <a:rPr sz="1600" b="1" dirty="0">
                <a:latin typeface="+mn-lt"/>
                <a:cs typeface="Arial"/>
              </a:rPr>
              <a:t>n</a:t>
            </a:r>
            <a:r>
              <a:rPr sz="1600" b="1" spc="-30" dirty="0">
                <a:latin typeface="+mn-lt"/>
                <a:cs typeface="Arial"/>
              </a:rPr>
              <a:t> </a:t>
            </a:r>
            <a:r>
              <a:rPr sz="1600" b="1" spc="-13" dirty="0">
                <a:latin typeface="+mn-lt"/>
                <a:cs typeface="Arial"/>
              </a:rPr>
              <a:t>v</a:t>
            </a:r>
            <a:r>
              <a:rPr sz="1600" b="1" spc="-4" dirty="0">
                <a:latin typeface="+mn-lt"/>
                <a:cs typeface="Arial"/>
              </a:rPr>
              <a:t>e</a:t>
            </a:r>
            <a:r>
              <a:rPr sz="1600" b="1" spc="4" dirty="0">
                <a:latin typeface="+mn-lt"/>
                <a:cs typeface="Arial"/>
              </a:rPr>
              <a:t>r</a:t>
            </a:r>
            <a:r>
              <a:rPr sz="1600" b="1" spc="-9" dirty="0">
                <a:latin typeface="+mn-lt"/>
                <a:cs typeface="Arial"/>
              </a:rPr>
              <a:t>u</a:t>
            </a:r>
            <a:r>
              <a:rPr sz="1600" b="1" spc="4" dirty="0">
                <a:latin typeface="+mn-lt"/>
                <a:cs typeface="Arial"/>
              </a:rPr>
              <a:t>r</a:t>
            </a:r>
            <a:r>
              <a:rPr sz="1600" b="1" spc="-4" dirty="0">
                <a:latin typeface="+mn-lt"/>
                <a:cs typeface="Arial"/>
              </a:rPr>
              <a:t>sac</a:t>
            </a:r>
            <a:r>
              <a:rPr sz="1600" b="1" spc="-9" dirty="0">
                <a:latin typeface="+mn-lt"/>
                <a:cs typeface="Arial"/>
              </a:rPr>
              <a:t>h</a:t>
            </a:r>
            <a:r>
              <a:rPr sz="1600" b="1" spc="-4" dirty="0">
                <a:latin typeface="+mn-lt"/>
                <a:cs typeface="Arial"/>
              </a:rPr>
              <a:t>e</a:t>
            </a:r>
            <a:r>
              <a:rPr sz="1600" b="1" spc="-9" dirty="0">
                <a:latin typeface="+mn-lt"/>
                <a:cs typeface="Arial"/>
              </a:rPr>
              <a:t>n</a:t>
            </a:r>
            <a:r>
              <a:rPr sz="1600" dirty="0">
                <a:latin typeface="+mn-lt"/>
                <a:cs typeface="Arial"/>
              </a:rPr>
              <a:t>,</a:t>
            </a:r>
            <a:r>
              <a:rPr sz="1600" spc="-34"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spc="4" dirty="0">
                <a:latin typeface="+mn-lt"/>
                <a:cs typeface="Arial"/>
              </a:rPr>
              <a:t>z</a:t>
            </a:r>
            <a:r>
              <a:rPr sz="1600" dirty="0">
                <a:latin typeface="+mn-lt"/>
                <a:cs typeface="Arial"/>
              </a:rPr>
              <a:t>u</a:t>
            </a:r>
            <a:r>
              <a:rPr sz="1600" spc="-9" dirty="0">
                <a:latin typeface="+mn-lt"/>
                <a:cs typeface="Arial"/>
              </a:rPr>
              <a:t> </a:t>
            </a:r>
            <a:r>
              <a:rPr sz="1600" spc="-4" dirty="0">
                <a:latin typeface="+mn-lt"/>
                <a:cs typeface="Arial"/>
              </a:rPr>
              <a:t>bea</a:t>
            </a:r>
            <a:r>
              <a:rPr sz="1600" spc="4" dirty="0">
                <a:latin typeface="+mn-lt"/>
                <a:cs typeface="Arial"/>
              </a:rPr>
              <a:t>c</a:t>
            </a:r>
            <a:r>
              <a:rPr sz="1600" spc="-4" dirty="0">
                <a:latin typeface="+mn-lt"/>
                <a:cs typeface="Arial"/>
              </a:rPr>
              <a:t>h</a:t>
            </a:r>
            <a:r>
              <a:rPr sz="1600" spc="4" dirty="0">
                <a:latin typeface="+mn-lt"/>
                <a:cs typeface="Arial"/>
              </a:rPr>
              <a:t>t</a:t>
            </a:r>
            <a:r>
              <a:rPr sz="1600" spc="-13" dirty="0">
                <a:latin typeface="+mn-lt"/>
                <a:cs typeface="Arial"/>
              </a:rPr>
              <a:t>e</a:t>
            </a:r>
            <a:r>
              <a:rPr sz="1600" spc="-4" dirty="0">
                <a:latin typeface="+mn-lt"/>
                <a:cs typeface="Arial"/>
              </a:rPr>
              <a:t>n</a:t>
            </a:r>
            <a:r>
              <a:rPr sz="1600" dirty="0">
                <a:latin typeface="+mn-lt"/>
                <a:cs typeface="Arial"/>
              </a:rPr>
              <a:t>,</a:t>
            </a:r>
            <a:r>
              <a:rPr sz="1600" spc="-43" dirty="0">
                <a:latin typeface="+mn-lt"/>
                <a:cs typeface="Arial"/>
              </a:rPr>
              <a:t> </a:t>
            </a:r>
            <a:r>
              <a:rPr sz="1600" spc="-4" dirty="0">
                <a:latin typeface="+mn-lt"/>
                <a:cs typeface="Arial"/>
              </a:rPr>
              <a:t>da</a:t>
            </a:r>
            <a:r>
              <a:rPr sz="1600" spc="4" dirty="0">
                <a:latin typeface="+mn-lt"/>
                <a:cs typeface="Arial"/>
              </a:rPr>
              <a:t>s</a:t>
            </a:r>
            <a:r>
              <a:rPr sz="1600" dirty="0">
                <a:latin typeface="+mn-lt"/>
                <a:cs typeface="Arial"/>
              </a:rPr>
              <a:t>s</a:t>
            </a:r>
            <a:r>
              <a:rPr sz="1600" spc="-13" dirty="0">
                <a:latin typeface="+mn-lt"/>
                <a:cs typeface="Arial"/>
              </a:rPr>
              <a:t> </a:t>
            </a:r>
            <a:r>
              <a:rPr sz="1600" spc="-4" dirty="0">
                <a:latin typeface="+mn-lt"/>
                <a:cs typeface="Arial"/>
              </a:rPr>
              <a:t>d</a:t>
            </a:r>
            <a:r>
              <a:rPr sz="1600" dirty="0">
                <a:latin typeface="+mn-lt"/>
                <a:cs typeface="Arial"/>
              </a:rPr>
              <a:t>ie </a:t>
            </a:r>
            <a:r>
              <a:rPr sz="1600" spc="-4" dirty="0">
                <a:latin typeface="+mn-lt"/>
                <a:cs typeface="Arial"/>
              </a:rPr>
              <a:t>Be</a:t>
            </a:r>
            <a:r>
              <a:rPr sz="1600" spc="4" dirty="0">
                <a:latin typeface="+mn-lt"/>
                <a:cs typeface="Arial"/>
              </a:rPr>
              <a:t>st</a:t>
            </a:r>
            <a:r>
              <a:rPr sz="1600" dirty="0">
                <a:latin typeface="+mn-lt"/>
                <a:cs typeface="Arial"/>
              </a:rPr>
              <a:t>i</a:t>
            </a:r>
            <a:r>
              <a:rPr sz="1600" spc="-9" dirty="0">
                <a:latin typeface="+mn-lt"/>
                <a:cs typeface="Arial"/>
              </a:rPr>
              <a:t>mm</a:t>
            </a:r>
            <a:r>
              <a:rPr sz="1600" spc="-4" dirty="0">
                <a:latin typeface="+mn-lt"/>
                <a:cs typeface="Arial"/>
              </a:rPr>
              <a:t>ung</a:t>
            </a:r>
            <a:r>
              <a:rPr sz="1600" spc="-13"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de</a:t>
            </a:r>
            <a:r>
              <a:rPr sz="1600" dirty="0">
                <a:latin typeface="+mn-lt"/>
                <a:cs typeface="Arial"/>
              </a:rPr>
              <a:t>s</a:t>
            </a:r>
            <a:r>
              <a:rPr sz="1600" spc="-13" dirty="0">
                <a:latin typeface="+mn-lt"/>
                <a:cs typeface="Arial"/>
              </a:rPr>
              <a:t> </a:t>
            </a:r>
            <a:r>
              <a:rPr sz="1600" dirty="0">
                <a:latin typeface="+mn-lt"/>
                <a:cs typeface="Arial"/>
              </a:rPr>
              <a:t>§</a:t>
            </a:r>
            <a:r>
              <a:rPr sz="1600" spc="-9" dirty="0">
                <a:latin typeface="+mn-lt"/>
                <a:cs typeface="Arial"/>
              </a:rPr>
              <a:t> </a:t>
            </a:r>
            <a:r>
              <a:rPr sz="1600" spc="-4" dirty="0">
                <a:latin typeface="+mn-lt"/>
                <a:cs typeface="Arial"/>
              </a:rPr>
              <a:t>2</a:t>
            </a:r>
            <a:r>
              <a:rPr sz="1600" dirty="0">
                <a:latin typeface="+mn-lt"/>
                <a:cs typeface="Arial"/>
              </a:rPr>
              <a:t>7</a:t>
            </a:r>
            <a:r>
              <a:rPr sz="1600" spc="-77" dirty="0">
                <a:latin typeface="+mn-lt"/>
                <a:cs typeface="Arial"/>
              </a:rPr>
              <a:t> </a:t>
            </a:r>
            <a:r>
              <a:rPr sz="1600" spc="-4" dirty="0">
                <a:latin typeface="+mn-lt"/>
                <a:cs typeface="Arial"/>
              </a:rPr>
              <a:t>Ab</a:t>
            </a:r>
            <a:r>
              <a:rPr sz="1600" spc="4" dirty="0">
                <a:latin typeface="+mn-lt"/>
                <a:cs typeface="Arial"/>
              </a:rPr>
              <a:t>s</a:t>
            </a:r>
            <a:r>
              <a:rPr sz="1600" dirty="0">
                <a:latin typeface="+mn-lt"/>
                <a:cs typeface="Arial"/>
              </a:rPr>
              <a:t>.</a:t>
            </a:r>
            <a:r>
              <a:rPr sz="1600" spc="-13" dirty="0">
                <a:latin typeface="+mn-lt"/>
                <a:cs typeface="Arial"/>
              </a:rPr>
              <a:t> </a:t>
            </a:r>
            <a:r>
              <a:rPr sz="1600" dirty="0">
                <a:latin typeface="+mn-lt"/>
                <a:cs typeface="Arial"/>
              </a:rPr>
              <a:t>3</a:t>
            </a:r>
            <a:r>
              <a:rPr sz="1600" spc="-9" dirty="0">
                <a:latin typeface="+mn-lt"/>
                <a:cs typeface="Arial"/>
              </a:rPr>
              <a:t> </a:t>
            </a:r>
            <a:r>
              <a:rPr sz="1600" spc="-4" dirty="0">
                <a:latin typeface="+mn-lt"/>
                <a:cs typeface="Arial"/>
              </a:rPr>
              <a:t>ode</a:t>
            </a:r>
            <a:r>
              <a:rPr sz="1600" dirty="0">
                <a:latin typeface="+mn-lt"/>
                <a:cs typeface="Arial"/>
              </a:rPr>
              <a:t>r</a:t>
            </a:r>
            <a:r>
              <a:rPr sz="1600" spc="-26" dirty="0">
                <a:latin typeface="+mn-lt"/>
                <a:cs typeface="Arial"/>
              </a:rPr>
              <a:t> </a:t>
            </a:r>
            <a:r>
              <a:rPr sz="1600" dirty="0">
                <a:latin typeface="+mn-lt"/>
                <a:cs typeface="Arial"/>
              </a:rPr>
              <a:t>6</a:t>
            </a:r>
            <a:r>
              <a:rPr sz="1600" spc="-9" dirty="0">
                <a:latin typeface="+mn-lt"/>
                <a:cs typeface="Arial"/>
              </a:rPr>
              <a:t> </a:t>
            </a:r>
            <a:r>
              <a:rPr sz="1600" spc="-4" dirty="0">
                <a:latin typeface="+mn-lt"/>
                <a:cs typeface="Arial"/>
              </a:rPr>
              <a:t>de</a:t>
            </a:r>
            <a:r>
              <a:rPr sz="1600" dirty="0">
                <a:latin typeface="+mn-lt"/>
                <a:cs typeface="Arial"/>
              </a:rPr>
              <a:t>s</a:t>
            </a:r>
            <a:r>
              <a:rPr sz="1600" spc="-13" dirty="0">
                <a:latin typeface="+mn-lt"/>
                <a:cs typeface="Arial"/>
              </a:rPr>
              <a:t> </a:t>
            </a:r>
            <a:r>
              <a:rPr sz="1600" spc="-26" dirty="0">
                <a:latin typeface="+mn-lt"/>
                <a:cs typeface="Arial"/>
              </a:rPr>
              <a:t>W</a:t>
            </a:r>
            <a:r>
              <a:rPr sz="1600" spc="-4" dirty="0">
                <a:latin typeface="+mn-lt"/>
                <a:cs typeface="Arial"/>
              </a:rPr>
              <a:t>a</a:t>
            </a:r>
            <a:r>
              <a:rPr sz="1600" spc="-17" dirty="0">
                <a:latin typeface="+mn-lt"/>
                <a:cs typeface="Arial"/>
              </a:rPr>
              <a:t>f</a:t>
            </a:r>
            <a:r>
              <a:rPr sz="1600" spc="-9" dirty="0">
                <a:latin typeface="+mn-lt"/>
                <a:cs typeface="Arial"/>
              </a:rPr>
              <a:t>f</a:t>
            </a:r>
            <a:r>
              <a:rPr sz="1600" spc="-4" dirty="0">
                <a:latin typeface="+mn-lt"/>
                <a:cs typeface="Arial"/>
              </a:rPr>
              <a:t>e</a:t>
            </a:r>
            <a:r>
              <a:rPr sz="1600" spc="-13" dirty="0">
                <a:latin typeface="+mn-lt"/>
                <a:cs typeface="Arial"/>
              </a:rPr>
              <a:t>n</a:t>
            </a:r>
            <a:r>
              <a:rPr sz="1600" spc="-4" dirty="0">
                <a:latin typeface="+mn-lt"/>
                <a:cs typeface="Arial"/>
              </a:rPr>
              <a:t>g</a:t>
            </a:r>
            <a:r>
              <a:rPr sz="1600" spc="-13" dirty="0">
                <a:latin typeface="+mn-lt"/>
                <a:cs typeface="Arial"/>
              </a:rPr>
              <a:t>e</a:t>
            </a:r>
            <a:r>
              <a:rPr sz="1600" spc="4" dirty="0">
                <a:latin typeface="+mn-lt"/>
                <a:cs typeface="Arial"/>
              </a:rPr>
              <a:t>s</a:t>
            </a:r>
            <a:r>
              <a:rPr sz="1600" spc="-13" dirty="0">
                <a:latin typeface="+mn-lt"/>
                <a:cs typeface="Arial"/>
              </a:rPr>
              <a:t>e</a:t>
            </a:r>
            <a:r>
              <a:rPr sz="1600" spc="4" dirty="0">
                <a:latin typeface="+mn-lt"/>
                <a:cs typeface="Arial"/>
              </a:rPr>
              <a:t>t</a:t>
            </a:r>
            <a:r>
              <a:rPr sz="1600" spc="-9" dirty="0">
                <a:latin typeface="+mn-lt"/>
                <a:cs typeface="Arial"/>
              </a:rPr>
              <a:t>z</a:t>
            </a:r>
            <a:r>
              <a:rPr sz="1600" spc="-13" dirty="0">
                <a:latin typeface="+mn-lt"/>
                <a:cs typeface="Arial"/>
              </a:rPr>
              <a:t>e</a:t>
            </a:r>
            <a:r>
              <a:rPr sz="1600" dirty="0">
                <a:latin typeface="+mn-lt"/>
                <a:cs typeface="Arial"/>
              </a:rPr>
              <a:t>s</a:t>
            </a:r>
            <a:r>
              <a:rPr sz="1600" spc="-34" dirty="0">
                <a:latin typeface="+mn-lt"/>
                <a:cs typeface="Arial"/>
              </a:rPr>
              <a:t> </a:t>
            </a:r>
            <a:r>
              <a:rPr sz="1600" spc="-4" dirty="0">
                <a:latin typeface="+mn-lt"/>
                <a:cs typeface="Arial"/>
              </a:rPr>
              <a:t>e</a:t>
            </a:r>
            <a:r>
              <a:rPr sz="1600" dirty="0">
                <a:latin typeface="+mn-lt"/>
                <a:cs typeface="Arial"/>
              </a:rPr>
              <a:t>i</a:t>
            </a:r>
            <a:r>
              <a:rPr sz="1600" spc="-4" dirty="0">
                <a:latin typeface="+mn-lt"/>
                <a:cs typeface="Arial"/>
              </a:rPr>
              <a:t>ngeha</a:t>
            </a:r>
            <a:r>
              <a:rPr sz="1600" dirty="0">
                <a:latin typeface="+mn-lt"/>
                <a:cs typeface="Arial"/>
              </a:rPr>
              <a:t>l</a:t>
            </a:r>
            <a:r>
              <a:rPr sz="1600" spc="4" dirty="0">
                <a:latin typeface="+mn-lt"/>
                <a:cs typeface="Arial"/>
              </a:rPr>
              <a:t>t</a:t>
            </a:r>
            <a:r>
              <a:rPr sz="1600" spc="-4" dirty="0">
                <a:latin typeface="+mn-lt"/>
                <a:cs typeface="Arial"/>
              </a:rPr>
              <a:t>e</a:t>
            </a:r>
            <a:r>
              <a:rPr sz="1600" dirty="0">
                <a:latin typeface="+mn-lt"/>
                <a:cs typeface="Arial"/>
              </a:rPr>
              <a:t>n</a:t>
            </a:r>
            <a:r>
              <a:rPr sz="1600" spc="-47" dirty="0">
                <a:latin typeface="+mn-lt"/>
                <a:cs typeface="Arial"/>
              </a:rPr>
              <a:t> </a:t>
            </a:r>
            <a:r>
              <a:rPr sz="1600" spc="-17" dirty="0">
                <a:latin typeface="+mn-lt"/>
                <a:cs typeface="Arial"/>
              </a:rPr>
              <a:t>w</a:t>
            </a:r>
            <a:r>
              <a:rPr sz="1600" spc="-4" dirty="0">
                <a:latin typeface="+mn-lt"/>
                <a:cs typeface="Arial"/>
              </a:rPr>
              <a:t>e</a:t>
            </a:r>
            <a:r>
              <a:rPr sz="1600" dirty="0">
                <a:latin typeface="+mn-lt"/>
                <a:cs typeface="Arial"/>
              </a:rPr>
              <a:t>r</a:t>
            </a:r>
            <a:r>
              <a:rPr sz="1600" spc="-4" dirty="0">
                <a:latin typeface="+mn-lt"/>
                <a:cs typeface="Arial"/>
              </a:rPr>
              <a:t>den</a:t>
            </a:r>
            <a:r>
              <a:rPr sz="1600" dirty="0">
                <a:latin typeface="+mn-lt"/>
                <a:cs typeface="Arial"/>
              </a:rPr>
              <a:t>.</a:t>
            </a:r>
            <a:r>
              <a:rPr sz="1600" spc="-13" dirty="0">
                <a:latin typeface="+mn-lt"/>
                <a:cs typeface="Arial"/>
              </a:rPr>
              <a:t> </a:t>
            </a:r>
            <a:r>
              <a:rPr sz="1600" spc="-4" dirty="0">
                <a:latin typeface="+mn-lt"/>
                <a:cs typeface="Arial"/>
              </a:rPr>
              <a:t>S</a:t>
            </a:r>
            <a:r>
              <a:rPr sz="1600" dirty="0">
                <a:latin typeface="+mn-lt"/>
                <a:cs typeface="Arial"/>
              </a:rPr>
              <a:t>ie</a:t>
            </a:r>
            <a:r>
              <a:rPr sz="1600" spc="-9" dirty="0">
                <a:latin typeface="+mn-lt"/>
                <a:cs typeface="Arial"/>
              </a:rPr>
              <a:t> </a:t>
            </a:r>
            <a:r>
              <a:rPr sz="1600" spc="-4" dirty="0">
                <a:latin typeface="+mn-lt"/>
                <a:cs typeface="Arial"/>
              </a:rPr>
              <a:t>haben</a:t>
            </a:r>
            <a:r>
              <a:rPr sz="1600" dirty="0">
                <a:latin typeface="+mn-lt"/>
                <a:cs typeface="Arial"/>
              </a:rPr>
              <a:t>, </a:t>
            </a:r>
            <a:r>
              <a:rPr sz="1600" spc="-17" dirty="0">
                <a:latin typeface="+mn-lt"/>
                <a:cs typeface="Arial"/>
              </a:rPr>
              <a:t>w</a:t>
            </a:r>
            <a:r>
              <a:rPr sz="1600" spc="-4" dirty="0">
                <a:latin typeface="+mn-lt"/>
                <a:cs typeface="Arial"/>
              </a:rPr>
              <a:t>en</a:t>
            </a:r>
            <a:r>
              <a:rPr sz="1600" dirty="0">
                <a:latin typeface="+mn-lt"/>
                <a:cs typeface="Arial"/>
              </a:rPr>
              <a:t>n</a:t>
            </a:r>
            <a:r>
              <a:rPr sz="1600" spc="-9" dirty="0">
                <a:latin typeface="+mn-lt"/>
                <a:cs typeface="Arial"/>
              </a:rPr>
              <a:t> </a:t>
            </a:r>
            <a:r>
              <a:rPr sz="1600" spc="-4" dirty="0">
                <a:latin typeface="+mn-lt"/>
                <a:cs typeface="Arial"/>
              </a:rPr>
              <a:t>d</a:t>
            </a:r>
            <a:r>
              <a:rPr sz="1600" dirty="0">
                <a:latin typeface="+mn-lt"/>
                <a:cs typeface="Arial"/>
              </a:rPr>
              <a:t>i</a:t>
            </a:r>
            <a:r>
              <a:rPr sz="1600" spc="-4" dirty="0">
                <a:latin typeface="+mn-lt"/>
                <a:cs typeface="Arial"/>
              </a:rPr>
              <a:t>e</a:t>
            </a:r>
            <a:r>
              <a:rPr sz="1600" dirty="0">
                <a:latin typeface="+mn-lt"/>
                <a:cs typeface="Arial"/>
              </a:rPr>
              <a:t>s</a:t>
            </a:r>
            <a:r>
              <a:rPr sz="1600" spc="-13" dirty="0">
                <a:latin typeface="+mn-lt"/>
                <a:cs typeface="Arial"/>
              </a:rPr>
              <a:t> </a:t>
            </a:r>
            <a:r>
              <a:rPr sz="1600" spc="4" dirty="0">
                <a:latin typeface="+mn-lt"/>
                <a:cs typeface="Arial"/>
              </a:rPr>
              <a:t>z</a:t>
            </a:r>
            <a:r>
              <a:rPr sz="1600" spc="-4" dirty="0">
                <a:latin typeface="+mn-lt"/>
                <a:cs typeface="Arial"/>
              </a:rPr>
              <a:t>u</a:t>
            </a:r>
            <a:r>
              <a:rPr sz="1600" dirty="0">
                <a:latin typeface="+mn-lt"/>
                <a:cs typeface="Arial"/>
              </a:rPr>
              <a:t>r</a:t>
            </a:r>
            <a:r>
              <a:rPr sz="1600" spc="-17" dirty="0">
                <a:latin typeface="+mn-lt"/>
                <a:cs typeface="Arial"/>
              </a:rPr>
              <a:t> </a:t>
            </a:r>
            <a:r>
              <a:rPr sz="1600" spc="-64" dirty="0">
                <a:latin typeface="+mn-lt"/>
                <a:cs typeface="Arial"/>
              </a:rPr>
              <a:t>V</a:t>
            </a:r>
            <a:r>
              <a:rPr sz="1600" spc="-4" dirty="0">
                <a:latin typeface="+mn-lt"/>
                <a:cs typeface="Arial"/>
              </a:rPr>
              <a:t>e</a:t>
            </a:r>
            <a:r>
              <a:rPr sz="1600" dirty="0">
                <a:latin typeface="+mn-lt"/>
                <a:cs typeface="Arial"/>
              </a:rPr>
              <a:t>r</a:t>
            </a:r>
            <a:r>
              <a:rPr sz="1600" spc="-4" dirty="0">
                <a:latin typeface="+mn-lt"/>
                <a:cs typeface="Arial"/>
              </a:rPr>
              <a:t>hü</a:t>
            </a:r>
            <a:r>
              <a:rPr sz="1600" spc="4" dirty="0">
                <a:latin typeface="+mn-lt"/>
                <a:cs typeface="Arial"/>
              </a:rPr>
              <a:t>t</a:t>
            </a:r>
            <a:r>
              <a:rPr sz="1600" spc="-4" dirty="0">
                <a:latin typeface="+mn-lt"/>
                <a:cs typeface="Arial"/>
              </a:rPr>
              <a:t>un</a:t>
            </a:r>
            <a:r>
              <a:rPr sz="1600" dirty="0">
                <a:latin typeface="+mn-lt"/>
                <a:cs typeface="Arial"/>
              </a:rPr>
              <a:t>g</a:t>
            </a:r>
            <a:r>
              <a:rPr sz="1600" spc="-47" dirty="0">
                <a:latin typeface="+mn-lt"/>
                <a:cs typeface="Arial"/>
              </a:rPr>
              <a:t> </a:t>
            </a:r>
            <a:r>
              <a:rPr sz="1600" spc="-4" dirty="0">
                <a:latin typeface="+mn-lt"/>
                <a:cs typeface="Arial"/>
              </a:rPr>
              <a:t>ode</a:t>
            </a:r>
            <a:r>
              <a:rPr sz="1600" dirty="0">
                <a:latin typeface="+mn-lt"/>
                <a:cs typeface="Arial"/>
              </a:rPr>
              <a:t>r</a:t>
            </a:r>
            <a:r>
              <a:rPr sz="1600" spc="-17" dirty="0">
                <a:latin typeface="+mn-lt"/>
                <a:cs typeface="Arial"/>
              </a:rPr>
              <a:t> </a:t>
            </a:r>
            <a:r>
              <a:rPr sz="1600" spc="-4" dirty="0">
                <a:latin typeface="+mn-lt"/>
                <a:cs typeface="Arial"/>
              </a:rPr>
              <a:t>Be</a:t>
            </a:r>
            <a:r>
              <a:rPr sz="1600" spc="4" dirty="0">
                <a:latin typeface="+mn-lt"/>
                <a:cs typeface="Arial"/>
              </a:rPr>
              <a:t>s</a:t>
            </a:r>
            <a:r>
              <a:rPr sz="1600" spc="-4" dirty="0">
                <a:latin typeface="+mn-lt"/>
                <a:cs typeface="Arial"/>
              </a:rPr>
              <a:t>e</a:t>
            </a:r>
            <a:r>
              <a:rPr sz="1600" dirty="0">
                <a:latin typeface="+mn-lt"/>
                <a:cs typeface="Arial"/>
              </a:rPr>
              <a:t>i</a:t>
            </a:r>
            <a:r>
              <a:rPr sz="1600" spc="4" dirty="0">
                <a:latin typeface="+mn-lt"/>
                <a:cs typeface="Arial"/>
              </a:rPr>
              <a:t>t</a:t>
            </a:r>
            <a:r>
              <a:rPr sz="1600" dirty="0">
                <a:latin typeface="+mn-lt"/>
                <a:cs typeface="Arial"/>
              </a:rPr>
              <a:t>i</a:t>
            </a:r>
            <a:r>
              <a:rPr sz="1600" spc="-4" dirty="0">
                <a:latin typeface="+mn-lt"/>
                <a:cs typeface="Arial"/>
              </a:rPr>
              <a:t>gun</a:t>
            </a:r>
            <a:r>
              <a:rPr sz="1600" dirty="0">
                <a:latin typeface="+mn-lt"/>
                <a:cs typeface="Arial"/>
              </a:rPr>
              <a:t>g</a:t>
            </a:r>
            <a:r>
              <a:rPr sz="1600" spc="-38" dirty="0">
                <a:latin typeface="+mn-lt"/>
                <a:cs typeface="Arial"/>
              </a:rPr>
              <a:t> </a:t>
            </a:r>
            <a:r>
              <a:rPr sz="1600" spc="-17" dirty="0">
                <a:latin typeface="+mn-lt"/>
                <a:cs typeface="Arial"/>
              </a:rPr>
              <a:t>v</a:t>
            </a:r>
            <a:r>
              <a:rPr sz="1600" spc="-4" dirty="0">
                <a:latin typeface="+mn-lt"/>
                <a:cs typeface="Arial"/>
              </a:rPr>
              <a:t>o</a:t>
            </a:r>
            <a:r>
              <a:rPr sz="1600" dirty="0">
                <a:latin typeface="+mn-lt"/>
                <a:cs typeface="Arial"/>
              </a:rPr>
              <a:t>n</a:t>
            </a:r>
            <a:r>
              <a:rPr sz="1600" spc="-9" dirty="0">
                <a:latin typeface="+mn-lt"/>
                <a:cs typeface="Arial"/>
              </a:rPr>
              <a:t> </a:t>
            </a:r>
            <a:r>
              <a:rPr sz="1600" spc="-4" dirty="0">
                <a:latin typeface="+mn-lt"/>
                <a:cs typeface="Arial"/>
              </a:rPr>
              <a:t>Ge</a:t>
            </a:r>
            <a:r>
              <a:rPr sz="1600" spc="4" dirty="0">
                <a:latin typeface="+mn-lt"/>
                <a:cs typeface="Arial"/>
              </a:rPr>
              <a:t>f</a:t>
            </a:r>
            <a:r>
              <a:rPr sz="1600" spc="-4" dirty="0">
                <a:latin typeface="+mn-lt"/>
                <a:cs typeface="Arial"/>
              </a:rPr>
              <a:t>ah</a:t>
            </a:r>
            <a:r>
              <a:rPr sz="1600" dirty="0">
                <a:latin typeface="+mn-lt"/>
                <a:cs typeface="Arial"/>
              </a:rPr>
              <a:t>r</a:t>
            </a:r>
            <a:r>
              <a:rPr sz="1600" spc="-4"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e</a:t>
            </a:r>
            <a:r>
              <a:rPr sz="1600" dirty="0">
                <a:latin typeface="+mn-lt"/>
                <a:cs typeface="Arial"/>
              </a:rPr>
              <a:t>r</a:t>
            </a:r>
            <a:r>
              <a:rPr sz="1600" spc="4" dirty="0">
                <a:latin typeface="+mn-lt"/>
                <a:cs typeface="Arial"/>
              </a:rPr>
              <a:t>f</a:t>
            </a:r>
            <a:r>
              <a:rPr sz="1600" spc="-4" dirty="0">
                <a:latin typeface="+mn-lt"/>
                <a:cs typeface="Arial"/>
              </a:rPr>
              <a:t>o</a:t>
            </a:r>
            <a:r>
              <a:rPr sz="1600" dirty="0">
                <a:latin typeface="+mn-lt"/>
                <a:cs typeface="Arial"/>
              </a:rPr>
              <a:t>r</a:t>
            </a:r>
            <a:r>
              <a:rPr sz="1600" spc="-4" dirty="0">
                <a:latin typeface="+mn-lt"/>
                <a:cs typeface="Arial"/>
              </a:rPr>
              <a:t>de</a:t>
            </a:r>
            <a:r>
              <a:rPr sz="1600" spc="-13" dirty="0">
                <a:latin typeface="+mn-lt"/>
                <a:cs typeface="Arial"/>
              </a:rPr>
              <a:t>r</a:t>
            </a:r>
            <a:r>
              <a:rPr sz="1600" dirty="0">
                <a:latin typeface="+mn-lt"/>
                <a:cs typeface="Arial"/>
              </a:rPr>
              <a:t>li</a:t>
            </a:r>
            <a:r>
              <a:rPr sz="1600" spc="4" dirty="0">
                <a:latin typeface="+mn-lt"/>
                <a:cs typeface="Arial"/>
              </a:rPr>
              <a:t>c</a:t>
            </a:r>
            <a:r>
              <a:rPr sz="1600" dirty="0">
                <a:latin typeface="+mn-lt"/>
                <a:cs typeface="Arial"/>
              </a:rPr>
              <a:t>h</a:t>
            </a:r>
            <a:r>
              <a:rPr sz="1600" spc="-38" dirty="0">
                <a:latin typeface="+mn-lt"/>
                <a:cs typeface="Arial"/>
              </a:rPr>
              <a:t> </a:t>
            </a:r>
            <a:r>
              <a:rPr sz="1600" dirty="0">
                <a:latin typeface="+mn-lt"/>
                <a:cs typeface="Arial"/>
              </a:rPr>
              <a:t>i</a:t>
            </a:r>
            <a:r>
              <a:rPr sz="1600" spc="4" dirty="0">
                <a:latin typeface="+mn-lt"/>
                <a:cs typeface="Arial"/>
              </a:rPr>
              <a:t>st</a:t>
            </a:r>
            <a:r>
              <a:rPr sz="1600" dirty="0">
                <a:latin typeface="+mn-lt"/>
                <a:cs typeface="Arial"/>
              </a:rPr>
              <a:t>,</a:t>
            </a:r>
            <a:r>
              <a:rPr sz="1600" spc="-21" dirty="0">
                <a:latin typeface="+mn-lt"/>
                <a:cs typeface="Arial"/>
              </a:rPr>
              <a:t> </a:t>
            </a:r>
            <a:r>
              <a:rPr sz="1600" spc="-4" dirty="0">
                <a:latin typeface="+mn-lt"/>
                <a:cs typeface="Arial"/>
              </a:rPr>
              <a:t>da</a:t>
            </a:r>
            <a:r>
              <a:rPr sz="1600" dirty="0">
                <a:latin typeface="+mn-lt"/>
                <a:cs typeface="Arial"/>
              </a:rPr>
              <a:t>s</a:t>
            </a:r>
            <a:r>
              <a:rPr sz="1600" spc="-13"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e</a:t>
            </a:r>
            <a:r>
              <a:rPr sz="1600" dirty="0">
                <a:latin typeface="+mn-lt"/>
                <a:cs typeface="Arial"/>
              </a:rPr>
              <a:t>n</a:t>
            </a:r>
            <a:r>
              <a:rPr sz="1600" spc="-26" dirty="0">
                <a:latin typeface="+mn-lt"/>
                <a:cs typeface="Arial"/>
              </a:rPr>
              <a:t> </a:t>
            </a:r>
            <a:r>
              <a:rPr sz="1600" spc="-4" dirty="0">
                <a:latin typeface="+mn-lt"/>
                <a:cs typeface="Arial"/>
              </a:rPr>
              <a:t>ode</a:t>
            </a:r>
            <a:r>
              <a:rPr sz="1600" dirty="0">
                <a:latin typeface="+mn-lt"/>
                <a:cs typeface="Arial"/>
              </a:rPr>
              <a:t>r </a:t>
            </a:r>
            <a:r>
              <a:rPr sz="1600" spc="-4" dirty="0">
                <a:latin typeface="+mn-lt"/>
                <a:cs typeface="Arial"/>
              </a:rPr>
              <a:t>de</a:t>
            </a:r>
            <a:r>
              <a:rPr sz="1600" dirty="0">
                <a:latin typeface="+mn-lt"/>
                <a:cs typeface="Arial"/>
              </a:rPr>
              <a:t>n</a:t>
            </a:r>
            <a:r>
              <a:rPr sz="1600" spc="-77" dirty="0">
                <a:latin typeface="+mn-lt"/>
                <a:cs typeface="Arial"/>
              </a:rPr>
              <a:t> </a:t>
            </a:r>
            <a:r>
              <a:rPr sz="1600" spc="-4" dirty="0">
                <a:latin typeface="+mn-lt"/>
                <a:cs typeface="Arial"/>
              </a:rPr>
              <a:t>Au</a:t>
            </a:r>
            <a:r>
              <a:rPr sz="1600" spc="4" dirty="0">
                <a:latin typeface="+mn-lt"/>
                <a:cs typeface="Arial"/>
              </a:rPr>
              <a:t>f</a:t>
            </a:r>
            <a:r>
              <a:rPr sz="1600" spc="-4" dirty="0">
                <a:latin typeface="+mn-lt"/>
                <a:cs typeface="Arial"/>
              </a:rPr>
              <a:t>en</a:t>
            </a:r>
            <a:r>
              <a:rPr sz="1600" spc="4" dirty="0">
                <a:latin typeface="+mn-lt"/>
                <a:cs typeface="Arial"/>
              </a:rPr>
              <a:t>t</a:t>
            </a:r>
            <a:r>
              <a:rPr sz="1600" spc="-4" dirty="0">
                <a:latin typeface="+mn-lt"/>
                <a:cs typeface="Arial"/>
              </a:rPr>
              <a:t>h</a:t>
            </a:r>
            <a:r>
              <a:rPr sz="1600" spc="-13" dirty="0">
                <a:latin typeface="+mn-lt"/>
                <a:cs typeface="Arial"/>
              </a:rPr>
              <a:t>a</a:t>
            </a:r>
            <a:r>
              <a:rPr sz="1600" dirty="0">
                <a:latin typeface="+mn-lt"/>
                <a:cs typeface="Arial"/>
              </a:rPr>
              <a:t>lt</a:t>
            </a:r>
            <a:r>
              <a:rPr sz="1600" spc="-34" dirty="0">
                <a:latin typeface="+mn-lt"/>
                <a:cs typeface="Arial"/>
              </a:rPr>
              <a:t> </a:t>
            </a:r>
            <a:r>
              <a:rPr sz="1600" dirty="0">
                <a:latin typeface="+mn-lt"/>
                <a:cs typeface="Arial"/>
              </a:rPr>
              <a:t>in</a:t>
            </a:r>
            <a:r>
              <a:rPr sz="1600" spc="-9"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st</a:t>
            </a:r>
            <a:r>
              <a:rPr sz="1600" spc="-4" dirty="0">
                <a:latin typeface="+mn-lt"/>
                <a:cs typeface="Arial"/>
              </a:rPr>
              <a:t>ä</a:t>
            </a:r>
            <a:r>
              <a:rPr sz="1600" spc="-9" dirty="0">
                <a:latin typeface="+mn-lt"/>
                <a:cs typeface="Arial"/>
              </a:rPr>
              <a:t>tt</a:t>
            </a:r>
            <a:r>
              <a:rPr sz="1600" dirty="0">
                <a:latin typeface="+mn-lt"/>
                <a:cs typeface="Arial"/>
              </a:rPr>
              <a:t>e</a:t>
            </a:r>
            <a:r>
              <a:rPr sz="1600" spc="-38" dirty="0">
                <a:latin typeface="+mn-lt"/>
                <a:cs typeface="Arial"/>
              </a:rPr>
              <a:t> </a:t>
            </a:r>
            <a:r>
              <a:rPr sz="1600" spc="4" dirty="0">
                <a:latin typeface="+mn-lt"/>
                <a:cs typeface="Arial"/>
              </a:rPr>
              <a:t>z</a:t>
            </a:r>
            <a:r>
              <a:rPr sz="1600" dirty="0">
                <a:latin typeface="+mn-lt"/>
                <a:cs typeface="Arial"/>
              </a:rPr>
              <a:t>u</a:t>
            </a:r>
            <a:r>
              <a:rPr sz="1600" spc="-17" dirty="0">
                <a:latin typeface="+mn-lt"/>
                <a:cs typeface="Arial"/>
              </a:rPr>
              <a:t> </a:t>
            </a:r>
            <a:r>
              <a:rPr sz="1600" spc="-4" dirty="0">
                <a:latin typeface="+mn-lt"/>
                <a:cs typeface="Arial"/>
              </a:rPr>
              <a:t>un</a:t>
            </a:r>
            <a:r>
              <a:rPr sz="1600" spc="4" dirty="0">
                <a:latin typeface="+mn-lt"/>
                <a:cs typeface="Arial"/>
              </a:rPr>
              <a:t>t</a:t>
            </a:r>
            <a:r>
              <a:rPr sz="1600" spc="-4" dirty="0">
                <a:latin typeface="+mn-lt"/>
                <a:cs typeface="Arial"/>
              </a:rPr>
              <a:t>e</a:t>
            </a:r>
            <a:r>
              <a:rPr sz="1600" dirty="0">
                <a:latin typeface="+mn-lt"/>
                <a:cs typeface="Arial"/>
              </a:rPr>
              <a:t>r</a:t>
            </a:r>
            <a:r>
              <a:rPr sz="1600" spc="4" dirty="0">
                <a:latin typeface="+mn-lt"/>
                <a:cs typeface="Arial"/>
              </a:rPr>
              <a:t>s</a:t>
            </a:r>
            <a:r>
              <a:rPr sz="1600" spc="-4" dirty="0">
                <a:latin typeface="+mn-lt"/>
                <a:cs typeface="Arial"/>
              </a:rPr>
              <a:t>a</a:t>
            </a:r>
            <a:r>
              <a:rPr sz="1600" spc="-13" dirty="0">
                <a:latin typeface="+mn-lt"/>
                <a:cs typeface="Arial"/>
              </a:rPr>
              <a:t>g</a:t>
            </a:r>
            <a:r>
              <a:rPr sz="1600" spc="-4" dirty="0">
                <a:latin typeface="+mn-lt"/>
                <a:cs typeface="Arial"/>
              </a:rPr>
              <a:t>e</a:t>
            </a:r>
            <a:r>
              <a:rPr sz="1600" spc="-13" dirty="0">
                <a:latin typeface="+mn-lt"/>
                <a:cs typeface="Arial"/>
              </a:rPr>
              <a:t>n</a:t>
            </a:r>
            <a:r>
              <a:rPr sz="1600" dirty="0">
                <a:latin typeface="+mn-lt"/>
                <a:cs typeface="Arial"/>
              </a:rPr>
              <a:t>.</a:t>
            </a:r>
          </a:p>
          <a:p>
            <a:pPr>
              <a:spcBef>
                <a:spcPts val="10"/>
              </a:spcBef>
              <a:buFont typeface="Arial"/>
              <a:buAutoNum type="arabicParenBoth"/>
            </a:pPr>
            <a:endParaRPr sz="1600" dirty="0">
              <a:latin typeface="+mn-lt"/>
              <a:cs typeface="Times New Roman"/>
            </a:endParaRPr>
          </a:p>
          <a:p>
            <a:pPr marL="305160" marR="4344" indent="-294300">
              <a:buFont typeface="Arial"/>
              <a:buAutoNum type="arabicParenBoth"/>
              <a:tabLst>
                <a:tab pos="280725" algn="l"/>
              </a:tabLst>
            </a:pPr>
            <a:r>
              <a:rPr sz="1600" dirty="0">
                <a:latin typeface="+mn-lt"/>
                <a:cs typeface="Arial"/>
              </a:rPr>
              <a:t>Die</a:t>
            </a:r>
            <a:r>
              <a:rPr sz="1600" b="1" spc="-17" dirty="0">
                <a:latin typeface="+mn-lt"/>
                <a:cs typeface="Arial"/>
              </a:rPr>
              <a:t> </a:t>
            </a:r>
            <a:r>
              <a:rPr sz="1600" b="1" spc="-9" dirty="0">
                <a:latin typeface="+mn-lt"/>
                <a:cs typeface="Arial"/>
              </a:rPr>
              <a:t>B</a:t>
            </a:r>
            <a:r>
              <a:rPr sz="1600" b="1" spc="-4" dirty="0">
                <a:latin typeface="+mn-lt"/>
                <a:cs typeface="Arial"/>
              </a:rPr>
              <a:t>e</a:t>
            </a:r>
            <a:r>
              <a:rPr sz="1600" b="1" spc="-9" dirty="0">
                <a:latin typeface="+mn-lt"/>
                <a:cs typeface="Arial"/>
              </a:rPr>
              <a:t>nu</a:t>
            </a:r>
            <a:r>
              <a:rPr sz="1600" b="1" dirty="0">
                <a:latin typeface="+mn-lt"/>
                <a:cs typeface="Arial"/>
              </a:rPr>
              <a:t>t</a:t>
            </a:r>
            <a:r>
              <a:rPr sz="1600" b="1" spc="4" dirty="0">
                <a:latin typeface="+mn-lt"/>
                <a:cs typeface="Arial"/>
              </a:rPr>
              <a:t>z</a:t>
            </a:r>
            <a:r>
              <a:rPr sz="1600" b="1" spc="-4" dirty="0">
                <a:latin typeface="+mn-lt"/>
                <a:cs typeface="Arial"/>
              </a:rPr>
              <a:t>e</a:t>
            </a:r>
            <a:r>
              <a:rPr sz="1600" b="1" dirty="0">
                <a:latin typeface="+mn-lt"/>
                <a:cs typeface="Arial"/>
              </a:rPr>
              <a:t>r</a:t>
            </a:r>
            <a:r>
              <a:rPr sz="1600" b="1" spc="-21"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st</a:t>
            </a:r>
            <a:r>
              <a:rPr sz="1600" spc="-4" dirty="0">
                <a:latin typeface="+mn-lt"/>
                <a:cs typeface="Arial"/>
              </a:rPr>
              <a:t>ä</a:t>
            </a:r>
            <a:r>
              <a:rPr sz="1600" spc="-9" dirty="0">
                <a:latin typeface="+mn-lt"/>
                <a:cs typeface="Arial"/>
              </a:rPr>
              <a:t>tt</a:t>
            </a:r>
            <a:r>
              <a:rPr sz="1600" spc="-4" dirty="0">
                <a:latin typeface="+mn-lt"/>
                <a:cs typeface="Arial"/>
              </a:rPr>
              <a:t>e</a:t>
            </a:r>
            <a:r>
              <a:rPr sz="1600" dirty="0">
                <a:latin typeface="+mn-lt"/>
                <a:cs typeface="Arial"/>
              </a:rPr>
              <a:t>n</a:t>
            </a:r>
            <a:r>
              <a:rPr sz="1600" spc="-38" dirty="0">
                <a:latin typeface="+mn-lt"/>
                <a:cs typeface="Arial"/>
              </a:rPr>
              <a:t> </a:t>
            </a:r>
            <a:r>
              <a:rPr sz="1600" b="1" spc="-9" dirty="0">
                <a:latin typeface="+mn-lt"/>
                <a:cs typeface="Arial"/>
              </a:rPr>
              <a:t>h</a:t>
            </a:r>
            <a:r>
              <a:rPr sz="1600" b="1" spc="-4" dirty="0">
                <a:latin typeface="+mn-lt"/>
                <a:cs typeface="Arial"/>
              </a:rPr>
              <a:t>a</a:t>
            </a:r>
            <a:r>
              <a:rPr sz="1600" b="1" spc="-9" dirty="0">
                <a:latin typeface="+mn-lt"/>
                <a:cs typeface="Arial"/>
              </a:rPr>
              <a:t>b</a:t>
            </a:r>
            <a:r>
              <a:rPr sz="1600" b="1" spc="-4" dirty="0">
                <a:latin typeface="+mn-lt"/>
                <a:cs typeface="Arial"/>
              </a:rPr>
              <a:t>e</a:t>
            </a:r>
            <a:r>
              <a:rPr sz="1600" b="1" dirty="0">
                <a:latin typeface="+mn-lt"/>
                <a:cs typeface="Arial"/>
              </a:rPr>
              <a:t>n</a:t>
            </a:r>
            <a:r>
              <a:rPr sz="1600" b="1" spc="-21" dirty="0">
                <a:latin typeface="+mn-lt"/>
                <a:cs typeface="Arial"/>
              </a:rPr>
              <a:t> </a:t>
            </a:r>
            <a:r>
              <a:rPr sz="1600" b="1" spc="-9" dirty="0">
                <a:latin typeface="+mn-lt"/>
                <a:cs typeface="Arial"/>
              </a:rPr>
              <a:t>d</a:t>
            </a:r>
            <a:r>
              <a:rPr sz="1600" b="1" spc="4" dirty="0">
                <a:latin typeface="+mn-lt"/>
                <a:cs typeface="Arial"/>
              </a:rPr>
              <a:t>i</a:t>
            </a:r>
            <a:r>
              <a:rPr sz="1600" b="1" dirty="0">
                <a:latin typeface="+mn-lt"/>
                <a:cs typeface="Arial"/>
              </a:rPr>
              <a:t>e</a:t>
            </a:r>
            <a:r>
              <a:rPr sz="1600" b="1" spc="-68" dirty="0">
                <a:latin typeface="+mn-lt"/>
                <a:cs typeface="Arial"/>
              </a:rPr>
              <a:t> </a:t>
            </a:r>
            <a:r>
              <a:rPr sz="1600" b="1" spc="-38" dirty="0">
                <a:latin typeface="+mn-lt"/>
                <a:cs typeface="Arial"/>
              </a:rPr>
              <a:t>A</a:t>
            </a:r>
            <a:r>
              <a:rPr sz="1600" b="1" spc="-9" dirty="0">
                <a:latin typeface="+mn-lt"/>
                <a:cs typeface="Arial"/>
              </a:rPr>
              <a:t>no</a:t>
            </a:r>
            <a:r>
              <a:rPr sz="1600" b="1" spc="4" dirty="0">
                <a:latin typeface="+mn-lt"/>
                <a:cs typeface="Arial"/>
              </a:rPr>
              <a:t>r</a:t>
            </a:r>
            <a:r>
              <a:rPr sz="1600" b="1" spc="-9" dirty="0">
                <a:latin typeface="+mn-lt"/>
                <a:cs typeface="Arial"/>
              </a:rPr>
              <a:t>dnung</a:t>
            </a:r>
            <a:r>
              <a:rPr sz="1600" b="1" spc="-4" dirty="0">
                <a:latin typeface="+mn-lt"/>
                <a:cs typeface="Arial"/>
              </a:rPr>
              <a:t>e</a:t>
            </a:r>
            <a:r>
              <a:rPr sz="1600" b="1" dirty="0">
                <a:latin typeface="+mn-lt"/>
                <a:cs typeface="Arial"/>
              </a:rPr>
              <a:t>n</a:t>
            </a:r>
            <a:r>
              <a:rPr sz="1600" b="1" spc="9"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v</a:t>
            </a:r>
            <a:r>
              <a:rPr sz="1600" spc="-4" dirty="0">
                <a:latin typeface="+mn-lt"/>
                <a:cs typeface="Arial"/>
              </a:rPr>
              <a:t>e</a:t>
            </a:r>
            <a:r>
              <a:rPr sz="1600" dirty="0">
                <a:latin typeface="+mn-lt"/>
                <a:cs typeface="Arial"/>
              </a:rPr>
              <a:t>r</a:t>
            </a:r>
            <a:r>
              <a:rPr sz="1600" spc="-4" dirty="0">
                <a:latin typeface="+mn-lt"/>
                <a:cs typeface="Arial"/>
              </a:rPr>
              <a:t>an</a:t>
            </a:r>
            <a:r>
              <a:rPr sz="1600" spc="4" dirty="0">
                <a:latin typeface="+mn-lt"/>
                <a:cs typeface="Arial"/>
              </a:rPr>
              <a:t>t</a:t>
            </a:r>
            <a:r>
              <a:rPr sz="1600" spc="-17" dirty="0">
                <a:latin typeface="+mn-lt"/>
                <a:cs typeface="Arial"/>
              </a:rPr>
              <a:t>w</a:t>
            </a:r>
            <a:r>
              <a:rPr sz="1600" spc="-4" dirty="0">
                <a:latin typeface="+mn-lt"/>
                <a:cs typeface="Arial"/>
              </a:rPr>
              <a:t>o</a:t>
            </a:r>
            <a:r>
              <a:rPr sz="1600" dirty="0">
                <a:latin typeface="+mn-lt"/>
                <a:cs typeface="Arial"/>
              </a:rPr>
              <a:t>r</a:t>
            </a:r>
            <a:r>
              <a:rPr sz="1600" spc="4" dirty="0">
                <a:latin typeface="+mn-lt"/>
                <a:cs typeface="Arial"/>
              </a:rPr>
              <a:t>t</a:t>
            </a:r>
            <a:r>
              <a:rPr sz="1600" dirty="0">
                <a:latin typeface="+mn-lt"/>
                <a:cs typeface="Arial"/>
              </a:rPr>
              <a:t>li</a:t>
            </a:r>
            <a:r>
              <a:rPr sz="1600" spc="4" dirty="0">
                <a:latin typeface="+mn-lt"/>
                <a:cs typeface="Arial"/>
              </a:rPr>
              <a:t>c</a:t>
            </a:r>
            <a:r>
              <a:rPr sz="1600" spc="-4" dirty="0">
                <a:latin typeface="+mn-lt"/>
                <a:cs typeface="Arial"/>
              </a:rPr>
              <a:t>he</a:t>
            </a:r>
            <a:r>
              <a:rPr sz="1600" dirty="0">
                <a:latin typeface="+mn-lt"/>
                <a:cs typeface="Arial"/>
              </a:rPr>
              <a:t>n</a:t>
            </a:r>
            <a:r>
              <a:rPr sz="1600" spc="-97" dirty="0">
                <a:latin typeface="+mn-lt"/>
                <a:cs typeface="Arial"/>
              </a:rPr>
              <a:t> </a:t>
            </a:r>
            <a:r>
              <a:rPr sz="1600" spc="-4" dirty="0">
                <a:latin typeface="+mn-lt"/>
                <a:cs typeface="Arial"/>
              </a:rPr>
              <a:t>Au</a:t>
            </a:r>
            <a:r>
              <a:rPr sz="1600" spc="4" dirty="0">
                <a:latin typeface="+mn-lt"/>
                <a:cs typeface="Arial"/>
              </a:rPr>
              <a:t>fs</a:t>
            </a:r>
            <a:r>
              <a:rPr sz="1600" dirty="0">
                <a:latin typeface="+mn-lt"/>
                <a:cs typeface="Arial"/>
              </a:rPr>
              <a:t>i</a:t>
            </a:r>
            <a:r>
              <a:rPr sz="1600" spc="4" dirty="0">
                <a:latin typeface="+mn-lt"/>
                <a:cs typeface="Arial"/>
              </a:rPr>
              <a:t>c</a:t>
            </a:r>
            <a:r>
              <a:rPr sz="1600" spc="-4" dirty="0">
                <a:latin typeface="+mn-lt"/>
                <a:cs typeface="Arial"/>
              </a:rPr>
              <a:t>h</a:t>
            </a:r>
            <a:r>
              <a:rPr sz="1600" spc="-9" dirty="0">
                <a:latin typeface="+mn-lt"/>
                <a:cs typeface="Arial"/>
              </a:rPr>
              <a:t>t</a:t>
            </a:r>
            <a:r>
              <a:rPr sz="1600" spc="4" dirty="0">
                <a:latin typeface="+mn-lt"/>
                <a:cs typeface="Arial"/>
              </a:rPr>
              <a:t>s</a:t>
            </a:r>
            <a:r>
              <a:rPr sz="1600" spc="-13" dirty="0">
                <a:latin typeface="+mn-lt"/>
                <a:cs typeface="Arial"/>
              </a:rPr>
              <a:t>p</a:t>
            </a:r>
            <a:r>
              <a:rPr sz="1600" spc="-4" dirty="0">
                <a:latin typeface="+mn-lt"/>
                <a:cs typeface="Arial"/>
              </a:rPr>
              <a:t>e</a:t>
            </a:r>
            <a:r>
              <a:rPr sz="1600" dirty="0">
                <a:latin typeface="+mn-lt"/>
                <a:cs typeface="Arial"/>
              </a:rPr>
              <a:t>r</a:t>
            </a:r>
            <a:r>
              <a:rPr sz="1600" spc="-9" dirty="0">
                <a:latin typeface="+mn-lt"/>
                <a:cs typeface="Arial"/>
              </a:rPr>
              <a:t>s</a:t>
            </a:r>
            <a:r>
              <a:rPr sz="1600" spc="-13" dirty="0">
                <a:latin typeface="+mn-lt"/>
                <a:cs typeface="Arial"/>
              </a:rPr>
              <a:t>o</a:t>
            </a:r>
            <a:r>
              <a:rPr sz="1600" dirty="0">
                <a:latin typeface="+mn-lt"/>
                <a:cs typeface="Arial"/>
              </a:rPr>
              <a:t>n </a:t>
            </a:r>
            <a:r>
              <a:rPr sz="1600" spc="-4" dirty="0">
                <a:latin typeface="+mn-lt"/>
                <a:cs typeface="Arial"/>
              </a:rPr>
              <a:t>na</a:t>
            </a:r>
            <a:r>
              <a:rPr sz="1600" spc="4" dirty="0">
                <a:latin typeface="+mn-lt"/>
                <a:cs typeface="Arial"/>
              </a:rPr>
              <a:t>c</a:t>
            </a:r>
            <a:r>
              <a:rPr sz="1600" dirty="0">
                <a:latin typeface="+mn-lt"/>
                <a:cs typeface="Arial"/>
              </a:rPr>
              <a:t>h</a:t>
            </a:r>
            <a:r>
              <a:rPr sz="1600" spc="-90" dirty="0">
                <a:latin typeface="+mn-lt"/>
                <a:cs typeface="Arial"/>
              </a:rPr>
              <a:t> </a:t>
            </a:r>
            <a:r>
              <a:rPr sz="1600" spc="-4" dirty="0">
                <a:latin typeface="+mn-lt"/>
                <a:cs typeface="Arial"/>
              </a:rPr>
              <a:t>Ab</a:t>
            </a:r>
            <a:r>
              <a:rPr sz="1600" spc="4" dirty="0">
                <a:latin typeface="+mn-lt"/>
                <a:cs typeface="Arial"/>
              </a:rPr>
              <a:t>s</a:t>
            </a:r>
            <a:r>
              <a:rPr sz="1600" spc="-4" dirty="0">
                <a:latin typeface="+mn-lt"/>
                <a:cs typeface="Arial"/>
              </a:rPr>
              <a:t>a</a:t>
            </a:r>
            <a:r>
              <a:rPr sz="1600" spc="4" dirty="0">
                <a:latin typeface="+mn-lt"/>
                <a:cs typeface="Arial"/>
              </a:rPr>
              <a:t>t</a:t>
            </a:r>
            <a:r>
              <a:rPr sz="1600" dirty="0">
                <a:latin typeface="+mn-lt"/>
                <a:cs typeface="Arial"/>
              </a:rPr>
              <a:t>z</a:t>
            </a:r>
            <a:r>
              <a:rPr sz="1600" spc="-21" dirty="0">
                <a:latin typeface="+mn-lt"/>
                <a:cs typeface="Arial"/>
              </a:rPr>
              <a:t> </a:t>
            </a:r>
            <a:r>
              <a:rPr sz="1600" b="1" dirty="0">
                <a:latin typeface="+mn-lt"/>
                <a:cs typeface="Arial"/>
              </a:rPr>
              <a:t>1</a:t>
            </a:r>
            <a:r>
              <a:rPr sz="1600" b="1" spc="-17" dirty="0">
                <a:latin typeface="+mn-lt"/>
                <a:cs typeface="Arial"/>
              </a:rPr>
              <a:t> </a:t>
            </a:r>
            <a:r>
              <a:rPr sz="1600" b="1" spc="4" dirty="0">
                <a:latin typeface="+mn-lt"/>
                <a:cs typeface="Arial"/>
              </a:rPr>
              <a:t>z</a:t>
            </a:r>
            <a:r>
              <a:rPr sz="1600" b="1" dirty="0">
                <a:latin typeface="+mn-lt"/>
                <a:cs typeface="Arial"/>
              </a:rPr>
              <a:t>u</a:t>
            </a:r>
            <a:r>
              <a:rPr sz="1600" b="1" spc="-13" dirty="0">
                <a:latin typeface="+mn-lt"/>
                <a:cs typeface="Arial"/>
              </a:rPr>
              <a:t> </a:t>
            </a:r>
            <a:r>
              <a:rPr sz="1600" b="1" spc="-9" dirty="0">
                <a:latin typeface="+mn-lt"/>
                <a:cs typeface="Arial"/>
              </a:rPr>
              <a:t>b</a:t>
            </a:r>
            <a:r>
              <a:rPr sz="1600" b="1" spc="-4" dirty="0">
                <a:latin typeface="+mn-lt"/>
                <a:cs typeface="Arial"/>
              </a:rPr>
              <a:t>e</a:t>
            </a:r>
            <a:r>
              <a:rPr sz="1600" b="1" dirty="0">
                <a:latin typeface="+mn-lt"/>
                <a:cs typeface="Arial"/>
              </a:rPr>
              <a:t>f</a:t>
            </a:r>
            <a:r>
              <a:rPr sz="1600" b="1" spc="-9" dirty="0">
                <a:latin typeface="+mn-lt"/>
                <a:cs typeface="Arial"/>
              </a:rPr>
              <a:t>o</a:t>
            </a:r>
            <a:r>
              <a:rPr sz="1600" b="1" spc="4" dirty="0">
                <a:latin typeface="+mn-lt"/>
                <a:cs typeface="Arial"/>
              </a:rPr>
              <a:t>l</a:t>
            </a:r>
            <a:r>
              <a:rPr sz="1600" b="1" spc="-9" dirty="0">
                <a:latin typeface="+mn-lt"/>
                <a:cs typeface="Arial"/>
              </a:rPr>
              <a:t>g</a:t>
            </a:r>
            <a:r>
              <a:rPr sz="1600" b="1" spc="-4" dirty="0">
                <a:latin typeface="+mn-lt"/>
                <a:cs typeface="Arial"/>
              </a:rPr>
              <a:t>e</a:t>
            </a:r>
            <a:r>
              <a:rPr sz="1600" b="1" spc="-9" dirty="0">
                <a:latin typeface="+mn-lt"/>
                <a:cs typeface="Arial"/>
              </a:rPr>
              <a:t>n</a:t>
            </a:r>
            <a:r>
              <a:rPr sz="1600" dirty="0">
                <a:latin typeface="+mn-lt"/>
                <a:cs typeface="Arial"/>
              </a:rPr>
              <a:t>.</a:t>
            </a:r>
          </a:p>
          <a:p>
            <a:pPr>
              <a:spcBef>
                <a:spcPts val="10"/>
              </a:spcBef>
              <a:buFont typeface="Arial"/>
              <a:buAutoNum type="arabicParenBoth"/>
            </a:pPr>
            <a:endParaRPr sz="1600" dirty="0">
              <a:latin typeface="+mn-lt"/>
              <a:cs typeface="Times New Roman"/>
            </a:endParaRPr>
          </a:p>
          <a:p>
            <a:pPr marL="306000" marR="184616" indent="-295200">
              <a:buFont typeface="Arial"/>
              <a:buAutoNum type="arabicParenBoth"/>
              <a:tabLst>
                <a:tab pos="280725" algn="l"/>
              </a:tabLst>
            </a:pPr>
            <a:r>
              <a:rPr sz="1600" dirty="0">
                <a:solidFill>
                  <a:srgbClr val="FF0000"/>
                </a:solidFill>
                <a:latin typeface="+mn-lt"/>
                <a:cs typeface="Arial"/>
              </a:rPr>
              <a:t>Eine</a:t>
            </a:r>
            <a:r>
              <a:rPr sz="1600" spc="-17" dirty="0">
                <a:solidFill>
                  <a:srgbClr val="FF0000"/>
                </a:solidFill>
                <a:latin typeface="+mn-lt"/>
                <a:cs typeface="Arial"/>
              </a:rPr>
              <a:t> </a:t>
            </a:r>
            <a:r>
              <a:rPr sz="1600" spc="4" dirty="0">
                <a:solidFill>
                  <a:srgbClr val="FF0000"/>
                </a:solidFill>
                <a:latin typeface="+mn-lt"/>
                <a:cs typeface="Arial"/>
              </a:rPr>
              <a:t>z</a:t>
            </a:r>
            <a:r>
              <a:rPr sz="1600" spc="-4" dirty="0">
                <a:solidFill>
                  <a:srgbClr val="FF0000"/>
                </a:solidFill>
                <a:latin typeface="+mn-lt"/>
                <a:cs typeface="Arial"/>
              </a:rPr>
              <a:t>u</a:t>
            </a:r>
            <a:r>
              <a:rPr sz="1600" dirty="0">
                <a:solidFill>
                  <a:srgbClr val="FF0000"/>
                </a:solidFill>
                <a:latin typeface="+mn-lt"/>
                <a:cs typeface="Arial"/>
              </a:rPr>
              <a:t>r</a:t>
            </a:r>
            <a:r>
              <a:rPr sz="1600" spc="-17" dirty="0">
                <a:solidFill>
                  <a:srgbClr val="FF0000"/>
                </a:solidFill>
                <a:latin typeface="+mn-lt"/>
                <a:cs typeface="Arial"/>
              </a:rPr>
              <a:t> </a:t>
            </a:r>
            <a:r>
              <a:rPr sz="1600" b="1" spc="-38" dirty="0">
                <a:solidFill>
                  <a:srgbClr val="FF0000"/>
                </a:solidFill>
                <a:latin typeface="+mn-lt"/>
                <a:cs typeface="Arial"/>
              </a:rPr>
              <a:t>A</a:t>
            </a:r>
            <a:r>
              <a:rPr sz="1600" b="1" spc="-9" dirty="0">
                <a:solidFill>
                  <a:srgbClr val="FF0000"/>
                </a:solidFill>
                <a:latin typeface="+mn-lt"/>
                <a:cs typeface="Arial"/>
              </a:rPr>
              <a:t>u</a:t>
            </a:r>
            <a:r>
              <a:rPr sz="1600" b="1" dirty="0">
                <a:solidFill>
                  <a:srgbClr val="FF0000"/>
                </a:solidFill>
                <a:latin typeface="+mn-lt"/>
                <a:cs typeface="Arial"/>
              </a:rPr>
              <a:t>f</a:t>
            </a:r>
            <a:r>
              <a:rPr sz="1600" b="1" spc="-4" dirty="0">
                <a:solidFill>
                  <a:srgbClr val="FF0000"/>
                </a:solidFill>
                <a:latin typeface="+mn-lt"/>
                <a:cs typeface="Arial"/>
              </a:rPr>
              <a:t>s</a:t>
            </a:r>
            <a:r>
              <a:rPr sz="1600" b="1" spc="4" dirty="0">
                <a:solidFill>
                  <a:srgbClr val="FF0000"/>
                </a:solidFill>
                <a:latin typeface="+mn-lt"/>
                <a:cs typeface="Arial"/>
              </a:rPr>
              <a:t>i</a:t>
            </a:r>
            <a:r>
              <a:rPr sz="1600" b="1" spc="-4" dirty="0">
                <a:solidFill>
                  <a:srgbClr val="FF0000"/>
                </a:solidFill>
                <a:latin typeface="+mn-lt"/>
                <a:cs typeface="Arial"/>
              </a:rPr>
              <a:t>c</a:t>
            </a:r>
            <a:r>
              <a:rPr sz="1600" b="1" spc="-9" dirty="0">
                <a:solidFill>
                  <a:srgbClr val="FF0000"/>
                </a:solidFill>
                <a:latin typeface="+mn-lt"/>
                <a:cs typeface="Arial"/>
              </a:rPr>
              <a:t>h</a:t>
            </a:r>
            <a:r>
              <a:rPr sz="1600" b="1" dirty="0">
                <a:solidFill>
                  <a:srgbClr val="FF0000"/>
                </a:solidFill>
                <a:latin typeface="+mn-lt"/>
                <a:cs typeface="Arial"/>
              </a:rPr>
              <a:t>t</a:t>
            </a:r>
            <a:r>
              <a:rPr sz="1600" b="1" spc="-4" dirty="0">
                <a:solidFill>
                  <a:srgbClr val="FF0000"/>
                </a:solidFill>
                <a:latin typeface="+mn-lt"/>
                <a:cs typeface="Arial"/>
              </a:rPr>
              <a:t>s</a:t>
            </a:r>
            <a:r>
              <a:rPr sz="1600" b="1" dirty="0">
                <a:solidFill>
                  <a:srgbClr val="FF0000"/>
                </a:solidFill>
                <a:latin typeface="+mn-lt"/>
                <a:cs typeface="Arial"/>
              </a:rPr>
              <a:t>f</a:t>
            </a:r>
            <a:r>
              <a:rPr sz="1600" b="1" spc="-9" dirty="0">
                <a:solidFill>
                  <a:srgbClr val="FF0000"/>
                </a:solidFill>
                <a:latin typeface="+mn-lt"/>
                <a:cs typeface="Arial"/>
              </a:rPr>
              <a:t>üh</a:t>
            </a:r>
            <a:r>
              <a:rPr sz="1600" b="1" spc="4" dirty="0">
                <a:solidFill>
                  <a:srgbClr val="FF0000"/>
                </a:solidFill>
                <a:latin typeface="+mn-lt"/>
                <a:cs typeface="Arial"/>
              </a:rPr>
              <a:t>r</a:t>
            </a:r>
            <a:r>
              <a:rPr sz="1600" b="1" spc="-9" dirty="0">
                <a:solidFill>
                  <a:srgbClr val="FF0000"/>
                </a:solidFill>
                <a:latin typeface="+mn-lt"/>
                <a:cs typeface="Arial"/>
              </a:rPr>
              <a:t>un</a:t>
            </a:r>
            <a:r>
              <a:rPr sz="1600" b="1" dirty="0">
                <a:solidFill>
                  <a:srgbClr val="FF0000"/>
                </a:solidFill>
                <a:latin typeface="+mn-lt"/>
                <a:cs typeface="Arial"/>
              </a:rPr>
              <a:t>g</a:t>
            </a:r>
            <a:r>
              <a:rPr sz="1600" b="1" spc="-21" dirty="0">
                <a:solidFill>
                  <a:srgbClr val="FF0000"/>
                </a:solidFill>
                <a:latin typeface="+mn-lt"/>
                <a:cs typeface="Arial"/>
              </a:rPr>
              <a:t> </a:t>
            </a:r>
            <a:r>
              <a:rPr sz="1600" b="1" spc="-9" dirty="0">
                <a:solidFill>
                  <a:srgbClr val="FF0000"/>
                </a:solidFill>
                <a:latin typeface="+mn-lt"/>
                <a:cs typeface="Arial"/>
              </a:rPr>
              <a:t>b</a:t>
            </a:r>
            <a:r>
              <a:rPr sz="1600" b="1" spc="-4" dirty="0">
                <a:solidFill>
                  <a:srgbClr val="FF0000"/>
                </a:solidFill>
                <a:latin typeface="+mn-lt"/>
                <a:cs typeface="Arial"/>
              </a:rPr>
              <a:t>e</a:t>
            </a:r>
            <a:r>
              <a:rPr sz="1600" b="1" dirty="0">
                <a:solidFill>
                  <a:srgbClr val="FF0000"/>
                </a:solidFill>
                <a:latin typeface="+mn-lt"/>
                <a:cs typeface="Arial"/>
              </a:rPr>
              <a:t>f</a:t>
            </a:r>
            <a:r>
              <a:rPr sz="1600" b="1" spc="-4" dirty="0">
                <a:solidFill>
                  <a:srgbClr val="FF0000"/>
                </a:solidFill>
                <a:latin typeface="+mn-lt"/>
                <a:cs typeface="Arial"/>
              </a:rPr>
              <a:t>ä</a:t>
            </a:r>
            <a:r>
              <a:rPr sz="1600" b="1" spc="-9" dirty="0">
                <a:solidFill>
                  <a:srgbClr val="FF0000"/>
                </a:solidFill>
                <a:latin typeface="+mn-lt"/>
                <a:cs typeface="Arial"/>
              </a:rPr>
              <a:t>h</a:t>
            </a:r>
            <a:r>
              <a:rPr sz="1600" b="1" spc="4" dirty="0">
                <a:solidFill>
                  <a:srgbClr val="FF0000"/>
                </a:solidFill>
                <a:latin typeface="+mn-lt"/>
                <a:cs typeface="Arial"/>
              </a:rPr>
              <a:t>i</a:t>
            </a:r>
            <a:r>
              <a:rPr sz="1600" b="1" spc="-9" dirty="0">
                <a:solidFill>
                  <a:srgbClr val="FF0000"/>
                </a:solidFill>
                <a:latin typeface="+mn-lt"/>
                <a:cs typeface="Arial"/>
              </a:rPr>
              <a:t>g</a:t>
            </a:r>
            <a:r>
              <a:rPr sz="1600" b="1" dirty="0">
                <a:solidFill>
                  <a:srgbClr val="FF0000"/>
                </a:solidFill>
                <a:latin typeface="+mn-lt"/>
                <a:cs typeface="Arial"/>
              </a:rPr>
              <a:t>te</a:t>
            </a:r>
            <a:r>
              <a:rPr sz="1600" b="1" spc="-38" dirty="0">
                <a:solidFill>
                  <a:srgbClr val="FF0000"/>
                </a:solidFill>
                <a:latin typeface="+mn-lt"/>
                <a:cs typeface="Arial"/>
              </a:rPr>
              <a:t> </a:t>
            </a:r>
            <a:r>
              <a:rPr sz="1600" b="1" spc="-4" dirty="0">
                <a:solidFill>
                  <a:srgbClr val="FF0000"/>
                </a:solidFill>
                <a:latin typeface="+mn-lt"/>
                <a:cs typeface="Arial"/>
              </a:rPr>
              <a:t>Pe</a:t>
            </a:r>
            <a:r>
              <a:rPr sz="1600" b="1" spc="4" dirty="0">
                <a:solidFill>
                  <a:srgbClr val="FF0000"/>
                </a:solidFill>
                <a:latin typeface="+mn-lt"/>
                <a:cs typeface="Arial"/>
              </a:rPr>
              <a:t>r</a:t>
            </a:r>
            <a:r>
              <a:rPr sz="1600" b="1" spc="-4" dirty="0">
                <a:solidFill>
                  <a:srgbClr val="FF0000"/>
                </a:solidFill>
                <a:latin typeface="+mn-lt"/>
                <a:cs typeface="Arial"/>
              </a:rPr>
              <a:t>s</a:t>
            </a:r>
            <a:r>
              <a:rPr sz="1600" b="1" spc="-9" dirty="0">
                <a:solidFill>
                  <a:srgbClr val="FF0000"/>
                </a:solidFill>
                <a:latin typeface="+mn-lt"/>
                <a:cs typeface="Arial"/>
              </a:rPr>
              <a:t>o</a:t>
            </a:r>
            <a:r>
              <a:rPr sz="1600" b="1" dirty="0">
                <a:solidFill>
                  <a:srgbClr val="FF0000"/>
                </a:solidFill>
                <a:latin typeface="+mn-lt"/>
                <a:cs typeface="Arial"/>
              </a:rPr>
              <a:t>n</a:t>
            </a:r>
            <a:r>
              <a:rPr sz="1600" b="1" spc="-21" dirty="0">
                <a:solidFill>
                  <a:srgbClr val="FF0000"/>
                </a:solidFill>
                <a:latin typeface="+mn-lt"/>
                <a:cs typeface="Arial"/>
              </a:rPr>
              <a:t> </a:t>
            </a:r>
            <a:r>
              <a:rPr sz="1600" b="1" spc="-9" dirty="0">
                <a:solidFill>
                  <a:srgbClr val="FF0000"/>
                </a:solidFill>
                <a:latin typeface="+mn-lt"/>
                <a:cs typeface="Arial"/>
              </a:rPr>
              <a:t>d</a:t>
            </a:r>
            <a:r>
              <a:rPr sz="1600" b="1" spc="-4" dirty="0">
                <a:solidFill>
                  <a:srgbClr val="FF0000"/>
                </a:solidFill>
                <a:latin typeface="+mn-lt"/>
                <a:cs typeface="Arial"/>
              </a:rPr>
              <a:t>a</a:t>
            </a:r>
            <a:r>
              <a:rPr sz="1600" b="1" spc="4" dirty="0">
                <a:solidFill>
                  <a:srgbClr val="FF0000"/>
                </a:solidFill>
                <a:latin typeface="+mn-lt"/>
                <a:cs typeface="Arial"/>
              </a:rPr>
              <a:t>r</a:t>
            </a:r>
            <a:r>
              <a:rPr sz="1600" b="1" dirty="0">
                <a:solidFill>
                  <a:srgbClr val="FF0000"/>
                </a:solidFill>
                <a:latin typeface="+mn-lt"/>
                <a:cs typeface="Arial"/>
              </a:rPr>
              <a:t>f</a:t>
            </a:r>
            <a:r>
              <a:rPr sz="1600" b="1" spc="-17" dirty="0">
                <a:solidFill>
                  <a:srgbClr val="FF0000"/>
                </a:solidFill>
                <a:latin typeface="+mn-lt"/>
                <a:cs typeface="Arial"/>
              </a:rPr>
              <a:t> </a:t>
            </a:r>
            <a:r>
              <a:rPr sz="1600" b="1" spc="-4" dirty="0">
                <a:solidFill>
                  <a:srgbClr val="FF0000"/>
                </a:solidFill>
                <a:latin typeface="+mn-lt"/>
                <a:cs typeface="Arial"/>
              </a:rPr>
              <a:t>sc</a:t>
            </a:r>
            <a:r>
              <a:rPr sz="1600" b="1" spc="-9" dirty="0">
                <a:solidFill>
                  <a:srgbClr val="FF0000"/>
                </a:solidFill>
                <a:latin typeface="+mn-lt"/>
                <a:cs typeface="Arial"/>
              </a:rPr>
              <a:t>h</a:t>
            </a:r>
            <a:r>
              <a:rPr sz="1600" b="1" spc="4" dirty="0">
                <a:solidFill>
                  <a:srgbClr val="FF0000"/>
                </a:solidFill>
                <a:latin typeface="+mn-lt"/>
                <a:cs typeface="Arial"/>
              </a:rPr>
              <a:t>i</a:t>
            </a:r>
            <a:r>
              <a:rPr sz="1600" b="1" spc="-4" dirty="0">
                <a:solidFill>
                  <a:srgbClr val="FF0000"/>
                </a:solidFill>
                <a:latin typeface="+mn-lt"/>
                <a:cs typeface="Arial"/>
              </a:rPr>
              <a:t>e</a:t>
            </a:r>
            <a:r>
              <a:rPr sz="1600" b="1" spc="-9" dirty="0">
                <a:solidFill>
                  <a:srgbClr val="FF0000"/>
                </a:solidFill>
                <a:latin typeface="+mn-lt"/>
                <a:cs typeface="Arial"/>
              </a:rPr>
              <a:t>ß</a:t>
            </a:r>
            <a:r>
              <a:rPr sz="1600" b="1" spc="-4" dirty="0">
                <a:solidFill>
                  <a:srgbClr val="FF0000"/>
                </a:solidFill>
                <a:latin typeface="+mn-lt"/>
                <a:cs typeface="Arial"/>
              </a:rPr>
              <a:t>e</a:t>
            </a:r>
            <a:r>
              <a:rPr sz="1600" b="1" spc="-9" dirty="0">
                <a:solidFill>
                  <a:srgbClr val="FF0000"/>
                </a:solidFill>
                <a:latin typeface="+mn-lt"/>
                <a:cs typeface="Arial"/>
              </a:rPr>
              <a:t>n</a:t>
            </a:r>
            <a:r>
              <a:rPr sz="1600" b="1" dirty="0">
                <a:solidFill>
                  <a:srgbClr val="FF0000"/>
                </a:solidFill>
                <a:latin typeface="+mn-lt"/>
                <a:cs typeface="Arial"/>
              </a:rPr>
              <a:t>,</a:t>
            </a:r>
            <a:r>
              <a:rPr sz="1600" b="1" spc="-43" dirty="0">
                <a:solidFill>
                  <a:srgbClr val="FF0000"/>
                </a:solidFill>
                <a:latin typeface="+mn-lt"/>
                <a:cs typeface="Arial"/>
              </a:rPr>
              <a:t> </a:t>
            </a:r>
            <a:r>
              <a:rPr sz="1600" b="1" spc="-9" dirty="0">
                <a:solidFill>
                  <a:srgbClr val="FF0000"/>
                </a:solidFill>
                <a:latin typeface="+mn-lt"/>
                <a:cs typeface="Arial"/>
              </a:rPr>
              <a:t>ohn</a:t>
            </a:r>
            <a:r>
              <a:rPr sz="1600" b="1" dirty="0">
                <a:solidFill>
                  <a:srgbClr val="FF0000"/>
                </a:solidFill>
                <a:latin typeface="+mn-lt"/>
                <a:cs typeface="Arial"/>
              </a:rPr>
              <a:t>e</a:t>
            </a:r>
            <a:r>
              <a:rPr sz="1600" b="1" spc="-9" dirty="0">
                <a:solidFill>
                  <a:srgbClr val="FF0000"/>
                </a:solidFill>
                <a:latin typeface="+mn-lt"/>
                <a:cs typeface="Arial"/>
              </a:rPr>
              <a:t> </a:t>
            </a:r>
            <a:r>
              <a:rPr sz="1600" b="1" spc="-4" dirty="0">
                <a:solidFill>
                  <a:srgbClr val="FF0000"/>
                </a:solidFill>
                <a:latin typeface="+mn-lt"/>
                <a:cs typeface="Arial"/>
              </a:rPr>
              <a:t>se</a:t>
            </a:r>
            <a:r>
              <a:rPr sz="1600" b="1" spc="4" dirty="0">
                <a:solidFill>
                  <a:srgbClr val="FF0000"/>
                </a:solidFill>
                <a:latin typeface="+mn-lt"/>
                <a:cs typeface="Arial"/>
              </a:rPr>
              <a:t>l</a:t>
            </a:r>
            <a:r>
              <a:rPr sz="1600" b="1" spc="-9" dirty="0">
                <a:solidFill>
                  <a:srgbClr val="FF0000"/>
                </a:solidFill>
                <a:latin typeface="+mn-lt"/>
                <a:cs typeface="Arial"/>
              </a:rPr>
              <a:t>b</a:t>
            </a:r>
            <a:r>
              <a:rPr sz="1600" b="1" spc="-4" dirty="0">
                <a:solidFill>
                  <a:srgbClr val="FF0000"/>
                </a:solidFill>
                <a:latin typeface="+mn-lt"/>
                <a:cs typeface="Arial"/>
              </a:rPr>
              <a:t>s</a:t>
            </a:r>
            <a:r>
              <a:rPr sz="1600" b="1" dirty="0">
                <a:solidFill>
                  <a:srgbClr val="FF0000"/>
                </a:solidFill>
                <a:latin typeface="+mn-lt"/>
                <a:cs typeface="Arial"/>
              </a:rPr>
              <a:t>t</a:t>
            </a:r>
            <a:r>
              <a:rPr sz="1600" b="1" spc="-26" dirty="0">
                <a:solidFill>
                  <a:srgbClr val="FF0000"/>
                </a:solidFill>
                <a:latin typeface="+mn-lt"/>
                <a:cs typeface="Arial"/>
              </a:rPr>
              <a:t> </a:t>
            </a:r>
            <a:r>
              <a:rPr sz="1600" b="1" spc="-9" dirty="0">
                <a:solidFill>
                  <a:srgbClr val="FF0000"/>
                </a:solidFill>
                <a:latin typeface="+mn-lt"/>
                <a:cs typeface="Arial"/>
              </a:rPr>
              <a:t>b</a:t>
            </a:r>
            <a:r>
              <a:rPr sz="1600" b="1" spc="-4" dirty="0">
                <a:solidFill>
                  <a:srgbClr val="FF0000"/>
                </a:solidFill>
                <a:latin typeface="+mn-lt"/>
                <a:cs typeface="Arial"/>
              </a:rPr>
              <a:t>ea</a:t>
            </a:r>
            <a:r>
              <a:rPr sz="1600" b="1" spc="-9" dirty="0">
                <a:solidFill>
                  <a:srgbClr val="FF0000"/>
                </a:solidFill>
                <a:latin typeface="+mn-lt"/>
                <a:cs typeface="Arial"/>
              </a:rPr>
              <a:t>u</a:t>
            </a:r>
            <a:r>
              <a:rPr sz="1600" b="1" dirty="0">
                <a:solidFill>
                  <a:srgbClr val="FF0000"/>
                </a:solidFill>
                <a:latin typeface="+mn-lt"/>
                <a:cs typeface="Arial"/>
              </a:rPr>
              <a:t>f</a:t>
            </a:r>
            <a:r>
              <a:rPr sz="1600" b="1" spc="-4" dirty="0">
                <a:solidFill>
                  <a:srgbClr val="FF0000"/>
                </a:solidFill>
                <a:latin typeface="+mn-lt"/>
                <a:cs typeface="Arial"/>
              </a:rPr>
              <a:t>s</a:t>
            </a:r>
            <a:r>
              <a:rPr sz="1600" b="1" spc="4" dirty="0">
                <a:solidFill>
                  <a:srgbClr val="FF0000"/>
                </a:solidFill>
                <a:latin typeface="+mn-lt"/>
                <a:cs typeface="Arial"/>
              </a:rPr>
              <a:t>i</a:t>
            </a:r>
            <a:r>
              <a:rPr sz="1600" b="1" spc="-13" dirty="0">
                <a:solidFill>
                  <a:srgbClr val="FF0000"/>
                </a:solidFill>
                <a:latin typeface="+mn-lt"/>
                <a:cs typeface="Arial"/>
              </a:rPr>
              <a:t>c</a:t>
            </a:r>
            <a:r>
              <a:rPr sz="1600" b="1" spc="-9" dirty="0">
                <a:solidFill>
                  <a:srgbClr val="FF0000"/>
                </a:solidFill>
                <a:latin typeface="+mn-lt"/>
                <a:cs typeface="Arial"/>
              </a:rPr>
              <a:t>h</a:t>
            </a:r>
            <a:r>
              <a:rPr sz="1600" b="1" dirty="0">
                <a:solidFill>
                  <a:srgbClr val="FF0000"/>
                </a:solidFill>
                <a:latin typeface="+mn-lt"/>
                <a:cs typeface="Arial"/>
              </a:rPr>
              <a:t>t</a:t>
            </a:r>
            <a:r>
              <a:rPr sz="1600" b="1" spc="-9" dirty="0">
                <a:solidFill>
                  <a:srgbClr val="FF0000"/>
                </a:solidFill>
                <a:latin typeface="+mn-lt"/>
                <a:cs typeface="Arial"/>
              </a:rPr>
              <a:t>ig</a:t>
            </a:r>
            <a:r>
              <a:rPr sz="1600" b="1" dirty="0">
                <a:solidFill>
                  <a:srgbClr val="FF0000"/>
                </a:solidFill>
                <a:latin typeface="+mn-lt"/>
                <a:cs typeface="Arial"/>
              </a:rPr>
              <a:t>t</a:t>
            </a:r>
            <a:r>
              <a:rPr sz="1600" b="1" spc="-38" dirty="0">
                <a:solidFill>
                  <a:srgbClr val="FF0000"/>
                </a:solidFill>
                <a:latin typeface="+mn-lt"/>
                <a:cs typeface="Arial"/>
              </a:rPr>
              <a:t> </a:t>
            </a:r>
            <a:r>
              <a:rPr sz="1600" b="1" spc="4" dirty="0">
                <a:solidFill>
                  <a:srgbClr val="FF0000"/>
                </a:solidFill>
                <a:latin typeface="+mn-lt"/>
                <a:cs typeface="Arial"/>
              </a:rPr>
              <a:t>z</a:t>
            </a:r>
            <a:r>
              <a:rPr sz="1600" b="1" dirty="0">
                <a:solidFill>
                  <a:srgbClr val="FF0000"/>
                </a:solidFill>
                <a:latin typeface="+mn-lt"/>
                <a:cs typeface="Arial"/>
              </a:rPr>
              <a:t>u </a:t>
            </a:r>
            <a:r>
              <a:rPr sz="1600" b="1" spc="17" dirty="0">
                <a:solidFill>
                  <a:srgbClr val="FF0000"/>
                </a:solidFill>
                <a:latin typeface="+mn-lt"/>
                <a:cs typeface="Arial"/>
              </a:rPr>
              <a:t>w</a:t>
            </a:r>
            <a:r>
              <a:rPr sz="1600" b="1" spc="-4" dirty="0">
                <a:solidFill>
                  <a:srgbClr val="FF0000"/>
                </a:solidFill>
                <a:latin typeface="+mn-lt"/>
                <a:cs typeface="Arial"/>
              </a:rPr>
              <a:t>e</a:t>
            </a:r>
            <a:r>
              <a:rPr sz="1600" b="1" spc="4" dirty="0">
                <a:solidFill>
                  <a:srgbClr val="FF0000"/>
                </a:solidFill>
                <a:latin typeface="+mn-lt"/>
                <a:cs typeface="Arial"/>
              </a:rPr>
              <a:t>r</a:t>
            </a:r>
            <a:r>
              <a:rPr sz="1600" b="1" spc="-9" dirty="0">
                <a:solidFill>
                  <a:srgbClr val="FF0000"/>
                </a:solidFill>
                <a:latin typeface="+mn-lt"/>
                <a:cs typeface="Arial"/>
              </a:rPr>
              <a:t>d</a:t>
            </a:r>
            <a:r>
              <a:rPr sz="1600" b="1" spc="-13" dirty="0">
                <a:solidFill>
                  <a:srgbClr val="FF0000"/>
                </a:solidFill>
                <a:latin typeface="+mn-lt"/>
                <a:cs typeface="Arial"/>
              </a:rPr>
              <a:t>e</a:t>
            </a:r>
            <a:r>
              <a:rPr sz="1600" b="1" spc="-9" dirty="0">
                <a:solidFill>
                  <a:srgbClr val="FF0000"/>
                </a:solidFill>
                <a:latin typeface="+mn-lt"/>
                <a:cs typeface="Arial"/>
              </a:rPr>
              <a:t>n</a:t>
            </a:r>
            <a:r>
              <a:rPr sz="1600" dirty="0">
                <a:solidFill>
                  <a:srgbClr val="FF0000"/>
                </a:solidFill>
                <a:latin typeface="+mn-lt"/>
                <a:cs typeface="Arial"/>
              </a:rPr>
              <a:t>,</a:t>
            </a:r>
            <a:r>
              <a:rPr sz="1600" spc="-34" dirty="0">
                <a:solidFill>
                  <a:srgbClr val="FF0000"/>
                </a:solidFill>
                <a:latin typeface="+mn-lt"/>
                <a:cs typeface="Arial"/>
              </a:rPr>
              <a:t> </a:t>
            </a:r>
            <a:r>
              <a:rPr sz="1600" spc="-17" dirty="0">
                <a:solidFill>
                  <a:srgbClr val="FF0000"/>
                </a:solidFill>
                <a:latin typeface="+mn-lt"/>
                <a:cs typeface="Arial"/>
              </a:rPr>
              <a:t>w</a:t>
            </a:r>
            <a:r>
              <a:rPr sz="1600" spc="-4" dirty="0">
                <a:solidFill>
                  <a:srgbClr val="FF0000"/>
                </a:solidFill>
                <a:latin typeface="+mn-lt"/>
                <a:cs typeface="Arial"/>
              </a:rPr>
              <a:t>en</a:t>
            </a:r>
            <a:r>
              <a:rPr sz="1600" dirty="0">
                <a:solidFill>
                  <a:srgbClr val="FF0000"/>
                </a:solidFill>
                <a:latin typeface="+mn-lt"/>
                <a:cs typeface="Arial"/>
              </a:rPr>
              <a:t>n</a:t>
            </a:r>
            <a:r>
              <a:rPr sz="1600" spc="-9" dirty="0">
                <a:solidFill>
                  <a:srgbClr val="FF0000"/>
                </a:solidFill>
                <a:latin typeface="+mn-lt"/>
                <a:cs typeface="Arial"/>
              </a:rPr>
              <a:t> </a:t>
            </a:r>
            <a:r>
              <a:rPr sz="1600" spc="4" dirty="0">
                <a:solidFill>
                  <a:srgbClr val="FF0000"/>
                </a:solidFill>
                <a:latin typeface="+mn-lt"/>
                <a:cs typeface="Arial"/>
              </a:rPr>
              <a:t>s</a:t>
            </a:r>
            <a:r>
              <a:rPr sz="1600" dirty="0">
                <a:solidFill>
                  <a:srgbClr val="FF0000"/>
                </a:solidFill>
                <a:latin typeface="+mn-lt"/>
                <a:cs typeface="Arial"/>
              </a:rPr>
              <a:t>i</a:t>
            </a:r>
            <a:r>
              <a:rPr sz="1600" spc="4" dirty="0">
                <a:solidFill>
                  <a:srgbClr val="FF0000"/>
                </a:solidFill>
                <a:latin typeface="+mn-lt"/>
                <a:cs typeface="Arial"/>
              </a:rPr>
              <a:t>c</a:t>
            </a:r>
            <a:r>
              <a:rPr sz="1600" spc="-4" dirty="0">
                <a:solidFill>
                  <a:srgbClr val="FF0000"/>
                </a:solidFill>
                <a:latin typeface="+mn-lt"/>
                <a:cs typeface="Arial"/>
              </a:rPr>
              <a:t>he</a:t>
            </a:r>
            <a:r>
              <a:rPr sz="1600" dirty="0">
                <a:solidFill>
                  <a:srgbClr val="FF0000"/>
                </a:solidFill>
                <a:latin typeface="+mn-lt"/>
                <a:cs typeface="Arial"/>
              </a:rPr>
              <a:t>r</a:t>
            </a:r>
            <a:r>
              <a:rPr sz="1600" spc="-4" dirty="0">
                <a:solidFill>
                  <a:srgbClr val="FF0000"/>
                </a:solidFill>
                <a:latin typeface="+mn-lt"/>
                <a:cs typeface="Arial"/>
              </a:rPr>
              <a:t>ge</a:t>
            </a:r>
            <a:r>
              <a:rPr sz="1600" spc="-9" dirty="0">
                <a:solidFill>
                  <a:srgbClr val="FF0000"/>
                </a:solidFill>
                <a:latin typeface="+mn-lt"/>
                <a:cs typeface="Arial"/>
              </a:rPr>
              <a:t>st</a:t>
            </a:r>
            <a:r>
              <a:rPr sz="1600" spc="-4" dirty="0">
                <a:solidFill>
                  <a:srgbClr val="FF0000"/>
                </a:solidFill>
                <a:latin typeface="+mn-lt"/>
                <a:cs typeface="Arial"/>
              </a:rPr>
              <a:t>e</a:t>
            </a:r>
            <a:r>
              <a:rPr sz="1600" dirty="0">
                <a:solidFill>
                  <a:srgbClr val="FF0000"/>
                </a:solidFill>
                <a:latin typeface="+mn-lt"/>
                <a:cs typeface="Arial"/>
              </a:rPr>
              <a:t>llt</a:t>
            </a:r>
            <a:r>
              <a:rPr sz="1600" spc="-34" dirty="0">
                <a:solidFill>
                  <a:srgbClr val="FF0000"/>
                </a:solidFill>
                <a:latin typeface="+mn-lt"/>
                <a:cs typeface="Arial"/>
              </a:rPr>
              <a:t> </a:t>
            </a:r>
            <a:r>
              <a:rPr sz="1600" dirty="0">
                <a:solidFill>
                  <a:srgbClr val="FF0000"/>
                </a:solidFill>
                <a:latin typeface="+mn-lt"/>
                <a:cs typeface="Arial"/>
              </a:rPr>
              <a:t>i</a:t>
            </a:r>
            <a:r>
              <a:rPr sz="1600" spc="4" dirty="0">
                <a:solidFill>
                  <a:srgbClr val="FF0000"/>
                </a:solidFill>
                <a:latin typeface="+mn-lt"/>
                <a:cs typeface="Arial"/>
              </a:rPr>
              <a:t>st</a:t>
            </a:r>
            <a:r>
              <a:rPr sz="1600" dirty="0">
                <a:solidFill>
                  <a:srgbClr val="FF0000"/>
                </a:solidFill>
                <a:latin typeface="+mn-lt"/>
                <a:cs typeface="Arial"/>
              </a:rPr>
              <a:t>,</a:t>
            </a:r>
            <a:r>
              <a:rPr sz="1600" spc="-21" dirty="0">
                <a:solidFill>
                  <a:srgbClr val="FF0000"/>
                </a:solidFill>
                <a:latin typeface="+mn-lt"/>
                <a:cs typeface="Arial"/>
              </a:rPr>
              <a:t> </a:t>
            </a:r>
            <a:r>
              <a:rPr sz="1600" spc="-4" dirty="0">
                <a:solidFill>
                  <a:srgbClr val="FF0000"/>
                </a:solidFill>
                <a:latin typeface="+mn-lt"/>
                <a:cs typeface="Arial"/>
              </a:rPr>
              <a:t>da</a:t>
            </a:r>
            <a:r>
              <a:rPr sz="1600" spc="4" dirty="0">
                <a:solidFill>
                  <a:srgbClr val="FF0000"/>
                </a:solidFill>
                <a:latin typeface="+mn-lt"/>
                <a:cs typeface="Arial"/>
              </a:rPr>
              <a:t>s</a:t>
            </a:r>
            <a:r>
              <a:rPr sz="1600" dirty="0">
                <a:solidFill>
                  <a:srgbClr val="FF0000"/>
                </a:solidFill>
                <a:latin typeface="+mn-lt"/>
                <a:cs typeface="Arial"/>
              </a:rPr>
              <a:t>s</a:t>
            </a:r>
            <a:r>
              <a:rPr sz="1600" spc="-21" dirty="0">
                <a:solidFill>
                  <a:srgbClr val="FF0000"/>
                </a:solidFill>
                <a:latin typeface="+mn-lt"/>
                <a:cs typeface="Arial"/>
              </a:rPr>
              <a:t> </a:t>
            </a:r>
            <a:r>
              <a:rPr sz="1600" spc="4" dirty="0">
                <a:solidFill>
                  <a:srgbClr val="FF0000"/>
                </a:solidFill>
                <a:latin typeface="+mn-lt"/>
                <a:cs typeface="Arial"/>
              </a:rPr>
              <a:t>s</a:t>
            </a:r>
            <a:r>
              <a:rPr sz="1600" dirty="0">
                <a:solidFill>
                  <a:srgbClr val="FF0000"/>
                </a:solidFill>
                <a:latin typeface="+mn-lt"/>
                <a:cs typeface="Arial"/>
              </a:rPr>
              <a:t>ie</a:t>
            </a:r>
            <a:r>
              <a:rPr sz="1600" spc="-17" dirty="0">
                <a:solidFill>
                  <a:srgbClr val="FF0000"/>
                </a:solidFill>
                <a:latin typeface="+mn-lt"/>
                <a:cs typeface="Arial"/>
              </a:rPr>
              <a:t> </a:t>
            </a:r>
            <a:r>
              <a:rPr sz="1600" spc="4" dirty="0">
                <a:solidFill>
                  <a:srgbClr val="FF0000"/>
                </a:solidFill>
                <a:latin typeface="+mn-lt"/>
                <a:cs typeface="Arial"/>
              </a:rPr>
              <a:t>s</a:t>
            </a:r>
            <a:r>
              <a:rPr sz="1600" dirty="0">
                <a:solidFill>
                  <a:srgbClr val="FF0000"/>
                </a:solidFill>
                <a:latin typeface="+mn-lt"/>
                <a:cs typeface="Arial"/>
              </a:rPr>
              <a:t>i</a:t>
            </a:r>
            <a:r>
              <a:rPr sz="1600" spc="4" dirty="0">
                <a:solidFill>
                  <a:srgbClr val="FF0000"/>
                </a:solidFill>
                <a:latin typeface="+mn-lt"/>
                <a:cs typeface="Arial"/>
              </a:rPr>
              <a:t>c</a:t>
            </a:r>
            <a:r>
              <a:rPr sz="1600" dirty="0">
                <a:solidFill>
                  <a:srgbClr val="FF0000"/>
                </a:solidFill>
                <a:latin typeface="+mn-lt"/>
                <a:cs typeface="Arial"/>
              </a:rPr>
              <a:t>h</a:t>
            </a:r>
            <a:r>
              <a:rPr sz="1600" spc="-17" dirty="0">
                <a:solidFill>
                  <a:srgbClr val="FF0000"/>
                </a:solidFill>
                <a:latin typeface="+mn-lt"/>
                <a:cs typeface="Arial"/>
              </a:rPr>
              <a:t> </a:t>
            </a:r>
            <a:r>
              <a:rPr sz="1600" b="1" spc="-4" dirty="0">
                <a:solidFill>
                  <a:srgbClr val="FF0000"/>
                </a:solidFill>
                <a:latin typeface="+mn-lt"/>
                <a:cs typeface="Arial"/>
              </a:rPr>
              <a:t>a</a:t>
            </a:r>
            <a:r>
              <a:rPr sz="1600" b="1" spc="4" dirty="0">
                <a:solidFill>
                  <a:srgbClr val="FF0000"/>
                </a:solidFill>
                <a:latin typeface="+mn-lt"/>
                <a:cs typeface="Arial"/>
              </a:rPr>
              <a:t>ll</a:t>
            </a:r>
            <a:r>
              <a:rPr sz="1600" b="1" spc="-4" dirty="0">
                <a:solidFill>
                  <a:srgbClr val="FF0000"/>
                </a:solidFill>
                <a:latin typeface="+mn-lt"/>
                <a:cs typeface="Arial"/>
              </a:rPr>
              <a:t>e</a:t>
            </a:r>
            <a:r>
              <a:rPr sz="1600" b="1" spc="4" dirty="0">
                <a:solidFill>
                  <a:srgbClr val="FF0000"/>
                </a:solidFill>
                <a:latin typeface="+mn-lt"/>
                <a:cs typeface="Arial"/>
              </a:rPr>
              <a:t>i</a:t>
            </a:r>
            <a:r>
              <a:rPr sz="1600" b="1" dirty="0">
                <a:solidFill>
                  <a:srgbClr val="FF0000"/>
                </a:solidFill>
                <a:latin typeface="+mn-lt"/>
                <a:cs typeface="Arial"/>
              </a:rPr>
              <a:t>n</a:t>
            </a:r>
            <a:r>
              <a:rPr sz="1600" b="1" spc="-43" dirty="0">
                <a:solidFill>
                  <a:srgbClr val="FF0000"/>
                </a:solidFill>
                <a:latin typeface="+mn-lt"/>
                <a:cs typeface="Arial"/>
              </a:rPr>
              <a:t> </a:t>
            </a:r>
            <a:r>
              <a:rPr sz="1600" b="1" spc="-4" dirty="0">
                <a:solidFill>
                  <a:srgbClr val="FF0000"/>
                </a:solidFill>
                <a:latin typeface="+mn-lt"/>
                <a:cs typeface="Arial"/>
              </a:rPr>
              <a:t>a</a:t>
            </a:r>
            <a:r>
              <a:rPr sz="1600" b="1" spc="-9" dirty="0">
                <a:solidFill>
                  <a:srgbClr val="FF0000"/>
                </a:solidFill>
                <a:latin typeface="+mn-lt"/>
                <a:cs typeface="Arial"/>
              </a:rPr>
              <a:t>u</a:t>
            </a:r>
            <a:r>
              <a:rPr sz="1600" b="1" dirty="0">
                <a:solidFill>
                  <a:srgbClr val="FF0000"/>
                </a:solidFill>
                <a:latin typeface="+mn-lt"/>
                <a:cs typeface="Arial"/>
              </a:rPr>
              <a:t>f</a:t>
            </a:r>
            <a:r>
              <a:rPr sz="1600" b="1" spc="-17" dirty="0">
                <a:solidFill>
                  <a:srgbClr val="FF0000"/>
                </a:solidFill>
                <a:latin typeface="+mn-lt"/>
                <a:cs typeface="Arial"/>
              </a:rPr>
              <a:t> </a:t>
            </a:r>
            <a:r>
              <a:rPr sz="1600" b="1" spc="-9" dirty="0">
                <a:solidFill>
                  <a:srgbClr val="FF0000"/>
                </a:solidFill>
                <a:latin typeface="+mn-lt"/>
                <a:cs typeface="Arial"/>
              </a:rPr>
              <a:t>d</a:t>
            </a:r>
            <a:r>
              <a:rPr sz="1600" b="1" spc="-4" dirty="0">
                <a:solidFill>
                  <a:srgbClr val="FF0000"/>
                </a:solidFill>
                <a:latin typeface="+mn-lt"/>
                <a:cs typeface="Arial"/>
              </a:rPr>
              <a:t>e</a:t>
            </a:r>
            <a:r>
              <a:rPr sz="1600" b="1" dirty="0">
                <a:solidFill>
                  <a:srgbClr val="FF0000"/>
                </a:solidFill>
                <a:latin typeface="+mn-lt"/>
                <a:cs typeface="Arial"/>
              </a:rPr>
              <a:t>m</a:t>
            </a:r>
            <a:r>
              <a:rPr sz="1600" b="1" spc="-9" dirty="0">
                <a:solidFill>
                  <a:srgbClr val="FF0000"/>
                </a:solidFill>
                <a:latin typeface="+mn-lt"/>
                <a:cs typeface="Arial"/>
              </a:rPr>
              <a:t> </a:t>
            </a:r>
            <a:r>
              <a:rPr sz="1600" b="1" spc="-4" dirty="0">
                <a:solidFill>
                  <a:srgbClr val="FF0000"/>
                </a:solidFill>
                <a:latin typeface="+mn-lt"/>
                <a:cs typeface="Arial"/>
              </a:rPr>
              <a:t>Sc</a:t>
            </a:r>
            <a:r>
              <a:rPr sz="1600" b="1" spc="-9" dirty="0">
                <a:solidFill>
                  <a:srgbClr val="FF0000"/>
                </a:solidFill>
                <a:latin typeface="+mn-lt"/>
                <a:cs typeface="Arial"/>
              </a:rPr>
              <a:t>h</a:t>
            </a:r>
            <a:r>
              <a:rPr sz="1600" b="1" spc="4" dirty="0">
                <a:solidFill>
                  <a:srgbClr val="FF0000"/>
                </a:solidFill>
                <a:latin typeface="+mn-lt"/>
                <a:cs typeface="Arial"/>
              </a:rPr>
              <a:t>i</a:t>
            </a:r>
            <a:r>
              <a:rPr sz="1600" b="1" spc="-4" dirty="0">
                <a:solidFill>
                  <a:srgbClr val="FF0000"/>
                </a:solidFill>
                <a:latin typeface="+mn-lt"/>
                <a:cs typeface="Arial"/>
              </a:rPr>
              <a:t>e</a:t>
            </a:r>
            <a:r>
              <a:rPr sz="1600" b="1" spc="-9" dirty="0">
                <a:solidFill>
                  <a:srgbClr val="FF0000"/>
                </a:solidFill>
                <a:latin typeface="+mn-lt"/>
                <a:cs typeface="Arial"/>
              </a:rPr>
              <a:t>ß</a:t>
            </a:r>
            <a:r>
              <a:rPr sz="1600" b="1" spc="-4" dirty="0">
                <a:solidFill>
                  <a:srgbClr val="FF0000"/>
                </a:solidFill>
                <a:latin typeface="+mn-lt"/>
                <a:cs typeface="Arial"/>
              </a:rPr>
              <a:t>s</a:t>
            </a:r>
            <a:r>
              <a:rPr sz="1600" b="1" dirty="0">
                <a:solidFill>
                  <a:srgbClr val="FF0000"/>
                </a:solidFill>
                <a:latin typeface="+mn-lt"/>
                <a:cs typeface="Arial"/>
              </a:rPr>
              <a:t>t</a:t>
            </a:r>
            <a:r>
              <a:rPr sz="1600" b="1" spc="-4" dirty="0">
                <a:solidFill>
                  <a:srgbClr val="FF0000"/>
                </a:solidFill>
                <a:latin typeface="+mn-lt"/>
                <a:cs typeface="Arial"/>
              </a:rPr>
              <a:t>a</a:t>
            </a:r>
            <a:r>
              <a:rPr sz="1600" b="1" spc="-9" dirty="0">
                <a:solidFill>
                  <a:srgbClr val="FF0000"/>
                </a:solidFill>
                <a:latin typeface="+mn-lt"/>
                <a:cs typeface="Arial"/>
              </a:rPr>
              <a:t>n</a:t>
            </a:r>
            <a:r>
              <a:rPr sz="1600" b="1" dirty="0">
                <a:solidFill>
                  <a:srgbClr val="FF0000"/>
                </a:solidFill>
                <a:latin typeface="+mn-lt"/>
                <a:cs typeface="Arial"/>
              </a:rPr>
              <a:t>d</a:t>
            </a:r>
            <a:r>
              <a:rPr sz="1600" b="1" spc="-43" dirty="0">
                <a:solidFill>
                  <a:srgbClr val="FF0000"/>
                </a:solidFill>
                <a:latin typeface="+mn-lt"/>
                <a:cs typeface="Arial"/>
              </a:rPr>
              <a:t> </a:t>
            </a:r>
            <a:r>
              <a:rPr sz="1600" spc="-4" dirty="0">
                <a:solidFill>
                  <a:srgbClr val="FF0000"/>
                </a:solidFill>
                <a:latin typeface="+mn-lt"/>
                <a:cs typeface="Arial"/>
              </a:rPr>
              <a:t>be</a:t>
            </a:r>
            <a:r>
              <a:rPr sz="1600" spc="4" dirty="0">
                <a:solidFill>
                  <a:srgbClr val="FF0000"/>
                </a:solidFill>
                <a:latin typeface="+mn-lt"/>
                <a:cs typeface="Arial"/>
              </a:rPr>
              <a:t>f</a:t>
            </a:r>
            <a:r>
              <a:rPr sz="1600" dirty="0">
                <a:solidFill>
                  <a:srgbClr val="FF0000"/>
                </a:solidFill>
                <a:latin typeface="+mn-lt"/>
                <a:cs typeface="Arial"/>
              </a:rPr>
              <a:t>i</a:t>
            </a:r>
            <a:r>
              <a:rPr sz="1600" spc="-4" dirty="0">
                <a:solidFill>
                  <a:srgbClr val="FF0000"/>
                </a:solidFill>
                <a:latin typeface="+mn-lt"/>
                <a:cs typeface="Arial"/>
              </a:rPr>
              <a:t>nde</a:t>
            </a:r>
            <a:r>
              <a:rPr sz="1600" spc="-9" dirty="0">
                <a:solidFill>
                  <a:srgbClr val="FF0000"/>
                </a:solidFill>
                <a:latin typeface="+mn-lt"/>
                <a:cs typeface="Arial"/>
              </a:rPr>
              <a:t>t</a:t>
            </a:r>
            <a:r>
              <a:rPr sz="1600" dirty="0">
                <a:solidFill>
                  <a:srgbClr val="FF0000"/>
                </a:solidFill>
                <a:latin typeface="+mn-lt"/>
                <a:cs typeface="Arial"/>
              </a:rPr>
              <a:t>.</a:t>
            </a:r>
          </a:p>
        </p:txBody>
      </p:sp>
    </p:spTree>
    <p:extLst>
      <p:ext uri="{BB962C8B-B14F-4D97-AF65-F5344CB8AC3E}">
        <p14:creationId xmlns:p14="http://schemas.microsoft.com/office/powerpoint/2010/main" val="240123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9">
            <a:extLst>
              <a:ext uri="{FF2B5EF4-FFF2-40B4-BE49-F238E27FC236}">
                <a16:creationId xmlns:a16="http://schemas.microsoft.com/office/drawing/2014/main" id="{546A07F0-E14E-4E96-BBC1-27F8F9A1B80F}"/>
              </a:ext>
            </a:extLst>
          </p:cNvPr>
          <p:cNvSpPr/>
          <p:nvPr/>
        </p:nvSpPr>
        <p:spPr>
          <a:xfrm>
            <a:off x="511639" y="1890417"/>
            <a:ext cx="2861481" cy="25310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2497"/>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2000" b="0" i="0" u="none" strike="noStrike" cap="none" baseline="0" dirty="0">
                <a:ln>
                  <a:noFill/>
                </a:ln>
                <a:latin typeface="Arial" pitchFamily="2"/>
                <a:ea typeface="Microsoft YaHei" pitchFamily="2"/>
                <a:cs typeface="Mangal" pitchFamily="2"/>
              </a:rPr>
              <a:t>Grundsatz:</a:t>
            </a:r>
            <a:br>
              <a:rPr lang="de-DE" sz="2000" b="0" i="0" u="none" strike="noStrike" cap="none" baseline="0" dirty="0">
                <a:ln>
                  <a:noFill/>
                </a:ln>
                <a:latin typeface="Arial" pitchFamily="2"/>
                <a:ea typeface="Microsoft YaHei" pitchFamily="2"/>
                <a:cs typeface="Mangal" pitchFamily="2"/>
              </a:rPr>
            </a:br>
            <a:endParaRPr lang="de-DE" sz="2000" b="0" i="0" u="none" strike="noStrike" cap="none" baseline="0" dirty="0">
              <a:ln>
                <a:noFill/>
              </a:ln>
              <a:latin typeface="Arial" pitchFamily="2"/>
              <a:ea typeface="Microsoft YaHei" pitchFamily="2"/>
              <a:cs typeface="Mangal" pitchFamily="2"/>
            </a:endParaRPr>
          </a:p>
          <a:p>
            <a:pPr marL="0" marR="0" lvl="0" indent="0" algn="l" rtl="0" hangingPunct="1">
              <a:lnSpc>
                <a:spcPct val="100000"/>
              </a:lnSpc>
              <a:spcBef>
                <a:spcPts val="22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2000" b="0" i="0" u="none" strike="noStrike" cap="none" baseline="0" dirty="0">
                <a:ln>
                  <a:noFill/>
                </a:ln>
                <a:latin typeface="Arial" pitchFamily="2"/>
                <a:ea typeface="Microsoft YaHei" pitchFamily="2"/>
                <a:cs typeface="Mangal" pitchFamily="2"/>
              </a:rPr>
              <a:t>Kein Schießen ohne Aufsicht !</a:t>
            </a:r>
            <a:br>
              <a:rPr lang="de-DE" sz="2000" b="0" i="0" u="none" strike="noStrike" cap="none" baseline="0" dirty="0">
                <a:ln>
                  <a:noFill/>
                </a:ln>
                <a:latin typeface="Arial" pitchFamily="2"/>
                <a:ea typeface="Microsoft YaHei" pitchFamily="2"/>
                <a:cs typeface="Mangal" pitchFamily="2"/>
              </a:rPr>
            </a:br>
            <a:r>
              <a:rPr lang="de-DE" sz="2000" b="0" i="0" u="none" strike="noStrike" cap="none" baseline="0" dirty="0">
                <a:ln>
                  <a:noFill/>
                </a:ln>
                <a:latin typeface="Arial" pitchFamily="2"/>
                <a:ea typeface="Microsoft YaHei" pitchFamily="2"/>
                <a:cs typeface="Mangal" pitchFamily="2"/>
              </a:rPr>
              <a:t/>
            </a:r>
            <a:br>
              <a:rPr lang="de-DE" sz="2000" b="0" i="0" u="none" strike="noStrike" cap="none" baseline="0" dirty="0">
                <a:ln>
                  <a:noFill/>
                </a:ln>
                <a:latin typeface="Arial" pitchFamily="2"/>
                <a:ea typeface="Microsoft YaHei" pitchFamily="2"/>
                <a:cs typeface="Mangal" pitchFamily="2"/>
              </a:rPr>
            </a:br>
            <a:r>
              <a:rPr lang="de-DE" sz="2000" b="0" i="0" u="none" strike="noStrike" cap="none" baseline="0" dirty="0">
                <a:ln>
                  <a:noFill/>
                </a:ln>
                <a:latin typeface="Arial" pitchFamily="2"/>
                <a:ea typeface="Microsoft YaHei" pitchFamily="2"/>
                <a:cs typeface="Mangal" pitchFamily="2"/>
              </a:rPr>
              <a:t>Persönliche Präsenz bei den Schützen!</a:t>
            </a:r>
          </a:p>
        </p:txBody>
      </p:sp>
      <p:pic>
        <p:nvPicPr>
          <p:cNvPr id="6" name="Grafik 5" descr="Ätsch reingefallen.PNG">
            <a:extLst>
              <a:ext uri="{FF2B5EF4-FFF2-40B4-BE49-F238E27FC236}">
                <a16:creationId xmlns:a16="http://schemas.microsoft.com/office/drawing/2014/main" id="{F37A5C48-C1D9-4195-B847-3930A0F3CE7F}"/>
              </a:ext>
            </a:extLst>
          </p:cNvPr>
          <p:cNvPicPr>
            <a:picLocks noChangeAspect="1"/>
          </p:cNvPicPr>
          <p:nvPr/>
        </p:nvPicPr>
        <p:blipFill>
          <a:blip r:embed="rId4" cstate="print"/>
          <a:stretch>
            <a:fillRect/>
          </a:stretch>
        </p:blipFill>
        <p:spPr>
          <a:xfrm>
            <a:off x="4140539" y="1230016"/>
            <a:ext cx="3652181" cy="5166369"/>
          </a:xfrm>
          <a:prstGeom prst="rect">
            <a:avLst/>
          </a:prstGeom>
        </p:spPr>
      </p:pic>
      <p:graphicFrame>
        <p:nvGraphicFramePr>
          <p:cNvPr id="2" name="Objekt 1">
            <a:extLst>
              <a:ext uri="{FF2B5EF4-FFF2-40B4-BE49-F238E27FC236}">
                <a16:creationId xmlns:a16="http://schemas.microsoft.com/office/drawing/2014/main" id="{11F9BC4D-16A8-4A31-BE0D-7F4A7E476BEA}"/>
              </a:ext>
            </a:extLst>
          </p:cNvPr>
          <p:cNvGraphicFramePr>
            <a:graphicFrameLocks noChangeAspect="1"/>
          </p:cNvGraphicFramePr>
          <p:nvPr>
            <p:extLst>
              <p:ext uri="{D42A27DB-BD31-4B8C-83A1-F6EECF244321}">
                <p14:modId xmlns:p14="http://schemas.microsoft.com/office/powerpoint/2010/main" val="2949454644"/>
              </p:ext>
            </p:extLst>
          </p:nvPr>
        </p:nvGraphicFramePr>
        <p:xfrm>
          <a:off x="1259840" y="5033645"/>
          <a:ext cx="914400" cy="792163"/>
        </p:xfrm>
        <a:graphic>
          <a:graphicData uri="http://schemas.openxmlformats.org/presentationml/2006/ole">
            <mc:AlternateContent xmlns:mc="http://schemas.openxmlformats.org/markup-compatibility/2006">
              <mc:Choice xmlns:v="urn:schemas-microsoft-com:vml" Requires="v">
                <p:oleObj spid="_x0000_s2070" name="Acrobat Document" showAsIcon="1" r:id="rId5" imgW="914346" imgH="792504" progId="AcroExch.Document.DC">
                  <p:embed/>
                </p:oleObj>
              </mc:Choice>
              <mc:Fallback>
                <p:oleObj name="Acrobat Document" showAsIcon="1" r:id="rId5" imgW="914346" imgH="792504" progId="AcroExch.Document.DC">
                  <p:embed/>
                  <p:pic>
                    <p:nvPicPr>
                      <p:cNvPr id="0" name=""/>
                      <p:cNvPicPr/>
                      <p:nvPr/>
                    </p:nvPicPr>
                    <p:blipFill>
                      <a:blip r:embed="rId6"/>
                      <a:stretch>
                        <a:fillRect/>
                      </a:stretch>
                    </p:blipFill>
                    <p:spPr>
                      <a:xfrm>
                        <a:off x="1259840" y="5033645"/>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3773369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50492" y="2983094"/>
            <a:ext cx="4699603" cy="317108"/>
          </a:xfrm>
          <a:custGeom>
            <a:avLst/>
            <a:gdLst/>
            <a:ahLst/>
            <a:cxnLst/>
            <a:rect l="l" t="t" r="r" b="b"/>
            <a:pathLst>
              <a:path w="5495925" h="370839">
                <a:moveTo>
                  <a:pt x="18287" y="33527"/>
                </a:moveTo>
                <a:lnTo>
                  <a:pt x="18287" y="19811"/>
                </a:lnTo>
                <a:lnTo>
                  <a:pt x="10667" y="28955"/>
                </a:lnTo>
                <a:lnTo>
                  <a:pt x="4571" y="39623"/>
                </a:lnTo>
                <a:lnTo>
                  <a:pt x="1523" y="51815"/>
                </a:lnTo>
                <a:lnTo>
                  <a:pt x="0" y="51815"/>
                </a:lnTo>
                <a:lnTo>
                  <a:pt x="0" y="318515"/>
                </a:lnTo>
                <a:lnTo>
                  <a:pt x="1523" y="318515"/>
                </a:lnTo>
                <a:lnTo>
                  <a:pt x="4571" y="330707"/>
                </a:lnTo>
                <a:lnTo>
                  <a:pt x="9143" y="338708"/>
                </a:lnTo>
                <a:lnTo>
                  <a:pt x="9143" y="59435"/>
                </a:lnTo>
                <a:lnTo>
                  <a:pt x="10667" y="53339"/>
                </a:lnTo>
                <a:lnTo>
                  <a:pt x="10667" y="54863"/>
                </a:lnTo>
                <a:lnTo>
                  <a:pt x="13715" y="42671"/>
                </a:lnTo>
                <a:lnTo>
                  <a:pt x="13715" y="44195"/>
                </a:lnTo>
                <a:lnTo>
                  <a:pt x="18287" y="33527"/>
                </a:lnTo>
                <a:close/>
              </a:path>
              <a:path w="5495925" h="370839">
                <a:moveTo>
                  <a:pt x="18287" y="350519"/>
                </a:moveTo>
                <a:lnTo>
                  <a:pt x="18287" y="336803"/>
                </a:lnTo>
                <a:lnTo>
                  <a:pt x="13715" y="326135"/>
                </a:lnTo>
                <a:lnTo>
                  <a:pt x="13715" y="327659"/>
                </a:lnTo>
                <a:lnTo>
                  <a:pt x="10667" y="315467"/>
                </a:lnTo>
                <a:lnTo>
                  <a:pt x="10667" y="316991"/>
                </a:lnTo>
                <a:lnTo>
                  <a:pt x="9143" y="310895"/>
                </a:lnTo>
                <a:lnTo>
                  <a:pt x="9143" y="338708"/>
                </a:lnTo>
                <a:lnTo>
                  <a:pt x="10667" y="341375"/>
                </a:lnTo>
                <a:lnTo>
                  <a:pt x="18287" y="350519"/>
                </a:lnTo>
                <a:close/>
              </a:path>
              <a:path w="5495925" h="370839">
                <a:moveTo>
                  <a:pt x="5495543" y="310895"/>
                </a:moveTo>
                <a:lnTo>
                  <a:pt x="5495543" y="57911"/>
                </a:lnTo>
                <a:lnTo>
                  <a:pt x="5490971" y="39623"/>
                </a:lnTo>
                <a:lnTo>
                  <a:pt x="5489447" y="39623"/>
                </a:lnTo>
                <a:lnTo>
                  <a:pt x="5484875" y="28955"/>
                </a:lnTo>
                <a:lnTo>
                  <a:pt x="5483351" y="28955"/>
                </a:lnTo>
                <a:lnTo>
                  <a:pt x="5477255" y="19811"/>
                </a:lnTo>
                <a:lnTo>
                  <a:pt x="5475731" y="19811"/>
                </a:lnTo>
                <a:lnTo>
                  <a:pt x="5475731" y="18287"/>
                </a:lnTo>
                <a:lnTo>
                  <a:pt x="5466587" y="12191"/>
                </a:lnTo>
                <a:lnTo>
                  <a:pt x="5466587" y="10667"/>
                </a:lnTo>
                <a:lnTo>
                  <a:pt x="5455919" y="6095"/>
                </a:lnTo>
                <a:lnTo>
                  <a:pt x="5455919" y="4571"/>
                </a:lnTo>
                <a:lnTo>
                  <a:pt x="5443727" y="1523"/>
                </a:lnTo>
                <a:lnTo>
                  <a:pt x="5436107" y="0"/>
                </a:lnTo>
                <a:lnTo>
                  <a:pt x="57911" y="0"/>
                </a:lnTo>
                <a:lnTo>
                  <a:pt x="51815" y="1523"/>
                </a:lnTo>
                <a:lnTo>
                  <a:pt x="50291" y="1523"/>
                </a:lnTo>
                <a:lnTo>
                  <a:pt x="39623" y="4571"/>
                </a:lnTo>
                <a:lnTo>
                  <a:pt x="38099" y="4571"/>
                </a:lnTo>
                <a:lnTo>
                  <a:pt x="38099" y="6095"/>
                </a:lnTo>
                <a:lnTo>
                  <a:pt x="28955" y="10667"/>
                </a:lnTo>
                <a:lnTo>
                  <a:pt x="27431" y="10667"/>
                </a:lnTo>
                <a:lnTo>
                  <a:pt x="27431" y="12191"/>
                </a:lnTo>
                <a:lnTo>
                  <a:pt x="18287" y="18287"/>
                </a:lnTo>
                <a:lnTo>
                  <a:pt x="18287" y="35051"/>
                </a:lnTo>
                <a:lnTo>
                  <a:pt x="24383" y="27736"/>
                </a:lnTo>
                <a:lnTo>
                  <a:pt x="24383" y="25907"/>
                </a:lnTo>
                <a:lnTo>
                  <a:pt x="33527" y="18287"/>
                </a:lnTo>
                <a:lnTo>
                  <a:pt x="33527" y="19811"/>
                </a:lnTo>
                <a:lnTo>
                  <a:pt x="42671" y="13715"/>
                </a:lnTo>
                <a:lnTo>
                  <a:pt x="53339" y="10667"/>
                </a:lnTo>
                <a:lnTo>
                  <a:pt x="59435" y="9143"/>
                </a:lnTo>
                <a:lnTo>
                  <a:pt x="5430011" y="9143"/>
                </a:lnTo>
                <a:lnTo>
                  <a:pt x="5436107" y="10667"/>
                </a:lnTo>
                <a:lnTo>
                  <a:pt x="5442203" y="10667"/>
                </a:lnTo>
                <a:lnTo>
                  <a:pt x="5442203" y="11048"/>
                </a:lnTo>
                <a:lnTo>
                  <a:pt x="5452871" y="13715"/>
                </a:lnTo>
                <a:lnTo>
                  <a:pt x="5452871" y="14586"/>
                </a:lnTo>
                <a:lnTo>
                  <a:pt x="5460491" y="18941"/>
                </a:lnTo>
                <a:lnTo>
                  <a:pt x="5460491" y="18287"/>
                </a:lnTo>
                <a:lnTo>
                  <a:pt x="5469635" y="25907"/>
                </a:lnTo>
                <a:lnTo>
                  <a:pt x="5477255" y="35051"/>
                </a:lnTo>
                <a:lnTo>
                  <a:pt x="5477255" y="36194"/>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4019" y="318515"/>
                </a:lnTo>
                <a:lnTo>
                  <a:pt x="5495543" y="310895"/>
                </a:lnTo>
                <a:close/>
              </a:path>
              <a:path w="5495925" h="370839">
                <a:moveTo>
                  <a:pt x="25907" y="344423"/>
                </a:moveTo>
                <a:lnTo>
                  <a:pt x="18287" y="335279"/>
                </a:lnTo>
                <a:lnTo>
                  <a:pt x="18287" y="352043"/>
                </a:lnTo>
                <a:lnTo>
                  <a:pt x="24383" y="356107"/>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52871" y="366521"/>
                </a:moveTo>
                <a:lnTo>
                  <a:pt x="5452871" y="356615"/>
                </a:lnTo>
                <a:lnTo>
                  <a:pt x="5440679" y="359663"/>
                </a:lnTo>
                <a:lnTo>
                  <a:pt x="5436107" y="359663"/>
                </a:lnTo>
                <a:lnTo>
                  <a:pt x="5430011" y="361187"/>
                </a:lnTo>
                <a:lnTo>
                  <a:pt x="64007" y="361187"/>
                </a:lnTo>
                <a:lnTo>
                  <a:pt x="57911" y="359663"/>
                </a:lnTo>
                <a:lnTo>
                  <a:pt x="53339" y="359663"/>
                </a:lnTo>
                <a:lnTo>
                  <a:pt x="42671" y="356615"/>
                </a:lnTo>
                <a:lnTo>
                  <a:pt x="24383" y="344423"/>
                </a:lnTo>
                <a:lnTo>
                  <a:pt x="24383" y="356107"/>
                </a:lnTo>
                <a:lnTo>
                  <a:pt x="27431" y="358139"/>
                </a:lnTo>
                <a:lnTo>
                  <a:pt x="27431" y="359663"/>
                </a:lnTo>
                <a:lnTo>
                  <a:pt x="28955" y="359663"/>
                </a:lnTo>
                <a:lnTo>
                  <a:pt x="38099" y="364235"/>
                </a:lnTo>
                <a:lnTo>
                  <a:pt x="39623" y="365759"/>
                </a:lnTo>
                <a:lnTo>
                  <a:pt x="57911" y="370331"/>
                </a:lnTo>
                <a:lnTo>
                  <a:pt x="5437631" y="370331"/>
                </a:lnTo>
                <a:lnTo>
                  <a:pt x="5452871" y="366521"/>
                </a:lnTo>
                <a:close/>
              </a:path>
              <a:path w="5495925" h="370839">
                <a:moveTo>
                  <a:pt x="5442203" y="11048"/>
                </a:moveTo>
                <a:lnTo>
                  <a:pt x="5442203" y="10667"/>
                </a:lnTo>
                <a:lnTo>
                  <a:pt x="5440679" y="10667"/>
                </a:lnTo>
                <a:lnTo>
                  <a:pt x="5442203" y="11048"/>
                </a:lnTo>
                <a:close/>
              </a:path>
              <a:path w="5495925" h="370839">
                <a:moveTo>
                  <a:pt x="5452871" y="14586"/>
                </a:moveTo>
                <a:lnTo>
                  <a:pt x="5452871" y="13715"/>
                </a:lnTo>
                <a:lnTo>
                  <a:pt x="5451347" y="13715"/>
                </a:lnTo>
                <a:lnTo>
                  <a:pt x="5452871" y="14586"/>
                </a:lnTo>
                <a:close/>
              </a:path>
              <a:path w="5495925" h="370839">
                <a:moveTo>
                  <a:pt x="5462015" y="361623"/>
                </a:moveTo>
                <a:lnTo>
                  <a:pt x="5462015" y="350519"/>
                </a:lnTo>
                <a:lnTo>
                  <a:pt x="5451347" y="356615"/>
                </a:lnTo>
                <a:lnTo>
                  <a:pt x="5452871" y="356615"/>
                </a:lnTo>
                <a:lnTo>
                  <a:pt x="5452871" y="366521"/>
                </a:lnTo>
                <a:lnTo>
                  <a:pt x="5455919" y="365759"/>
                </a:lnTo>
                <a:lnTo>
                  <a:pt x="5455919" y="364235"/>
                </a:lnTo>
                <a:lnTo>
                  <a:pt x="5462015" y="361623"/>
                </a:lnTo>
                <a:close/>
              </a:path>
              <a:path w="5495925" h="370839">
                <a:moveTo>
                  <a:pt x="5462015" y="19811"/>
                </a:moveTo>
                <a:lnTo>
                  <a:pt x="5460491" y="18287"/>
                </a:lnTo>
                <a:lnTo>
                  <a:pt x="5460491" y="18941"/>
                </a:lnTo>
                <a:lnTo>
                  <a:pt x="5462015" y="19811"/>
                </a:lnTo>
                <a:close/>
              </a:path>
              <a:path w="5495925" h="370839">
                <a:moveTo>
                  <a:pt x="5477255" y="350519"/>
                </a:moveTo>
                <a:lnTo>
                  <a:pt x="5477255" y="335279"/>
                </a:lnTo>
                <a:lnTo>
                  <a:pt x="5469635" y="344423"/>
                </a:lnTo>
                <a:lnTo>
                  <a:pt x="5460491" y="350519"/>
                </a:lnTo>
                <a:lnTo>
                  <a:pt x="5462015" y="350519"/>
                </a:lnTo>
                <a:lnTo>
                  <a:pt x="5462015" y="361623"/>
                </a:lnTo>
                <a:lnTo>
                  <a:pt x="5466587" y="359663"/>
                </a:lnTo>
                <a:lnTo>
                  <a:pt x="5466587" y="358139"/>
                </a:lnTo>
                <a:lnTo>
                  <a:pt x="5475731" y="352043"/>
                </a:lnTo>
                <a:lnTo>
                  <a:pt x="5475731" y="350519"/>
                </a:lnTo>
                <a:lnTo>
                  <a:pt x="5477255" y="350519"/>
                </a:lnTo>
                <a:close/>
              </a:path>
              <a:path w="5495925" h="370839">
                <a:moveTo>
                  <a:pt x="5477255" y="36194"/>
                </a:moveTo>
                <a:lnTo>
                  <a:pt x="5477255" y="35051"/>
                </a:lnTo>
                <a:lnTo>
                  <a:pt x="5475731" y="33527"/>
                </a:lnTo>
                <a:lnTo>
                  <a:pt x="5477255" y="36194"/>
                </a:lnTo>
                <a:close/>
              </a:path>
              <a:path w="5495925" h="370839">
                <a:moveTo>
                  <a:pt x="5486399" y="337819"/>
                </a:moveTo>
                <a:lnTo>
                  <a:pt x="5486399" y="304799"/>
                </a:lnTo>
                <a:lnTo>
                  <a:pt x="5484875" y="310895"/>
                </a:lnTo>
                <a:lnTo>
                  <a:pt x="5484875" y="315467"/>
                </a:lnTo>
                <a:lnTo>
                  <a:pt x="5481827" y="327659"/>
                </a:lnTo>
                <a:lnTo>
                  <a:pt x="5481827" y="326135"/>
                </a:lnTo>
                <a:lnTo>
                  <a:pt x="5475731" y="336803"/>
                </a:lnTo>
                <a:lnTo>
                  <a:pt x="5477255" y="335279"/>
                </a:lnTo>
                <a:lnTo>
                  <a:pt x="5477255" y="350519"/>
                </a:lnTo>
                <a:lnTo>
                  <a:pt x="5483351" y="341375"/>
                </a:lnTo>
                <a:lnTo>
                  <a:pt x="5484875" y="341375"/>
                </a:lnTo>
                <a:lnTo>
                  <a:pt x="5486399" y="337819"/>
                </a:lnTo>
                <a:close/>
              </a:path>
            </a:pathLst>
          </a:custGeom>
          <a:solidFill>
            <a:srgbClr val="FFFFFF"/>
          </a:solidFill>
        </p:spPr>
        <p:txBody>
          <a:bodyPr wrap="square" lIns="0" tIns="0" rIns="0" bIns="0" rtlCol="0"/>
          <a:lstStyle/>
          <a:p>
            <a:endParaRPr/>
          </a:p>
        </p:txBody>
      </p:sp>
      <p:sp>
        <p:nvSpPr>
          <p:cNvPr id="5" name="object 5"/>
          <p:cNvSpPr/>
          <p:nvPr/>
        </p:nvSpPr>
        <p:spPr>
          <a:xfrm>
            <a:off x="2260919" y="1824564"/>
            <a:ext cx="4699603" cy="317108"/>
          </a:xfrm>
          <a:custGeom>
            <a:avLst/>
            <a:gdLst/>
            <a:ahLst/>
            <a:cxnLst/>
            <a:rect l="l" t="t" r="r" b="b"/>
            <a:pathLst>
              <a:path w="5495925" h="370839">
                <a:moveTo>
                  <a:pt x="18287" y="33527"/>
                </a:moveTo>
                <a:lnTo>
                  <a:pt x="18287" y="19811"/>
                </a:lnTo>
                <a:lnTo>
                  <a:pt x="10667" y="28955"/>
                </a:lnTo>
                <a:lnTo>
                  <a:pt x="4571" y="39623"/>
                </a:lnTo>
                <a:lnTo>
                  <a:pt x="4571" y="41147"/>
                </a:lnTo>
                <a:lnTo>
                  <a:pt x="0" y="51815"/>
                </a:lnTo>
                <a:lnTo>
                  <a:pt x="0" y="318515"/>
                </a:lnTo>
                <a:lnTo>
                  <a:pt x="4571" y="330707"/>
                </a:lnTo>
                <a:lnTo>
                  <a:pt x="9143" y="338708"/>
                </a:lnTo>
                <a:lnTo>
                  <a:pt x="9143" y="54863"/>
                </a:lnTo>
                <a:lnTo>
                  <a:pt x="13715" y="42671"/>
                </a:lnTo>
                <a:lnTo>
                  <a:pt x="13715" y="44195"/>
                </a:lnTo>
                <a:lnTo>
                  <a:pt x="18287" y="33527"/>
                </a:lnTo>
                <a:close/>
              </a:path>
              <a:path w="5495925" h="370839">
                <a:moveTo>
                  <a:pt x="10667" y="53339"/>
                </a:moveTo>
                <a:lnTo>
                  <a:pt x="9143" y="54863"/>
                </a:lnTo>
                <a:lnTo>
                  <a:pt x="9143" y="59435"/>
                </a:lnTo>
                <a:lnTo>
                  <a:pt x="10667" y="53339"/>
                </a:lnTo>
                <a:close/>
              </a:path>
              <a:path w="5495925" h="370839">
                <a:moveTo>
                  <a:pt x="10667" y="316991"/>
                </a:moveTo>
                <a:lnTo>
                  <a:pt x="9143" y="310895"/>
                </a:lnTo>
                <a:lnTo>
                  <a:pt x="9143" y="315467"/>
                </a:lnTo>
                <a:lnTo>
                  <a:pt x="10667" y="316991"/>
                </a:lnTo>
                <a:close/>
              </a:path>
              <a:path w="5495925" h="370839">
                <a:moveTo>
                  <a:pt x="18287" y="350519"/>
                </a:moveTo>
                <a:lnTo>
                  <a:pt x="18287" y="336803"/>
                </a:lnTo>
                <a:lnTo>
                  <a:pt x="13715" y="326135"/>
                </a:lnTo>
                <a:lnTo>
                  <a:pt x="13715" y="327659"/>
                </a:lnTo>
                <a:lnTo>
                  <a:pt x="9143" y="315467"/>
                </a:lnTo>
                <a:lnTo>
                  <a:pt x="9143" y="338708"/>
                </a:lnTo>
                <a:lnTo>
                  <a:pt x="10667" y="341375"/>
                </a:lnTo>
                <a:lnTo>
                  <a:pt x="18287" y="350519"/>
                </a:lnTo>
                <a:close/>
              </a:path>
              <a:path w="5495925" h="370839">
                <a:moveTo>
                  <a:pt x="5475731" y="35051"/>
                </a:moveTo>
                <a:lnTo>
                  <a:pt x="5475731" y="18287"/>
                </a:lnTo>
                <a:lnTo>
                  <a:pt x="5466587" y="12191"/>
                </a:lnTo>
                <a:lnTo>
                  <a:pt x="5466587" y="10667"/>
                </a:lnTo>
                <a:lnTo>
                  <a:pt x="5455919" y="6095"/>
                </a:lnTo>
                <a:lnTo>
                  <a:pt x="5455919" y="4571"/>
                </a:lnTo>
                <a:lnTo>
                  <a:pt x="5443727" y="1523"/>
                </a:lnTo>
                <a:lnTo>
                  <a:pt x="5436107" y="0"/>
                </a:lnTo>
                <a:lnTo>
                  <a:pt x="57911" y="0"/>
                </a:lnTo>
                <a:lnTo>
                  <a:pt x="50291" y="1523"/>
                </a:lnTo>
                <a:lnTo>
                  <a:pt x="39623" y="4571"/>
                </a:lnTo>
                <a:lnTo>
                  <a:pt x="39623" y="6095"/>
                </a:lnTo>
                <a:lnTo>
                  <a:pt x="38099" y="6095"/>
                </a:lnTo>
                <a:lnTo>
                  <a:pt x="28955" y="10667"/>
                </a:lnTo>
                <a:lnTo>
                  <a:pt x="27431" y="10667"/>
                </a:lnTo>
                <a:lnTo>
                  <a:pt x="27431" y="12191"/>
                </a:lnTo>
                <a:lnTo>
                  <a:pt x="18287" y="18287"/>
                </a:lnTo>
                <a:lnTo>
                  <a:pt x="18287" y="35051"/>
                </a:lnTo>
                <a:lnTo>
                  <a:pt x="24383" y="27736"/>
                </a:lnTo>
                <a:lnTo>
                  <a:pt x="24383" y="25907"/>
                </a:lnTo>
                <a:lnTo>
                  <a:pt x="42671" y="13715"/>
                </a:lnTo>
                <a:lnTo>
                  <a:pt x="53339" y="10667"/>
                </a:lnTo>
                <a:lnTo>
                  <a:pt x="59435" y="10667"/>
                </a:lnTo>
                <a:lnTo>
                  <a:pt x="64007" y="9143"/>
                </a:lnTo>
                <a:lnTo>
                  <a:pt x="5430011" y="9143"/>
                </a:lnTo>
                <a:lnTo>
                  <a:pt x="5436107" y="10667"/>
                </a:lnTo>
                <a:lnTo>
                  <a:pt x="5442203" y="10667"/>
                </a:lnTo>
                <a:lnTo>
                  <a:pt x="5442203" y="11048"/>
                </a:lnTo>
                <a:lnTo>
                  <a:pt x="5452871" y="13715"/>
                </a:lnTo>
                <a:lnTo>
                  <a:pt x="5452871" y="14586"/>
                </a:lnTo>
                <a:lnTo>
                  <a:pt x="5462015" y="19811"/>
                </a:lnTo>
                <a:lnTo>
                  <a:pt x="5462015" y="20827"/>
                </a:lnTo>
                <a:lnTo>
                  <a:pt x="5469635" y="25907"/>
                </a:lnTo>
                <a:lnTo>
                  <a:pt x="5475731" y="35051"/>
                </a:lnTo>
                <a:close/>
              </a:path>
              <a:path w="5495925" h="370839">
                <a:moveTo>
                  <a:pt x="25907" y="344423"/>
                </a:moveTo>
                <a:lnTo>
                  <a:pt x="18287" y="335279"/>
                </a:lnTo>
                <a:lnTo>
                  <a:pt x="18287" y="352043"/>
                </a:lnTo>
                <a:lnTo>
                  <a:pt x="24383" y="357123"/>
                </a:lnTo>
                <a:lnTo>
                  <a:pt x="24383" y="344423"/>
                </a:lnTo>
                <a:lnTo>
                  <a:pt x="25907" y="344423"/>
                </a:lnTo>
                <a:close/>
              </a:path>
              <a:path w="5495925" h="370839">
                <a:moveTo>
                  <a:pt x="25907" y="25907"/>
                </a:moveTo>
                <a:lnTo>
                  <a:pt x="24383" y="25907"/>
                </a:lnTo>
                <a:lnTo>
                  <a:pt x="24383" y="27736"/>
                </a:lnTo>
                <a:lnTo>
                  <a:pt x="25907" y="25907"/>
                </a:lnTo>
                <a:close/>
              </a:path>
              <a:path w="5495925" h="370839">
                <a:moveTo>
                  <a:pt x="5442203" y="369188"/>
                </a:moveTo>
                <a:lnTo>
                  <a:pt x="5442203" y="359663"/>
                </a:lnTo>
                <a:lnTo>
                  <a:pt x="5436107" y="361187"/>
                </a:lnTo>
                <a:lnTo>
                  <a:pt x="57911" y="361187"/>
                </a:lnTo>
                <a:lnTo>
                  <a:pt x="53339" y="359663"/>
                </a:lnTo>
                <a:lnTo>
                  <a:pt x="42671" y="356615"/>
                </a:lnTo>
                <a:lnTo>
                  <a:pt x="33527" y="350519"/>
                </a:lnTo>
                <a:lnTo>
                  <a:pt x="33527" y="352043"/>
                </a:lnTo>
                <a:lnTo>
                  <a:pt x="24383" y="344423"/>
                </a:lnTo>
                <a:lnTo>
                  <a:pt x="24383" y="357123"/>
                </a:lnTo>
                <a:lnTo>
                  <a:pt x="27431" y="359663"/>
                </a:lnTo>
                <a:lnTo>
                  <a:pt x="28955" y="359663"/>
                </a:lnTo>
                <a:lnTo>
                  <a:pt x="38099" y="364235"/>
                </a:lnTo>
                <a:lnTo>
                  <a:pt x="38099" y="365759"/>
                </a:lnTo>
                <a:lnTo>
                  <a:pt x="39623" y="365759"/>
                </a:lnTo>
                <a:lnTo>
                  <a:pt x="57911" y="370331"/>
                </a:lnTo>
                <a:lnTo>
                  <a:pt x="5437631" y="370331"/>
                </a:lnTo>
                <a:lnTo>
                  <a:pt x="5442203" y="369188"/>
                </a:lnTo>
                <a:close/>
              </a:path>
              <a:path w="5495925" h="370839">
                <a:moveTo>
                  <a:pt x="5442203" y="11048"/>
                </a:moveTo>
                <a:lnTo>
                  <a:pt x="5442203" y="10667"/>
                </a:lnTo>
                <a:lnTo>
                  <a:pt x="5440679" y="10667"/>
                </a:lnTo>
                <a:lnTo>
                  <a:pt x="5442203" y="11048"/>
                </a:lnTo>
                <a:close/>
              </a:path>
              <a:path w="5495925" h="370839">
                <a:moveTo>
                  <a:pt x="5452871" y="366521"/>
                </a:moveTo>
                <a:lnTo>
                  <a:pt x="5452871" y="356615"/>
                </a:lnTo>
                <a:lnTo>
                  <a:pt x="5440679" y="359663"/>
                </a:lnTo>
                <a:lnTo>
                  <a:pt x="5442203" y="359663"/>
                </a:lnTo>
                <a:lnTo>
                  <a:pt x="5442203" y="369188"/>
                </a:lnTo>
                <a:lnTo>
                  <a:pt x="5452871" y="366521"/>
                </a:lnTo>
                <a:close/>
              </a:path>
              <a:path w="5495925" h="370839">
                <a:moveTo>
                  <a:pt x="5452871" y="14586"/>
                </a:moveTo>
                <a:lnTo>
                  <a:pt x="5452871" y="13715"/>
                </a:lnTo>
                <a:lnTo>
                  <a:pt x="5451347" y="13715"/>
                </a:lnTo>
                <a:lnTo>
                  <a:pt x="5452871" y="14586"/>
                </a:lnTo>
                <a:close/>
              </a:path>
              <a:path w="5495925" h="370839">
                <a:moveTo>
                  <a:pt x="5462015" y="350519"/>
                </a:moveTo>
                <a:lnTo>
                  <a:pt x="5451347" y="356615"/>
                </a:lnTo>
                <a:lnTo>
                  <a:pt x="5452871" y="356615"/>
                </a:lnTo>
                <a:lnTo>
                  <a:pt x="5452871" y="366521"/>
                </a:lnTo>
                <a:lnTo>
                  <a:pt x="5455919" y="365759"/>
                </a:lnTo>
                <a:lnTo>
                  <a:pt x="5455919" y="364235"/>
                </a:lnTo>
                <a:lnTo>
                  <a:pt x="5460491" y="362276"/>
                </a:lnTo>
                <a:lnTo>
                  <a:pt x="5460491" y="352043"/>
                </a:lnTo>
                <a:lnTo>
                  <a:pt x="5462015" y="350519"/>
                </a:lnTo>
                <a:close/>
              </a:path>
              <a:path w="5495925" h="370839">
                <a:moveTo>
                  <a:pt x="5462015" y="20827"/>
                </a:moveTo>
                <a:lnTo>
                  <a:pt x="5462015" y="19811"/>
                </a:lnTo>
                <a:lnTo>
                  <a:pt x="5460491" y="19811"/>
                </a:lnTo>
                <a:lnTo>
                  <a:pt x="5462015" y="20827"/>
                </a:lnTo>
                <a:close/>
              </a:path>
              <a:path w="5495925" h="370839">
                <a:moveTo>
                  <a:pt x="5475731" y="352043"/>
                </a:moveTo>
                <a:lnTo>
                  <a:pt x="5475731" y="335279"/>
                </a:lnTo>
                <a:lnTo>
                  <a:pt x="5469635" y="344423"/>
                </a:lnTo>
                <a:lnTo>
                  <a:pt x="5460491" y="352043"/>
                </a:lnTo>
                <a:lnTo>
                  <a:pt x="5460491" y="362276"/>
                </a:lnTo>
                <a:lnTo>
                  <a:pt x="5466587" y="359663"/>
                </a:lnTo>
                <a:lnTo>
                  <a:pt x="5475731" y="352043"/>
                </a:lnTo>
                <a:close/>
              </a:path>
              <a:path w="5495925" h="370839">
                <a:moveTo>
                  <a:pt x="5495543" y="312419"/>
                </a:moveTo>
                <a:lnTo>
                  <a:pt x="5495543" y="57911"/>
                </a:lnTo>
                <a:lnTo>
                  <a:pt x="5494019" y="51815"/>
                </a:lnTo>
                <a:lnTo>
                  <a:pt x="5490971" y="41147"/>
                </a:lnTo>
                <a:lnTo>
                  <a:pt x="5490971" y="39623"/>
                </a:lnTo>
                <a:lnTo>
                  <a:pt x="5489447" y="39623"/>
                </a:lnTo>
                <a:lnTo>
                  <a:pt x="5484875" y="28955"/>
                </a:lnTo>
                <a:lnTo>
                  <a:pt x="5483351" y="28955"/>
                </a:lnTo>
                <a:lnTo>
                  <a:pt x="5477255" y="19811"/>
                </a:lnTo>
                <a:lnTo>
                  <a:pt x="5475731" y="19811"/>
                </a:lnTo>
                <a:lnTo>
                  <a:pt x="5475731" y="33527"/>
                </a:lnTo>
                <a:lnTo>
                  <a:pt x="5481827" y="44195"/>
                </a:lnTo>
                <a:lnTo>
                  <a:pt x="5481827" y="42671"/>
                </a:lnTo>
                <a:lnTo>
                  <a:pt x="5484875" y="54863"/>
                </a:lnTo>
                <a:lnTo>
                  <a:pt x="5484875" y="59435"/>
                </a:lnTo>
                <a:lnTo>
                  <a:pt x="5486399" y="65531"/>
                </a:lnTo>
                <a:lnTo>
                  <a:pt x="5486399" y="337819"/>
                </a:lnTo>
                <a:lnTo>
                  <a:pt x="5489447" y="330707"/>
                </a:lnTo>
                <a:lnTo>
                  <a:pt x="5490971" y="330707"/>
                </a:lnTo>
                <a:lnTo>
                  <a:pt x="5495543" y="312419"/>
                </a:lnTo>
                <a:close/>
              </a:path>
              <a:path w="5495925" h="370839">
                <a:moveTo>
                  <a:pt x="5486399" y="337819"/>
                </a:moveTo>
                <a:lnTo>
                  <a:pt x="5486399" y="304799"/>
                </a:lnTo>
                <a:lnTo>
                  <a:pt x="5484875" y="310895"/>
                </a:lnTo>
                <a:lnTo>
                  <a:pt x="5484875" y="316991"/>
                </a:lnTo>
                <a:lnTo>
                  <a:pt x="5481827" y="327659"/>
                </a:lnTo>
                <a:lnTo>
                  <a:pt x="5481827" y="326135"/>
                </a:lnTo>
                <a:lnTo>
                  <a:pt x="5475731" y="336803"/>
                </a:lnTo>
                <a:lnTo>
                  <a:pt x="5475731" y="350519"/>
                </a:lnTo>
                <a:lnTo>
                  <a:pt x="5477255" y="350519"/>
                </a:lnTo>
                <a:lnTo>
                  <a:pt x="5483351" y="341375"/>
                </a:lnTo>
                <a:lnTo>
                  <a:pt x="5484875" y="341375"/>
                </a:lnTo>
                <a:lnTo>
                  <a:pt x="5486399" y="337819"/>
                </a:lnTo>
                <a:close/>
              </a:path>
            </a:pathLst>
          </a:custGeom>
          <a:solidFill>
            <a:srgbClr val="FFFFFF"/>
          </a:solidFill>
        </p:spPr>
        <p:txBody>
          <a:bodyPr wrap="square" lIns="0" tIns="0" rIns="0" bIns="0" rtlCol="0"/>
          <a:lstStyle/>
          <a:p>
            <a:endParaRPr/>
          </a:p>
        </p:txBody>
      </p:sp>
      <p:sp>
        <p:nvSpPr>
          <p:cNvPr id="10" name="object 10"/>
          <p:cNvSpPr txBox="1"/>
          <p:nvPr/>
        </p:nvSpPr>
        <p:spPr>
          <a:xfrm>
            <a:off x="753214" y="1260174"/>
            <a:ext cx="6114946" cy="307777"/>
          </a:xfrm>
          <a:prstGeom prst="rect">
            <a:avLst/>
          </a:prstGeom>
        </p:spPr>
        <p:txBody>
          <a:bodyPr vert="horz" wrap="square" lIns="0" tIns="0" rIns="0" bIns="0" rtlCol="0">
            <a:spAutoFit/>
          </a:bodyPr>
          <a:lstStyle/>
          <a:p>
            <a:pPr marL="10860"/>
            <a:r>
              <a:rPr sz="2000" b="1" spc="-47" dirty="0" err="1">
                <a:latin typeface="Arial"/>
                <a:cs typeface="Arial"/>
              </a:rPr>
              <a:t>A</a:t>
            </a:r>
            <a:r>
              <a:rPr sz="2000" b="1" dirty="0" err="1">
                <a:latin typeface="Arial"/>
                <a:cs typeface="Arial"/>
              </a:rPr>
              <a:t>ufb</a:t>
            </a:r>
            <a:r>
              <a:rPr sz="2000" b="1" spc="-4" dirty="0" err="1">
                <a:latin typeface="Arial"/>
                <a:cs typeface="Arial"/>
              </a:rPr>
              <a:t>e</a:t>
            </a:r>
            <a:r>
              <a:rPr sz="2000" b="1" spc="43" dirty="0" err="1">
                <a:latin typeface="Arial"/>
                <a:cs typeface="Arial"/>
              </a:rPr>
              <a:t>w</a:t>
            </a:r>
            <a:r>
              <a:rPr sz="2000" b="1" spc="-4" dirty="0" err="1">
                <a:latin typeface="Arial"/>
                <a:cs typeface="Arial"/>
              </a:rPr>
              <a:t>a</a:t>
            </a:r>
            <a:r>
              <a:rPr sz="2000" b="1" dirty="0" err="1">
                <a:latin typeface="Arial"/>
                <a:cs typeface="Arial"/>
              </a:rPr>
              <a:t>h</a:t>
            </a:r>
            <a:r>
              <a:rPr sz="2000" b="1" spc="-4" dirty="0" err="1">
                <a:latin typeface="Arial"/>
                <a:cs typeface="Arial"/>
              </a:rPr>
              <a:t>r</a:t>
            </a:r>
            <a:r>
              <a:rPr sz="2000" b="1" dirty="0" err="1">
                <a:latin typeface="Arial"/>
                <a:cs typeface="Arial"/>
              </a:rPr>
              <a:t>ung</a:t>
            </a:r>
            <a:r>
              <a:rPr sz="2000" b="1" spc="-4" dirty="0">
                <a:latin typeface="Arial"/>
                <a:cs typeface="Arial"/>
              </a:rPr>
              <a:t> </a:t>
            </a:r>
            <a:r>
              <a:rPr sz="2000" b="1" spc="-38" dirty="0">
                <a:latin typeface="Arial"/>
                <a:cs typeface="Arial"/>
              </a:rPr>
              <a:t>v</a:t>
            </a:r>
            <a:r>
              <a:rPr sz="2000" b="1" dirty="0">
                <a:latin typeface="Arial"/>
                <a:cs typeface="Arial"/>
              </a:rPr>
              <a:t>on</a:t>
            </a:r>
            <a:r>
              <a:rPr sz="2000" b="1" spc="26" dirty="0">
                <a:latin typeface="Arial"/>
                <a:cs typeface="Arial"/>
              </a:rPr>
              <a:t> </a:t>
            </a:r>
            <a:r>
              <a:rPr sz="2000" b="1" spc="-60" dirty="0">
                <a:latin typeface="Arial"/>
                <a:cs typeface="Arial"/>
              </a:rPr>
              <a:t>W</a:t>
            </a:r>
            <a:r>
              <a:rPr sz="2000" b="1" spc="-4" dirty="0">
                <a:latin typeface="Arial"/>
                <a:cs typeface="Arial"/>
              </a:rPr>
              <a:t>a</a:t>
            </a:r>
            <a:r>
              <a:rPr sz="2000" b="1" dirty="0">
                <a:latin typeface="Arial"/>
                <a:cs typeface="Arial"/>
              </a:rPr>
              <a:t>ff</a:t>
            </a:r>
            <a:r>
              <a:rPr sz="2000" b="1" spc="-4" dirty="0">
                <a:latin typeface="Arial"/>
                <a:cs typeface="Arial"/>
              </a:rPr>
              <a:t>e</a:t>
            </a:r>
            <a:r>
              <a:rPr sz="2000" b="1" dirty="0">
                <a:latin typeface="Arial"/>
                <a:cs typeface="Arial"/>
              </a:rPr>
              <a:t>n</a:t>
            </a:r>
            <a:r>
              <a:rPr sz="2000" b="1" spc="4" dirty="0">
                <a:latin typeface="Arial"/>
                <a:cs typeface="Arial"/>
              </a:rPr>
              <a:t> </a:t>
            </a:r>
            <a:r>
              <a:rPr sz="2000" b="1" spc="-4" dirty="0">
                <a:latin typeface="Arial"/>
                <a:cs typeface="Arial"/>
              </a:rPr>
              <a:t>a</a:t>
            </a:r>
            <a:r>
              <a:rPr sz="2000" b="1" dirty="0">
                <a:latin typeface="Arial"/>
                <a:cs typeface="Arial"/>
              </a:rPr>
              <a:t>uf d</a:t>
            </a:r>
            <a:r>
              <a:rPr sz="2000" b="1" spc="-4" dirty="0">
                <a:latin typeface="Arial"/>
                <a:cs typeface="Arial"/>
              </a:rPr>
              <a:t>e</a:t>
            </a:r>
            <a:r>
              <a:rPr sz="2000" b="1" dirty="0">
                <a:latin typeface="Arial"/>
                <a:cs typeface="Arial"/>
              </a:rPr>
              <a:t>r</a:t>
            </a:r>
            <a:r>
              <a:rPr sz="2000" b="1" spc="-4" dirty="0">
                <a:latin typeface="Arial"/>
                <a:cs typeface="Arial"/>
              </a:rPr>
              <a:t> Sc</a:t>
            </a:r>
            <a:r>
              <a:rPr sz="2000" b="1" dirty="0">
                <a:latin typeface="Arial"/>
                <a:cs typeface="Arial"/>
              </a:rPr>
              <a:t>hi</a:t>
            </a:r>
            <a:r>
              <a:rPr sz="2000" b="1" spc="-4" dirty="0">
                <a:latin typeface="Arial"/>
                <a:cs typeface="Arial"/>
              </a:rPr>
              <a:t>e</a:t>
            </a:r>
            <a:r>
              <a:rPr sz="2000" b="1" dirty="0">
                <a:latin typeface="Arial"/>
                <a:cs typeface="Arial"/>
              </a:rPr>
              <a:t>ß</a:t>
            </a:r>
            <a:r>
              <a:rPr sz="2000" b="1" spc="-4" dirty="0">
                <a:latin typeface="Arial"/>
                <a:cs typeface="Arial"/>
              </a:rPr>
              <a:t>s</a:t>
            </a:r>
            <a:r>
              <a:rPr sz="2000" b="1" dirty="0">
                <a:latin typeface="Arial"/>
                <a:cs typeface="Arial"/>
              </a:rPr>
              <a:t>t</a:t>
            </a:r>
            <a:r>
              <a:rPr sz="2000" b="1" spc="-4" dirty="0">
                <a:latin typeface="Arial"/>
                <a:cs typeface="Arial"/>
              </a:rPr>
              <a:t>ä</a:t>
            </a:r>
            <a:r>
              <a:rPr sz="2000" b="1" dirty="0">
                <a:latin typeface="Arial"/>
                <a:cs typeface="Arial"/>
              </a:rPr>
              <a:t>tte</a:t>
            </a:r>
            <a:endParaRPr sz="2000" dirty="0">
              <a:latin typeface="Arial"/>
              <a:cs typeface="Arial"/>
            </a:endParaRPr>
          </a:p>
        </p:txBody>
      </p:sp>
      <p:sp>
        <p:nvSpPr>
          <p:cNvPr id="11" name="object 11"/>
          <p:cNvSpPr txBox="1"/>
          <p:nvPr/>
        </p:nvSpPr>
        <p:spPr>
          <a:xfrm>
            <a:off x="753215" y="1824564"/>
            <a:ext cx="3381906" cy="2400209"/>
          </a:xfrm>
          <a:prstGeom prst="rect">
            <a:avLst/>
          </a:prstGeom>
          <a:noFill/>
        </p:spPr>
        <p:txBody>
          <a:bodyPr vert="horz" wrap="square" lIns="0" tIns="0" rIns="0" bIns="0" rtlCol="0">
            <a:spAutoFit/>
          </a:bodyPr>
          <a:lstStyle/>
          <a:p>
            <a:pPr marL="10860" marR="117286"/>
            <a:r>
              <a:rPr sz="1600" spc="-4" dirty="0">
                <a:latin typeface="Arial"/>
                <a:cs typeface="Arial"/>
              </a:rPr>
              <a:t>Eben</a:t>
            </a:r>
            <a:r>
              <a:rPr sz="1600" spc="4" dirty="0">
                <a:latin typeface="Arial"/>
                <a:cs typeface="Arial"/>
              </a:rPr>
              <a:t>f</a:t>
            </a:r>
            <a:r>
              <a:rPr sz="1600" spc="-4" dirty="0">
                <a:latin typeface="Arial"/>
                <a:cs typeface="Arial"/>
              </a:rPr>
              <a:t>a</a:t>
            </a:r>
            <a:r>
              <a:rPr sz="1600" dirty="0">
                <a:latin typeface="Arial"/>
                <a:cs typeface="Arial"/>
              </a:rPr>
              <a:t>lls</a:t>
            </a:r>
            <a:r>
              <a:rPr sz="1600" spc="-34" dirty="0">
                <a:latin typeface="Arial"/>
                <a:cs typeface="Arial"/>
              </a:rPr>
              <a:t> </a:t>
            </a:r>
            <a:r>
              <a:rPr sz="1600" spc="4" dirty="0">
                <a:latin typeface="Arial"/>
                <a:cs typeface="Arial"/>
              </a:rPr>
              <a:t>z</a:t>
            </a:r>
            <a:r>
              <a:rPr sz="1600" dirty="0">
                <a:latin typeface="Arial"/>
                <a:cs typeface="Arial"/>
              </a:rPr>
              <a:t>u</a:t>
            </a:r>
            <a:r>
              <a:rPr sz="1600" spc="-9" dirty="0">
                <a:latin typeface="Arial"/>
                <a:cs typeface="Arial"/>
              </a:rPr>
              <a:t> </a:t>
            </a:r>
            <a:r>
              <a:rPr sz="1600" spc="-4" dirty="0">
                <a:latin typeface="Arial"/>
                <a:cs typeface="Arial"/>
              </a:rPr>
              <a:t>de</a:t>
            </a:r>
            <a:r>
              <a:rPr sz="1600" dirty="0">
                <a:latin typeface="Arial"/>
                <a:cs typeface="Arial"/>
              </a:rPr>
              <a:t>n</a:t>
            </a:r>
            <a:r>
              <a:rPr sz="1600" spc="-90" dirty="0">
                <a:latin typeface="Arial"/>
                <a:cs typeface="Arial"/>
              </a:rPr>
              <a:t> </a:t>
            </a:r>
            <a:r>
              <a:rPr sz="1600" spc="-4" dirty="0">
                <a:latin typeface="Arial"/>
                <a:cs typeface="Arial"/>
              </a:rPr>
              <a:t>Au</a:t>
            </a:r>
            <a:r>
              <a:rPr sz="1600" spc="4" dirty="0">
                <a:latin typeface="Arial"/>
                <a:cs typeface="Arial"/>
              </a:rPr>
              <a:t>f</a:t>
            </a:r>
            <a:r>
              <a:rPr sz="1600" spc="-4" dirty="0">
                <a:latin typeface="Arial"/>
                <a:cs typeface="Arial"/>
              </a:rPr>
              <a:t>gabe</a:t>
            </a:r>
            <a:r>
              <a:rPr sz="1600" dirty="0">
                <a:latin typeface="Arial"/>
                <a:cs typeface="Arial"/>
              </a:rPr>
              <a:t>n</a:t>
            </a:r>
            <a:r>
              <a:rPr sz="1600" spc="-26" dirty="0">
                <a:latin typeface="Arial"/>
                <a:cs typeface="Arial"/>
              </a:rPr>
              <a:t> </a:t>
            </a:r>
            <a:r>
              <a:rPr sz="1600" spc="-4" dirty="0">
                <a:latin typeface="Arial"/>
                <a:cs typeface="Arial"/>
              </a:rPr>
              <a:t>de</a:t>
            </a:r>
            <a:r>
              <a:rPr sz="1600" dirty="0">
                <a:latin typeface="Arial"/>
                <a:cs typeface="Arial"/>
              </a:rPr>
              <a:t>r</a:t>
            </a:r>
            <a:r>
              <a:rPr sz="1600" spc="-90" dirty="0">
                <a:latin typeface="Arial"/>
                <a:cs typeface="Arial"/>
              </a:rPr>
              <a:t> </a:t>
            </a:r>
            <a:r>
              <a:rPr sz="1600" spc="-4" dirty="0">
                <a:latin typeface="Arial"/>
                <a:cs typeface="Arial"/>
              </a:rPr>
              <a:t>Au</a:t>
            </a:r>
            <a:r>
              <a:rPr sz="1600" spc="4" dirty="0">
                <a:latin typeface="Arial"/>
                <a:cs typeface="Arial"/>
              </a:rPr>
              <a:t>fs</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34" dirty="0">
                <a:latin typeface="Arial"/>
                <a:cs typeface="Arial"/>
              </a:rPr>
              <a:t> </a:t>
            </a:r>
            <a:r>
              <a:rPr sz="1600" spc="-4" dirty="0">
                <a:latin typeface="Arial"/>
                <a:cs typeface="Arial"/>
              </a:rPr>
              <a:t>gehö</a:t>
            </a:r>
            <a:r>
              <a:rPr sz="1600" dirty="0">
                <a:latin typeface="Arial"/>
                <a:cs typeface="Arial"/>
              </a:rPr>
              <a:t>rt</a:t>
            </a:r>
            <a:r>
              <a:rPr sz="1600" spc="-34" dirty="0">
                <a:latin typeface="Arial"/>
                <a:cs typeface="Arial"/>
              </a:rPr>
              <a:t> </a:t>
            </a:r>
            <a:r>
              <a:rPr sz="1600" spc="-4" dirty="0">
                <a:latin typeface="Arial"/>
                <a:cs typeface="Arial"/>
              </a:rPr>
              <a:t>e</a:t>
            </a:r>
            <a:r>
              <a:rPr sz="1600" spc="4" dirty="0">
                <a:latin typeface="Arial"/>
                <a:cs typeface="Arial"/>
              </a:rPr>
              <a:t>s</a:t>
            </a:r>
            <a:r>
              <a:rPr sz="1600" dirty="0">
                <a:latin typeface="Arial"/>
                <a:cs typeface="Arial"/>
              </a:rPr>
              <a:t>,</a:t>
            </a:r>
            <a:r>
              <a:rPr sz="1600" spc="-13" dirty="0">
                <a:latin typeface="Arial"/>
                <a:cs typeface="Arial"/>
              </a:rPr>
              <a:t> </a:t>
            </a:r>
            <a:r>
              <a:rPr sz="1600" spc="-4" dirty="0">
                <a:latin typeface="Arial"/>
                <a:cs typeface="Arial"/>
              </a:rPr>
              <a:t>da</a:t>
            </a:r>
            <a:r>
              <a:rPr sz="1600" spc="4" dirty="0">
                <a:latin typeface="Arial"/>
                <a:cs typeface="Arial"/>
              </a:rPr>
              <a:t>f</a:t>
            </a:r>
            <a:r>
              <a:rPr sz="1600" spc="-4" dirty="0">
                <a:latin typeface="Arial"/>
                <a:cs typeface="Arial"/>
              </a:rPr>
              <a:t>ü</a:t>
            </a:r>
            <a:r>
              <a:rPr sz="1600" dirty="0">
                <a:latin typeface="Arial"/>
                <a:cs typeface="Arial"/>
              </a:rPr>
              <a:t>r</a:t>
            </a:r>
            <a:r>
              <a:rPr sz="1600" spc="-26" dirty="0">
                <a:latin typeface="Arial"/>
                <a:cs typeface="Arial"/>
              </a:rPr>
              <a:t> </a:t>
            </a:r>
            <a:r>
              <a:rPr sz="1600" spc="-4" dirty="0">
                <a:latin typeface="Arial"/>
                <a:cs typeface="Arial"/>
              </a:rPr>
              <a:t>So</a:t>
            </a:r>
            <a:r>
              <a:rPr sz="1600" dirty="0">
                <a:latin typeface="Arial"/>
                <a:cs typeface="Arial"/>
              </a:rPr>
              <a:t>r</a:t>
            </a:r>
            <a:r>
              <a:rPr sz="1600" spc="-4" dirty="0">
                <a:latin typeface="Arial"/>
                <a:cs typeface="Arial"/>
              </a:rPr>
              <a:t>g</a:t>
            </a:r>
            <a:r>
              <a:rPr sz="1600" dirty="0">
                <a:latin typeface="Arial"/>
                <a:cs typeface="Arial"/>
              </a:rPr>
              <a:t>e</a:t>
            </a:r>
            <a:r>
              <a:rPr sz="1600" spc="-17" dirty="0">
                <a:latin typeface="Arial"/>
                <a:cs typeface="Arial"/>
              </a:rPr>
              <a:t> </a:t>
            </a:r>
            <a:r>
              <a:rPr sz="1600" spc="4" dirty="0">
                <a:latin typeface="Arial"/>
                <a:cs typeface="Arial"/>
              </a:rPr>
              <a:t>z</a:t>
            </a:r>
            <a:r>
              <a:rPr sz="1600" dirty="0">
                <a:latin typeface="Arial"/>
                <a:cs typeface="Arial"/>
              </a:rPr>
              <a:t>u</a:t>
            </a:r>
            <a:r>
              <a:rPr sz="1600" spc="-17" dirty="0">
                <a:latin typeface="Arial"/>
                <a:cs typeface="Arial"/>
              </a:rPr>
              <a:t> </a:t>
            </a:r>
            <a:r>
              <a:rPr sz="1600" spc="4" dirty="0">
                <a:latin typeface="Arial"/>
                <a:cs typeface="Arial"/>
              </a:rPr>
              <a:t>t</a:t>
            </a:r>
            <a:r>
              <a:rPr sz="1600" dirty="0">
                <a:latin typeface="Arial"/>
                <a:cs typeface="Arial"/>
              </a:rPr>
              <a:t>r</a:t>
            </a:r>
            <a:r>
              <a:rPr sz="1600" spc="-4" dirty="0">
                <a:latin typeface="Arial"/>
                <a:cs typeface="Arial"/>
              </a:rPr>
              <a:t>agen</a:t>
            </a:r>
            <a:r>
              <a:rPr sz="1600" dirty="0">
                <a:latin typeface="Arial"/>
                <a:cs typeface="Arial"/>
              </a:rPr>
              <a:t>,</a:t>
            </a:r>
            <a:r>
              <a:rPr sz="1600" spc="-43" dirty="0">
                <a:latin typeface="Arial"/>
                <a:cs typeface="Arial"/>
              </a:rPr>
              <a:t> </a:t>
            </a:r>
            <a:r>
              <a:rPr sz="1600" spc="-4" dirty="0">
                <a:latin typeface="Arial"/>
                <a:cs typeface="Arial"/>
              </a:rPr>
              <a:t>da</a:t>
            </a:r>
            <a:r>
              <a:rPr sz="1600" spc="4" dirty="0">
                <a:latin typeface="Arial"/>
                <a:cs typeface="Arial"/>
              </a:rPr>
              <a:t>s</a:t>
            </a:r>
            <a:r>
              <a:rPr sz="1600" dirty="0">
                <a:latin typeface="Arial"/>
                <a:cs typeface="Arial"/>
              </a:rPr>
              <a:t>s</a:t>
            </a:r>
            <a:r>
              <a:rPr sz="1600" spc="-13"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d</a:t>
            </a:r>
            <a:r>
              <a:rPr sz="1600" dirty="0">
                <a:latin typeface="Arial"/>
                <a:cs typeface="Arial"/>
              </a:rPr>
              <a:t>ie </a:t>
            </a:r>
            <a:r>
              <a:rPr sz="1600" b="1" spc="-4" dirty="0">
                <a:latin typeface="Arial"/>
                <a:cs typeface="Arial"/>
              </a:rPr>
              <a:t>e</a:t>
            </a:r>
            <a:r>
              <a:rPr sz="1600" b="1" spc="4" dirty="0">
                <a:latin typeface="Arial"/>
                <a:cs typeface="Arial"/>
              </a:rPr>
              <a:t>r</a:t>
            </a:r>
            <a:r>
              <a:rPr sz="1600" b="1" dirty="0">
                <a:latin typeface="Arial"/>
                <a:cs typeface="Arial"/>
              </a:rPr>
              <a:t>f</a:t>
            </a:r>
            <a:r>
              <a:rPr sz="1600" b="1" spc="-9" dirty="0">
                <a:latin typeface="Arial"/>
                <a:cs typeface="Arial"/>
              </a:rPr>
              <a:t>o</a:t>
            </a:r>
            <a:r>
              <a:rPr sz="1600" b="1" spc="4" dirty="0">
                <a:latin typeface="Arial"/>
                <a:cs typeface="Arial"/>
              </a:rPr>
              <a:t>r</a:t>
            </a:r>
            <a:r>
              <a:rPr sz="1600" b="1" spc="-9" dirty="0">
                <a:latin typeface="Arial"/>
                <a:cs typeface="Arial"/>
              </a:rPr>
              <a:t>d</a:t>
            </a:r>
            <a:r>
              <a:rPr sz="1600" b="1" spc="-4" dirty="0">
                <a:latin typeface="Arial"/>
                <a:cs typeface="Arial"/>
              </a:rPr>
              <a:t>e</a:t>
            </a:r>
            <a:r>
              <a:rPr sz="1600" b="1" spc="4" dirty="0">
                <a:latin typeface="Arial"/>
                <a:cs typeface="Arial"/>
              </a:rPr>
              <a:t>rl</a:t>
            </a:r>
            <a:r>
              <a:rPr sz="1600" b="1" spc="-9" dirty="0">
                <a:latin typeface="Arial"/>
                <a:cs typeface="Arial"/>
              </a:rPr>
              <a:t>i</a:t>
            </a:r>
            <a:r>
              <a:rPr sz="1600" b="1" spc="-4" dirty="0">
                <a:latin typeface="Arial"/>
                <a:cs typeface="Arial"/>
              </a:rPr>
              <a:t>c</a:t>
            </a:r>
            <a:r>
              <a:rPr sz="1600" b="1" spc="-9" dirty="0">
                <a:latin typeface="Arial"/>
                <a:cs typeface="Arial"/>
              </a:rPr>
              <a:t>h</a:t>
            </a:r>
            <a:r>
              <a:rPr sz="1600" b="1" spc="-13" dirty="0">
                <a:latin typeface="Arial"/>
                <a:cs typeface="Arial"/>
              </a:rPr>
              <a:t>e</a:t>
            </a:r>
            <a:r>
              <a:rPr sz="1600" b="1" dirty="0">
                <a:latin typeface="Arial"/>
                <a:cs typeface="Arial"/>
              </a:rPr>
              <a:t>n</a:t>
            </a:r>
            <a:r>
              <a:rPr sz="1600" b="1" spc="-30" dirty="0">
                <a:latin typeface="Arial"/>
                <a:cs typeface="Arial"/>
              </a:rPr>
              <a:t> </a:t>
            </a:r>
            <a:r>
              <a:rPr sz="1600" b="1" spc="-94" dirty="0">
                <a:latin typeface="Arial"/>
                <a:cs typeface="Arial"/>
              </a:rPr>
              <a:t>V</a:t>
            </a:r>
            <a:r>
              <a:rPr sz="1600" b="1" spc="-9" dirty="0">
                <a:latin typeface="Arial"/>
                <a:cs typeface="Arial"/>
              </a:rPr>
              <a:t>o</a:t>
            </a:r>
            <a:r>
              <a:rPr sz="1600" b="1" spc="4" dirty="0">
                <a:latin typeface="Arial"/>
                <a:cs typeface="Arial"/>
              </a:rPr>
              <a:t>r</a:t>
            </a:r>
            <a:r>
              <a:rPr sz="1600" b="1" spc="-4" dirty="0">
                <a:latin typeface="Arial"/>
                <a:cs typeface="Arial"/>
              </a:rPr>
              <a:t>ke</a:t>
            </a:r>
            <a:r>
              <a:rPr sz="1600" b="1" spc="-9" dirty="0">
                <a:latin typeface="Arial"/>
                <a:cs typeface="Arial"/>
              </a:rPr>
              <a:t>h</a:t>
            </a:r>
            <a:r>
              <a:rPr sz="1600" b="1" spc="4" dirty="0">
                <a:latin typeface="Arial"/>
                <a:cs typeface="Arial"/>
              </a:rPr>
              <a:t>r</a:t>
            </a:r>
            <a:r>
              <a:rPr sz="1600" b="1" spc="-9" dirty="0">
                <a:latin typeface="Arial"/>
                <a:cs typeface="Arial"/>
              </a:rPr>
              <a:t>ung</a:t>
            </a:r>
            <a:r>
              <a:rPr sz="1600" b="1" spc="-4" dirty="0">
                <a:latin typeface="Arial"/>
                <a:cs typeface="Arial"/>
              </a:rPr>
              <a:t>e</a:t>
            </a:r>
            <a:r>
              <a:rPr sz="1600" b="1" dirty="0">
                <a:latin typeface="Arial"/>
                <a:cs typeface="Arial"/>
              </a:rPr>
              <a:t>n</a:t>
            </a:r>
            <a:r>
              <a:rPr sz="1600" b="1" spc="-30" dirty="0">
                <a:latin typeface="Arial"/>
                <a:cs typeface="Arial"/>
              </a:rPr>
              <a:t> </a:t>
            </a:r>
            <a:r>
              <a:rPr sz="1600" b="1" dirty="0">
                <a:latin typeface="Arial"/>
                <a:cs typeface="Arial"/>
              </a:rPr>
              <a:t>t</a:t>
            </a:r>
            <a:r>
              <a:rPr sz="1600" b="1" spc="4" dirty="0">
                <a:latin typeface="Arial"/>
                <a:cs typeface="Arial"/>
              </a:rPr>
              <a:t>r</a:t>
            </a:r>
            <a:r>
              <a:rPr sz="1600" b="1" spc="-4" dirty="0">
                <a:latin typeface="Arial"/>
                <a:cs typeface="Arial"/>
              </a:rPr>
              <a:t>e</a:t>
            </a:r>
            <a:r>
              <a:rPr sz="1600" b="1" dirty="0">
                <a:latin typeface="Arial"/>
                <a:cs typeface="Arial"/>
              </a:rPr>
              <a:t>ff</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u</a:t>
            </a:r>
            <a:r>
              <a:rPr sz="1600" b="1" dirty="0">
                <a:latin typeface="Arial"/>
                <a:cs typeface="Arial"/>
              </a:rPr>
              <a:t>m</a:t>
            </a:r>
            <a:r>
              <a:rPr sz="1600" b="1" spc="-9" dirty="0">
                <a:latin typeface="Arial"/>
                <a:cs typeface="Arial"/>
              </a:rPr>
              <a:t> </a:t>
            </a:r>
            <a:r>
              <a:rPr sz="1600" b="1" spc="4" dirty="0">
                <a:latin typeface="Arial"/>
                <a:cs typeface="Arial"/>
              </a:rPr>
              <a:t>z</a:t>
            </a:r>
            <a:r>
              <a:rPr sz="1600" b="1" dirty="0">
                <a:latin typeface="Arial"/>
                <a:cs typeface="Arial"/>
              </a:rPr>
              <a:t>u</a:t>
            </a:r>
            <a:r>
              <a:rPr sz="1600" b="1" spc="-21" dirty="0">
                <a:latin typeface="Arial"/>
                <a:cs typeface="Arial"/>
              </a:rPr>
              <a:t> </a:t>
            </a:r>
            <a:r>
              <a:rPr sz="1600" b="1" spc="-13" dirty="0">
                <a:latin typeface="Arial"/>
                <a:cs typeface="Arial"/>
              </a:rPr>
              <a:t>v</a:t>
            </a:r>
            <a:r>
              <a:rPr sz="1600" b="1" spc="-4" dirty="0">
                <a:latin typeface="Arial"/>
                <a:cs typeface="Arial"/>
              </a:rPr>
              <a:t>e</a:t>
            </a:r>
            <a:r>
              <a:rPr sz="1600" b="1" spc="4" dirty="0">
                <a:latin typeface="Arial"/>
                <a:cs typeface="Arial"/>
              </a:rPr>
              <a:t>r</a:t>
            </a:r>
            <a:r>
              <a:rPr sz="1600" b="1" spc="-9" dirty="0">
                <a:latin typeface="Arial"/>
                <a:cs typeface="Arial"/>
              </a:rPr>
              <a:t>h</a:t>
            </a:r>
            <a:r>
              <a:rPr sz="1600" b="1" spc="4" dirty="0">
                <a:latin typeface="Arial"/>
                <a:cs typeface="Arial"/>
              </a:rPr>
              <a:t>i</a:t>
            </a:r>
            <a:r>
              <a:rPr sz="1600" b="1" spc="-9" dirty="0">
                <a:latin typeface="Arial"/>
                <a:cs typeface="Arial"/>
              </a:rPr>
              <a:t>nd</a:t>
            </a:r>
            <a:r>
              <a:rPr sz="1600" b="1" spc="-4" dirty="0">
                <a:latin typeface="Arial"/>
                <a:cs typeface="Arial"/>
              </a:rPr>
              <a:t>e</a:t>
            </a:r>
            <a:r>
              <a:rPr sz="1600" b="1" spc="4" dirty="0">
                <a:latin typeface="Arial"/>
                <a:cs typeface="Arial"/>
              </a:rPr>
              <a:t>r</a:t>
            </a:r>
            <a:r>
              <a:rPr sz="1600" b="1" spc="-9" dirty="0">
                <a:latin typeface="Arial"/>
                <a:cs typeface="Arial"/>
              </a:rPr>
              <a:t>n</a:t>
            </a:r>
            <a:r>
              <a:rPr sz="1600" b="1" dirty="0">
                <a:latin typeface="Arial"/>
                <a:cs typeface="Arial"/>
              </a:rPr>
              <a:t>,</a:t>
            </a:r>
            <a:r>
              <a:rPr sz="1600" b="1" spc="-21" dirty="0">
                <a:latin typeface="Arial"/>
                <a:cs typeface="Arial"/>
              </a:rPr>
              <a:t> </a:t>
            </a:r>
            <a:r>
              <a:rPr sz="1600" b="1" spc="-9" dirty="0">
                <a:latin typeface="Arial"/>
                <a:cs typeface="Arial"/>
              </a:rPr>
              <a:t>d</a:t>
            </a:r>
            <a:r>
              <a:rPr sz="1600" b="1" spc="-4" dirty="0">
                <a:latin typeface="Arial"/>
                <a:cs typeface="Arial"/>
              </a:rPr>
              <a:t>as</a:t>
            </a:r>
            <a:r>
              <a:rPr sz="1600" b="1" dirty="0">
                <a:latin typeface="Arial"/>
                <a:cs typeface="Arial"/>
              </a:rPr>
              <a:t>s</a:t>
            </a:r>
            <a:r>
              <a:rPr sz="1600" b="1" spc="-17" dirty="0">
                <a:latin typeface="Arial"/>
                <a:cs typeface="Arial"/>
              </a:rPr>
              <a:t> </a:t>
            </a:r>
            <a:r>
              <a:rPr sz="1600" b="1" spc="-47" dirty="0">
                <a:latin typeface="Arial"/>
                <a:cs typeface="Arial"/>
              </a:rPr>
              <a:t>W</a:t>
            </a:r>
            <a:r>
              <a:rPr sz="1600" b="1" spc="-4" dirty="0">
                <a:latin typeface="Arial"/>
                <a:cs typeface="Arial"/>
              </a:rPr>
              <a:t>a</a:t>
            </a:r>
            <a:r>
              <a:rPr sz="1600" b="1" dirty="0">
                <a:latin typeface="Arial"/>
                <a:cs typeface="Arial"/>
              </a:rPr>
              <a:t>ff</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un</a:t>
            </a:r>
            <a:r>
              <a:rPr sz="1600" b="1" dirty="0">
                <a:latin typeface="Arial"/>
                <a:cs typeface="Arial"/>
              </a:rPr>
              <a:t>d</a:t>
            </a:r>
            <a:r>
              <a:rPr sz="1600" b="1" spc="-13" dirty="0">
                <a:latin typeface="Arial"/>
                <a:cs typeface="Arial"/>
              </a:rPr>
              <a:t> </a:t>
            </a:r>
            <a:r>
              <a:rPr sz="1600" b="1" spc="13" dirty="0">
                <a:latin typeface="Arial"/>
                <a:cs typeface="Arial"/>
              </a:rPr>
              <a:t>M</a:t>
            </a:r>
            <a:r>
              <a:rPr sz="1600" b="1" spc="-9" dirty="0">
                <a:latin typeface="Arial"/>
                <a:cs typeface="Arial"/>
              </a:rPr>
              <a:t>un</a:t>
            </a:r>
            <a:r>
              <a:rPr sz="1600" b="1" spc="4" dirty="0">
                <a:latin typeface="Arial"/>
                <a:cs typeface="Arial"/>
              </a:rPr>
              <a:t>i</a:t>
            </a:r>
            <a:r>
              <a:rPr sz="1600" b="1" spc="-13" dirty="0">
                <a:latin typeface="Arial"/>
                <a:cs typeface="Arial"/>
              </a:rPr>
              <a:t>t</a:t>
            </a:r>
            <a:r>
              <a:rPr sz="1600" b="1" spc="4" dirty="0">
                <a:latin typeface="Arial"/>
                <a:cs typeface="Arial"/>
              </a:rPr>
              <a:t>i</a:t>
            </a:r>
            <a:r>
              <a:rPr sz="1600" b="1" spc="-9" dirty="0">
                <a:latin typeface="Arial"/>
                <a:cs typeface="Arial"/>
              </a:rPr>
              <a:t>o</a:t>
            </a:r>
            <a:r>
              <a:rPr sz="1600" b="1" dirty="0">
                <a:latin typeface="Arial"/>
                <a:cs typeface="Arial"/>
              </a:rPr>
              <a:t>n</a:t>
            </a:r>
            <a:r>
              <a:rPr sz="1600" b="1" spc="-43" dirty="0">
                <a:latin typeface="Arial"/>
                <a:cs typeface="Arial"/>
              </a:rPr>
              <a:t> </a:t>
            </a:r>
            <a:r>
              <a:rPr sz="1600" b="1" spc="-4" dirty="0">
                <a:latin typeface="Arial"/>
                <a:cs typeface="Arial"/>
              </a:rPr>
              <a:t>a</a:t>
            </a:r>
            <a:r>
              <a:rPr sz="1600" b="1" spc="-9" dirty="0">
                <a:latin typeface="Arial"/>
                <a:cs typeface="Arial"/>
              </a:rPr>
              <a:t>bh</a:t>
            </a:r>
            <a:r>
              <a:rPr sz="1600" b="1" spc="-4" dirty="0">
                <a:latin typeface="Arial"/>
                <a:cs typeface="Arial"/>
              </a:rPr>
              <a:t>a</a:t>
            </a:r>
            <a:r>
              <a:rPr sz="1600" b="1" spc="-9" dirty="0">
                <a:latin typeface="Arial"/>
                <a:cs typeface="Arial"/>
              </a:rPr>
              <a:t>nd</a:t>
            </a:r>
            <a:r>
              <a:rPr sz="1600" b="1" spc="-4" dirty="0">
                <a:latin typeface="Arial"/>
                <a:cs typeface="Arial"/>
              </a:rPr>
              <a:t>e</a:t>
            </a:r>
            <a:r>
              <a:rPr sz="1600" b="1" dirty="0">
                <a:latin typeface="Arial"/>
                <a:cs typeface="Arial"/>
              </a:rPr>
              <a:t>n </a:t>
            </a:r>
            <a:r>
              <a:rPr sz="1600" b="1" spc="-4" dirty="0">
                <a:latin typeface="Arial"/>
                <a:cs typeface="Arial"/>
              </a:rPr>
              <a:t>k</a:t>
            </a:r>
            <a:r>
              <a:rPr sz="1600" b="1" spc="-9" dirty="0">
                <a:latin typeface="Arial"/>
                <a:cs typeface="Arial"/>
              </a:rPr>
              <a:t>o</a:t>
            </a:r>
            <a:r>
              <a:rPr sz="1600" b="1" spc="-4" dirty="0">
                <a:latin typeface="Arial"/>
                <a:cs typeface="Arial"/>
              </a:rPr>
              <a:t>mme</a:t>
            </a:r>
            <a:r>
              <a:rPr sz="1600" b="1" dirty="0">
                <a:latin typeface="Arial"/>
                <a:cs typeface="Arial"/>
              </a:rPr>
              <a:t>n</a:t>
            </a:r>
            <a:r>
              <a:rPr sz="1600" b="1" spc="-21" dirty="0">
                <a:latin typeface="Arial"/>
                <a:cs typeface="Arial"/>
              </a:rPr>
              <a:t> </a:t>
            </a:r>
            <a:r>
              <a:rPr sz="1600" spc="-4" dirty="0">
                <a:latin typeface="Arial"/>
                <a:cs typeface="Arial"/>
              </a:rPr>
              <a:t>ode</a:t>
            </a:r>
            <a:r>
              <a:rPr sz="1600" dirty="0">
                <a:latin typeface="Arial"/>
                <a:cs typeface="Arial"/>
              </a:rPr>
              <a:t>r</a:t>
            </a:r>
            <a:r>
              <a:rPr sz="1600" spc="-17" dirty="0">
                <a:latin typeface="Arial"/>
                <a:cs typeface="Arial"/>
              </a:rPr>
              <a:t> </a:t>
            </a:r>
            <a:r>
              <a:rPr sz="1600" spc="-9" dirty="0">
                <a:latin typeface="Arial"/>
                <a:cs typeface="Arial"/>
              </a:rPr>
              <a:t>D</a:t>
            </a:r>
            <a:r>
              <a:rPr sz="1600" dirty="0">
                <a:latin typeface="Arial"/>
                <a:cs typeface="Arial"/>
              </a:rPr>
              <a:t>ri</a:t>
            </a:r>
            <a:r>
              <a:rPr sz="1600" spc="4" dirty="0">
                <a:latin typeface="Arial"/>
                <a:cs typeface="Arial"/>
              </a:rPr>
              <a:t>tt</a:t>
            </a:r>
            <a:r>
              <a:rPr sz="1600" dirty="0">
                <a:latin typeface="Arial"/>
                <a:cs typeface="Arial"/>
              </a:rPr>
              <a:t>e</a:t>
            </a:r>
            <a:r>
              <a:rPr sz="1600" spc="-26" dirty="0">
                <a:latin typeface="Arial"/>
                <a:cs typeface="Arial"/>
              </a:rPr>
              <a:t> </a:t>
            </a:r>
            <a:r>
              <a:rPr sz="1600" spc="4" dirty="0">
                <a:latin typeface="Arial"/>
                <a:cs typeface="Arial"/>
              </a:rPr>
              <a:t>s</a:t>
            </a:r>
            <a:r>
              <a:rPr sz="1600" dirty="0">
                <a:latin typeface="Arial"/>
                <a:cs typeface="Arial"/>
              </a:rPr>
              <a:t>ie</a:t>
            </a:r>
            <a:r>
              <a:rPr sz="1600" spc="-9" dirty="0">
                <a:latin typeface="Arial"/>
                <a:cs typeface="Arial"/>
              </a:rPr>
              <a:t> </a:t>
            </a:r>
            <a:r>
              <a:rPr sz="1600" spc="-4" dirty="0">
                <a:latin typeface="Arial"/>
                <a:cs typeface="Arial"/>
              </a:rPr>
              <a:t>unbe</a:t>
            </a:r>
            <a:r>
              <a:rPr sz="1600" spc="4" dirty="0">
                <a:latin typeface="Arial"/>
                <a:cs typeface="Arial"/>
              </a:rPr>
              <a:t>f</a:t>
            </a:r>
            <a:r>
              <a:rPr sz="1600" spc="-4" dirty="0">
                <a:latin typeface="Arial"/>
                <a:cs typeface="Arial"/>
              </a:rPr>
              <a:t>ug</a:t>
            </a:r>
            <a:r>
              <a:rPr sz="1600" dirty="0">
                <a:latin typeface="Arial"/>
                <a:cs typeface="Arial"/>
              </a:rPr>
              <a:t>t</a:t>
            </a:r>
            <a:r>
              <a:rPr sz="1600" spc="-43" dirty="0">
                <a:latin typeface="Arial"/>
                <a:cs typeface="Arial"/>
              </a:rPr>
              <a:t> </a:t>
            </a:r>
            <a:r>
              <a:rPr sz="1600" spc="-4" dirty="0">
                <a:latin typeface="Arial"/>
                <a:cs typeface="Arial"/>
              </a:rPr>
              <a:t>a</a:t>
            </a:r>
            <a:r>
              <a:rPr sz="1600" dirty="0">
                <a:latin typeface="Arial"/>
                <a:cs typeface="Arial"/>
              </a:rPr>
              <a:t>n</a:t>
            </a:r>
            <a:r>
              <a:rPr sz="1600" spc="-9"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neh</a:t>
            </a:r>
            <a:r>
              <a:rPr sz="1600" spc="-9" dirty="0">
                <a:latin typeface="Arial"/>
                <a:cs typeface="Arial"/>
              </a:rPr>
              <a:t>m</a:t>
            </a:r>
            <a:r>
              <a:rPr sz="1600" spc="-4" dirty="0">
                <a:latin typeface="Arial"/>
                <a:cs typeface="Arial"/>
              </a:rPr>
              <a:t>e</a:t>
            </a:r>
            <a:r>
              <a:rPr sz="1600" dirty="0">
                <a:latin typeface="Arial"/>
                <a:cs typeface="Arial"/>
              </a:rPr>
              <a:t>n</a:t>
            </a:r>
            <a:r>
              <a:rPr sz="1600" spc="-26" dirty="0">
                <a:latin typeface="Arial"/>
                <a:cs typeface="Arial"/>
              </a:rPr>
              <a:t> </a:t>
            </a:r>
            <a:r>
              <a:rPr sz="1600" spc="4" dirty="0">
                <a:latin typeface="Arial"/>
                <a:cs typeface="Arial"/>
              </a:rPr>
              <a:t>k</a:t>
            </a:r>
            <a:r>
              <a:rPr sz="1600" spc="-4" dirty="0">
                <a:latin typeface="Arial"/>
                <a:cs typeface="Arial"/>
              </a:rPr>
              <a:t>önne</a:t>
            </a:r>
            <a:r>
              <a:rPr sz="1600" dirty="0">
                <a:latin typeface="Arial"/>
                <a:cs typeface="Arial"/>
              </a:rPr>
              <a:t>n</a:t>
            </a:r>
            <a:r>
              <a:rPr sz="1600" spc="-26" dirty="0">
                <a:latin typeface="Arial"/>
                <a:cs typeface="Arial"/>
              </a:rPr>
              <a:t> </a:t>
            </a:r>
            <a:r>
              <a:rPr sz="1600" dirty="0">
                <a:latin typeface="Arial"/>
                <a:cs typeface="Arial"/>
              </a:rPr>
              <a:t>(§</a:t>
            </a:r>
            <a:r>
              <a:rPr sz="1600" spc="-17" dirty="0">
                <a:latin typeface="Arial"/>
                <a:cs typeface="Arial"/>
              </a:rPr>
              <a:t> </a:t>
            </a:r>
            <a:r>
              <a:rPr sz="1600" spc="-4" dirty="0">
                <a:latin typeface="Arial"/>
                <a:cs typeface="Arial"/>
              </a:rPr>
              <a:t>3</a:t>
            </a:r>
            <a:r>
              <a:rPr sz="1600" dirty="0">
                <a:latin typeface="Arial"/>
                <a:cs typeface="Arial"/>
              </a:rPr>
              <a:t>6</a:t>
            </a:r>
            <a:r>
              <a:rPr sz="1600" spc="-9" dirty="0">
                <a:latin typeface="Arial"/>
                <a:cs typeface="Arial"/>
              </a:rPr>
              <a:t> </a:t>
            </a:r>
            <a:r>
              <a:rPr sz="1600" spc="-26" dirty="0">
                <a:latin typeface="Arial"/>
                <a:cs typeface="Arial"/>
              </a:rPr>
              <a:t>W</a:t>
            </a:r>
            <a:r>
              <a:rPr sz="1600" spc="-4" dirty="0">
                <a:latin typeface="Arial"/>
                <a:cs typeface="Arial"/>
              </a:rPr>
              <a:t>a</a:t>
            </a:r>
            <a:r>
              <a:rPr sz="1600" spc="-30" dirty="0">
                <a:latin typeface="Arial"/>
                <a:cs typeface="Arial"/>
              </a:rPr>
              <a:t>f</a:t>
            </a:r>
            <a:r>
              <a:rPr sz="1600" spc="4" dirty="0">
                <a:latin typeface="Arial"/>
                <a:cs typeface="Arial"/>
              </a:rPr>
              <a:t>f</a:t>
            </a:r>
            <a:r>
              <a:rPr sz="1600" dirty="0">
                <a:latin typeface="Arial"/>
                <a:cs typeface="Arial"/>
              </a:rPr>
              <a:t>G</a:t>
            </a:r>
            <a:r>
              <a:rPr sz="1600" spc="-38"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dirty="0">
                <a:latin typeface="Arial"/>
                <a:cs typeface="Arial"/>
              </a:rPr>
              <a:t>§</a:t>
            </a:r>
            <a:r>
              <a:rPr sz="1600" spc="-9" dirty="0">
                <a:latin typeface="Arial"/>
                <a:cs typeface="Arial"/>
              </a:rPr>
              <a:t> </a:t>
            </a:r>
            <a:r>
              <a:rPr sz="1600" spc="-4" dirty="0">
                <a:latin typeface="Arial"/>
                <a:cs typeface="Arial"/>
              </a:rPr>
              <a:t>1</a:t>
            </a:r>
            <a:r>
              <a:rPr sz="1600" dirty="0">
                <a:latin typeface="Arial"/>
                <a:cs typeface="Arial"/>
              </a:rPr>
              <a:t>3</a:t>
            </a:r>
            <a:r>
              <a:rPr sz="1600" spc="-77" dirty="0">
                <a:latin typeface="Arial"/>
                <a:cs typeface="Arial"/>
              </a:rPr>
              <a:t> </a:t>
            </a:r>
            <a:r>
              <a:rPr sz="1600" spc="-43" dirty="0">
                <a:latin typeface="Arial"/>
                <a:cs typeface="Arial"/>
              </a:rPr>
              <a:t>A</a:t>
            </a:r>
            <a:r>
              <a:rPr sz="1600" spc="-26" dirty="0">
                <a:latin typeface="Arial"/>
                <a:cs typeface="Arial"/>
              </a:rPr>
              <a:t>W</a:t>
            </a:r>
            <a:r>
              <a:rPr sz="1600" spc="-4" dirty="0">
                <a:latin typeface="Arial"/>
                <a:cs typeface="Arial"/>
              </a:rPr>
              <a:t>a</a:t>
            </a:r>
            <a:r>
              <a:rPr sz="1600" spc="-30" dirty="0">
                <a:latin typeface="Arial"/>
                <a:cs typeface="Arial"/>
              </a:rPr>
              <a:t>f</a:t>
            </a:r>
            <a:r>
              <a:rPr sz="1600" spc="4" dirty="0">
                <a:latin typeface="Arial"/>
                <a:cs typeface="Arial"/>
              </a:rPr>
              <a:t>f</a:t>
            </a:r>
            <a:r>
              <a:rPr sz="1600" spc="-4" dirty="0">
                <a:latin typeface="Arial"/>
                <a:cs typeface="Arial"/>
              </a:rPr>
              <a:t>V</a:t>
            </a:r>
            <a:r>
              <a:rPr sz="1600" dirty="0">
                <a:latin typeface="Arial"/>
                <a:cs typeface="Arial"/>
              </a:rPr>
              <a:t>)</a:t>
            </a:r>
            <a:r>
              <a:rPr sz="1600" spc="-38" dirty="0">
                <a:latin typeface="Arial"/>
                <a:cs typeface="Arial"/>
              </a:rPr>
              <a:t> </a:t>
            </a:r>
            <a:endParaRPr lang="de-DE" sz="1600" spc="-38" dirty="0">
              <a:latin typeface="Arial"/>
              <a:cs typeface="Arial"/>
            </a:endParaRPr>
          </a:p>
          <a:p>
            <a:pPr marL="10860" marR="117286"/>
            <a:endParaRPr lang="de-DE" sz="1197" b="1" spc="-38" dirty="0">
              <a:latin typeface="Arial"/>
              <a:cs typeface="Arial"/>
            </a:endParaRPr>
          </a:p>
        </p:txBody>
      </p:sp>
      <p:pic>
        <p:nvPicPr>
          <p:cNvPr id="6" name="Picture 12" descr="Klavinius - Aufbewahrung">
            <a:extLst>
              <a:ext uri="{FF2B5EF4-FFF2-40B4-BE49-F238E27FC236}">
                <a16:creationId xmlns:a16="http://schemas.microsoft.com/office/drawing/2014/main" id="{A1327BD5-F8E7-4F6A-A37D-605C5A003260}"/>
              </a:ext>
            </a:extLst>
          </p:cNvPr>
          <p:cNvPicPr>
            <a:picLocks noChangeAspect="1"/>
          </p:cNvPicPr>
          <p:nvPr/>
        </p:nvPicPr>
        <p:blipFill>
          <a:blip r:embed="rId3">
            <a:lum/>
            <a:alphaModFix/>
          </a:blip>
          <a:srcRect/>
          <a:stretch>
            <a:fillRect/>
          </a:stretch>
        </p:blipFill>
        <p:spPr>
          <a:xfrm>
            <a:off x="4610720" y="1824564"/>
            <a:ext cx="3343319" cy="4535640"/>
          </a:xfrm>
          <a:prstGeom prst="rect">
            <a:avLst/>
          </a:prstGeom>
          <a:noFill/>
          <a:ln>
            <a:noFill/>
          </a:ln>
        </p:spPr>
      </p:pic>
    </p:spTree>
    <p:extLst>
      <p:ext uri="{BB962C8B-B14F-4D97-AF65-F5344CB8AC3E}">
        <p14:creationId xmlns:p14="http://schemas.microsoft.com/office/powerpoint/2010/main" val="1793422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25042" y="1824564"/>
            <a:ext cx="5169835" cy="317108"/>
          </a:xfrm>
          <a:custGeom>
            <a:avLst/>
            <a:gdLst/>
            <a:ahLst/>
            <a:cxnLst/>
            <a:rect l="l" t="t"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p:spPr>
        <p:txBody>
          <a:bodyPr wrap="square" lIns="0" tIns="0" rIns="0" bIns="0" rtlCol="0"/>
          <a:lstStyle/>
          <a:p>
            <a:endParaRPr/>
          </a:p>
        </p:txBody>
      </p:sp>
      <p:sp>
        <p:nvSpPr>
          <p:cNvPr id="14" name="object 14"/>
          <p:cNvSpPr txBox="1"/>
          <p:nvPr/>
        </p:nvSpPr>
        <p:spPr>
          <a:xfrm>
            <a:off x="504199" y="1152160"/>
            <a:ext cx="6379395" cy="307777"/>
          </a:xfrm>
          <a:prstGeom prst="rect">
            <a:avLst/>
          </a:prstGeom>
        </p:spPr>
        <p:txBody>
          <a:bodyPr vert="horz" wrap="square" lIns="0" tIns="0" rIns="0" bIns="0" rtlCol="0">
            <a:spAutoFit/>
          </a:bodyPr>
          <a:lstStyle/>
          <a:p>
            <a:pPr marL="86335">
              <a:spcBef>
                <a:spcPts val="0"/>
              </a:spcBef>
            </a:pPr>
            <a:r>
              <a:rPr lang="de-DE" sz="2000" b="1" spc="-47" dirty="0">
                <a:latin typeface="Arial"/>
                <a:cs typeface="Arial"/>
              </a:rPr>
              <a:t>Sonstige </a:t>
            </a:r>
            <a:r>
              <a:rPr sz="2000" b="1" spc="-47" dirty="0" err="1">
                <a:latin typeface="Arial"/>
                <a:cs typeface="Arial"/>
              </a:rPr>
              <a:t>A</a:t>
            </a:r>
            <a:r>
              <a:rPr sz="2000" b="1" dirty="0" err="1">
                <a:latin typeface="Arial"/>
                <a:cs typeface="Arial"/>
              </a:rPr>
              <a:t>nfo</a:t>
            </a:r>
            <a:r>
              <a:rPr sz="2000" b="1" spc="-4" dirty="0" err="1">
                <a:latin typeface="Arial"/>
                <a:cs typeface="Arial"/>
              </a:rPr>
              <a:t>r</a:t>
            </a:r>
            <a:r>
              <a:rPr sz="2000" b="1" dirty="0" err="1">
                <a:latin typeface="Arial"/>
                <a:cs typeface="Arial"/>
              </a:rPr>
              <a:t>d</a:t>
            </a:r>
            <a:r>
              <a:rPr sz="2000" b="1" spc="-4" dirty="0" err="1">
                <a:latin typeface="Arial"/>
                <a:cs typeface="Arial"/>
              </a:rPr>
              <a:t>er</a:t>
            </a:r>
            <a:r>
              <a:rPr sz="2000" b="1" dirty="0" err="1">
                <a:latin typeface="Arial"/>
                <a:cs typeface="Arial"/>
              </a:rPr>
              <a:t>ung</a:t>
            </a:r>
            <a:r>
              <a:rPr sz="2000" b="1" spc="-4" dirty="0" err="1">
                <a:latin typeface="Arial"/>
                <a:cs typeface="Arial"/>
              </a:rPr>
              <a:t>e</a:t>
            </a:r>
            <a:r>
              <a:rPr sz="2000" b="1" dirty="0" err="1">
                <a:latin typeface="Arial"/>
                <a:cs typeface="Arial"/>
              </a:rPr>
              <a:t>n</a:t>
            </a:r>
            <a:r>
              <a:rPr sz="2000" b="1" spc="34" dirty="0">
                <a:latin typeface="Arial"/>
                <a:cs typeface="Arial"/>
              </a:rPr>
              <a:t> </a:t>
            </a:r>
            <a:r>
              <a:rPr sz="2000" b="1" spc="-4" dirty="0">
                <a:latin typeface="Arial"/>
                <a:cs typeface="Arial"/>
              </a:rPr>
              <a:t>a</a:t>
            </a:r>
            <a:r>
              <a:rPr sz="2000" b="1" dirty="0">
                <a:latin typeface="Arial"/>
                <a:cs typeface="Arial"/>
              </a:rPr>
              <a:t>n</a:t>
            </a:r>
            <a:r>
              <a:rPr sz="2000" b="1" spc="4" dirty="0">
                <a:latin typeface="Arial"/>
                <a:cs typeface="Arial"/>
              </a:rPr>
              <a:t> </a:t>
            </a:r>
            <a:r>
              <a:rPr sz="2000" b="1" spc="-4" dirty="0">
                <a:latin typeface="Arial"/>
                <a:cs typeface="Arial"/>
              </a:rPr>
              <a:t>Sc</a:t>
            </a:r>
            <a:r>
              <a:rPr sz="2000" b="1" dirty="0">
                <a:latin typeface="Arial"/>
                <a:cs typeface="Arial"/>
              </a:rPr>
              <a:t>hi</a:t>
            </a:r>
            <a:r>
              <a:rPr sz="2000" b="1" spc="-4" dirty="0">
                <a:latin typeface="Arial"/>
                <a:cs typeface="Arial"/>
              </a:rPr>
              <a:t>e</a:t>
            </a:r>
            <a:r>
              <a:rPr sz="2000" b="1" dirty="0">
                <a:latin typeface="Arial"/>
                <a:cs typeface="Arial"/>
              </a:rPr>
              <a:t>ß</a:t>
            </a:r>
            <a:r>
              <a:rPr sz="2000" b="1" spc="-4" dirty="0">
                <a:latin typeface="Arial"/>
                <a:cs typeface="Arial"/>
              </a:rPr>
              <a:t>s</a:t>
            </a:r>
            <a:r>
              <a:rPr sz="2000" b="1" dirty="0">
                <a:latin typeface="Arial"/>
                <a:cs typeface="Arial"/>
              </a:rPr>
              <a:t>t</a:t>
            </a:r>
            <a:r>
              <a:rPr sz="2000" b="1" spc="-4" dirty="0">
                <a:latin typeface="Arial"/>
                <a:cs typeface="Arial"/>
              </a:rPr>
              <a:t>ä</a:t>
            </a:r>
            <a:r>
              <a:rPr sz="2000" b="1" dirty="0">
                <a:latin typeface="Arial"/>
                <a:cs typeface="Arial"/>
              </a:rPr>
              <a:t>tt</a:t>
            </a:r>
            <a:r>
              <a:rPr sz="2000" b="1" spc="-4" dirty="0">
                <a:latin typeface="Arial"/>
                <a:cs typeface="Arial"/>
              </a:rPr>
              <a:t>e</a:t>
            </a:r>
            <a:r>
              <a:rPr sz="2000" b="1" dirty="0">
                <a:latin typeface="Arial"/>
                <a:cs typeface="Arial"/>
              </a:rPr>
              <a:t>n</a:t>
            </a:r>
            <a:r>
              <a:rPr sz="2000" b="1" spc="4" dirty="0">
                <a:latin typeface="Arial"/>
                <a:cs typeface="Arial"/>
              </a:rPr>
              <a:t> </a:t>
            </a:r>
            <a:endParaRPr sz="2000" dirty="0">
              <a:latin typeface="Arial"/>
              <a:cs typeface="Arial"/>
            </a:endParaRPr>
          </a:p>
        </p:txBody>
      </p:sp>
      <p:sp>
        <p:nvSpPr>
          <p:cNvPr id="15" name="object 15"/>
          <p:cNvSpPr txBox="1"/>
          <p:nvPr/>
        </p:nvSpPr>
        <p:spPr>
          <a:xfrm>
            <a:off x="590365" y="1737007"/>
            <a:ext cx="8553635" cy="4219104"/>
          </a:xfrm>
          <a:prstGeom prst="rect">
            <a:avLst/>
          </a:prstGeom>
        </p:spPr>
        <p:txBody>
          <a:bodyPr vert="horz" wrap="square" lIns="0" tIns="0" rIns="0" bIns="0" rtlCol="0">
            <a:spAutoFit/>
          </a:bodyPr>
          <a:lstStyle/>
          <a:p>
            <a:pPr marL="10860"/>
            <a:r>
              <a:rPr sz="1600" b="1" spc="-4" dirty="0">
                <a:latin typeface="+mn-lt"/>
                <a:cs typeface="Arial"/>
              </a:rPr>
              <a:t>E</a:t>
            </a:r>
            <a:r>
              <a:rPr sz="1600" b="1" spc="4" dirty="0">
                <a:latin typeface="+mn-lt"/>
                <a:cs typeface="Arial"/>
              </a:rPr>
              <a:t>r</a:t>
            </a:r>
            <a:r>
              <a:rPr sz="1600" b="1" spc="-4" dirty="0">
                <a:latin typeface="+mn-lt"/>
                <a:cs typeface="Arial"/>
              </a:rPr>
              <a:t>s</a:t>
            </a:r>
            <a:r>
              <a:rPr sz="1600" b="1" dirty="0">
                <a:latin typeface="+mn-lt"/>
                <a:cs typeface="Arial"/>
              </a:rPr>
              <a:t>te</a:t>
            </a:r>
            <a:r>
              <a:rPr sz="1600" b="1" spc="-17" dirty="0">
                <a:latin typeface="+mn-lt"/>
                <a:cs typeface="Arial"/>
              </a:rPr>
              <a:t> </a:t>
            </a:r>
            <a:r>
              <a:rPr sz="1600" b="1" spc="-9" dirty="0">
                <a:latin typeface="+mn-lt"/>
                <a:cs typeface="Arial"/>
              </a:rPr>
              <a:t>H</a:t>
            </a:r>
            <a:r>
              <a:rPr sz="1600" b="1" spc="4" dirty="0">
                <a:latin typeface="+mn-lt"/>
                <a:cs typeface="Arial"/>
              </a:rPr>
              <a:t>il</a:t>
            </a:r>
            <a:r>
              <a:rPr sz="1600" b="1" dirty="0">
                <a:latin typeface="+mn-lt"/>
                <a:cs typeface="Arial"/>
              </a:rPr>
              <a:t>fe</a:t>
            </a:r>
            <a:endParaRPr sz="1600" dirty="0">
              <a:latin typeface="+mn-lt"/>
              <a:cs typeface="Arial"/>
            </a:endParaRPr>
          </a:p>
          <a:p>
            <a:pPr marL="735206" marR="1532857"/>
            <a:r>
              <a:rPr sz="1600" spc="-4" dirty="0" err="1" smtClean="0">
                <a:latin typeface="+mn-lt"/>
                <a:cs typeface="Arial"/>
              </a:rPr>
              <a:t>S</a:t>
            </a:r>
            <a:r>
              <a:rPr sz="1600" spc="4" dirty="0" err="1" smtClean="0">
                <a:latin typeface="+mn-lt"/>
                <a:cs typeface="Arial"/>
              </a:rPr>
              <a:t>c</a:t>
            </a:r>
            <a:r>
              <a:rPr sz="1600" spc="-4" dirty="0" err="1" smtClean="0">
                <a:latin typeface="+mn-lt"/>
                <a:cs typeface="Arial"/>
              </a:rPr>
              <a:t>h</a:t>
            </a:r>
            <a:r>
              <a:rPr sz="1600" dirty="0" err="1" smtClean="0">
                <a:latin typeface="+mn-lt"/>
                <a:cs typeface="Arial"/>
              </a:rPr>
              <a:t>i</a:t>
            </a:r>
            <a:r>
              <a:rPr sz="1600" spc="-4" dirty="0" err="1" smtClean="0">
                <a:latin typeface="+mn-lt"/>
                <a:cs typeface="Arial"/>
              </a:rPr>
              <a:t>e</a:t>
            </a:r>
            <a:r>
              <a:rPr sz="1600" spc="-9" dirty="0" err="1" smtClean="0">
                <a:latin typeface="+mn-lt"/>
                <a:cs typeface="Arial"/>
              </a:rPr>
              <a:t>ß</a:t>
            </a:r>
            <a:r>
              <a:rPr sz="1600" spc="4" dirty="0" err="1" smtClean="0">
                <a:latin typeface="+mn-lt"/>
                <a:cs typeface="Arial"/>
              </a:rPr>
              <a:t>st</a:t>
            </a:r>
            <a:r>
              <a:rPr sz="1600" spc="-13" dirty="0" err="1" smtClean="0">
                <a:latin typeface="+mn-lt"/>
                <a:cs typeface="Arial"/>
              </a:rPr>
              <a:t>a</a:t>
            </a:r>
            <a:r>
              <a:rPr sz="1600" spc="-4" dirty="0" err="1" smtClean="0">
                <a:latin typeface="+mn-lt"/>
                <a:cs typeface="Arial"/>
              </a:rPr>
              <a:t>n</a:t>
            </a:r>
            <a:r>
              <a:rPr sz="1600" spc="-13" dirty="0" err="1" smtClean="0">
                <a:latin typeface="+mn-lt"/>
                <a:cs typeface="Arial"/>
              </a:rPr>
              <a:t>d</a:t>
            </a:r>
            <a:r>
              <a:rPr sz="1600" spc="-4" dirty="0" err="1" smtClean="0">
                <a:latin typeface="+mn-lt"/>
                <a:cs typeface="Arial"/>
              </a:rPr>
              <a:t>au</a:t>
            </a:r>
            <a:r>
              <a:rPr sz="1600" spc="-9" dirty="0" err="1" smtClean="0">
                <a:latin typeface="+mn-lt"/>
                <a:cs typeface="Arial"/>
              </a:rPr>
              <a:t>fs</a:t>
            </a:r>
            <a:r>
              <a:rPr sz="1600" dirty="0" err="1" smtClean="0">
                <a:latin typeface="+mn-lt"/>
                <a:cs typeface="Arial"/>
              </a:rPr>
              <a:t>i</a:t>
            </a:r>
            <a:r>
              <a:rPr sz="1600" spc="4" dirty="0" err="1" smtClean="0">
                <a:latin typeface="+mn-lt"/>
                <a:cs typeface="Arial"/>
              </a:rPr>
              <a:t>c</a:t>
            </a:r>
            <a:r>
              <a:rPr sz="1600" spc="-13" dirty="0" err="1" smtClean="0">
                <a:latin typeface="+mn-lt"/>
                <a:cs typeface="Arial"/>
              </a:rPr>
              <a:t>h</a:t>
            </a:r>
            <a:r>
              <a:rPr sz="1600" spc="4" dirty="0" err="1" smtClean="0">
                <a:latin typeface="+mn-lt"/>
                <a:cs typeface="Arial"/>
              </a:rPr>
              <a:t>t</a:t>
            </a:r>
            <a:r>
              <a:rPr sz="1600" spc="-13" dirty="0" err="1" smtClean="0">
                <a:latin typeface="+mn-lt"/>
                <a:cs typeface="Arial"/>
              </a:rPr>
              <a:t>e</a:t>
            </a:r>
            <a:r>
              <a:rPr sz="1600" dirty="0" err="1" smtClean="0">
                <a:latin typeface="+mn-lt"/>
                <a:cs typeface="Arial"/>
              </a:rPr>
              <a:t>n</a:t>
            </a:r>
            <a:r>
              <a:rPr sz="1600" spc="-38" dirty="0" smtClean="0">
                <a:latin typeface="+mn-lt"/>
                <a:cs typeface="Arial"/>
              </a:rPr>
              <a:t> </a:t>
            </a:r>
            <a:r>
              <a:rPr sz="1600" spc="4" dirty="0" err="1">
                <a:latin typeface="+mn-lt"/>
                <a:cs typeface="Arial"/>
              </a:rPr>
              <a:t>s</a:t>
            </a:r>
            <a:r>
              <a:rPr sz="1600" spc="-4" dirty="0" err="1">
                <a:latin typeface="+mn-lt"/>
                <a:cs typeface="Arial"/>
              </a:rPr>
              <a:t>o</a:t>
            </a:r>
            <a:r>
              <a:rPr sz="1600" dirty="0" err="1">
                <a:latin typeface="+mn-lt"/>
                <a:cs typeface="Arial"/>
              </a:rPr>
              <a:t>ll</a:t>
            </a:r>
            <a:r>
              <a:rPr sz="1600" spc="4" dirty="0" err="1">
                <a:latin typeface="+mn-lt"/>
                <a:cs typeface="Arial"/>
              </a:rPr>
              <a:t>t</a:t>
            </a:r>
            <a:r>
              <a:rPr sz="1600" spc="-4" dirty="0" err="1">
                <a:latin typeface="+mn-lt"/>
                <a:cs typeface="Arial"/>
              </a:rPr>
              <a:t>e</a:t>
            </a:r>
            <a:r>
              <a:rPr sz="1600" dirty="0" err="1">
                <a:latin typeface="+mn-lt"/>
                <a:cs typeface="Arial"/>
              </a:rPr>
              <a:t>n</a:t>
            </a:r>
            <a:r>
              <a:rPr sz="1600" spc="-26" dirty="0">
                <a:latin typeface="+mn-lt"/>
                <a:cs typeface="Arial"/>
              </a:rPr>
              <a:t> </a:t>
            </a:r>
            <a:r>
              <a:rPr lang="de-DE" sz="1600" spc="-26" dirty="0" smtClean="0">
                <a:latin typeface="+mn-lt"/>
                <a:cs typeface="Arial"/>
              </a:rPr>
              <a:t>einen Erste-Hilfe Kurs besucht haben</a:t>
            </a:r>
            <a:r>
              <a:rPr sz="1600" dirty="0" smtClean="0">
                <a:latin typeface="+mn-lt"/>
                <a:cs typeface="Arial"/>
              </a:rPr>
              <a:t>.</a:t>
            </a:r>
            <a:endParaRPr sz="1600" dirty="0">
              <a:latin typeface="+mn-lt"/>
              <a:cs typeface="Arial"/>
            </a:endParaRPr>
          </a:p>
          <a:p>
            <a:pPr marL="731405" marR="683080" indent="3801">
              <a:spcBef>
                <a:spcPts val="821"/>
              </a:spcBef>
            </a:pPr>
            <a:r>
              <a:rPr sz="1600" spc="-4" dirty="0">
                <a:latin typeface="+mn-lt"/>
                <a:cs typeface="Arial"/>
              </a:rPr>
              <a:t>E</a:t>
            </a:r>
            <a:r>
              <a:rPr sz="1600" dirty="0">
                <a:latin typeface="+mn-lt"/>
                <a:cs typeface="Arial"/>
              </a:rPr>
              <a:t>r</a:t>
            </a:r>
            <a:r>
              <a:rPr sz="1600" spc="4" dirty="0">
                <a:latin typeface="+mn-lt"/>
                <a:cs typeface="Arial"/>
              </a:rPr>
              <a:t>st</a:t>
            </a:r>
            <a:r>
              <a:rPr sz="1600" spc="-4" dirty="0">
                <a:latin typeface="+mn-lt"/>
                <a:cs typeface="Arial"/>
              </a:rPr>
              <a:t>e</a:t>
            </a:r>
            <a:r>
              <a:rPr sz="1600" dirty="0">
                <a:latin typeface="+mn-lt"/>
                <a:cs typeface="Arial"/>
              </a:rPr>
              <a:t>-</a:t>
            </a:r>
            <a:r>
              <a:rPr sz="1600" spc="-9" dirty="0">
                <a:latin typeface="+mn-lt"/>
                <a:cs typeface="Arial"/>
              </a:rPr>
              <a:t>H</a:t>
            </a:r>
            <a:r>
              <a:rPr sz="1600" dirty="0">
                <a:latin typeface="+mn-lt"/>
                <a:cs typeface="Arial"/>
              </a:rPr>
              <a:t>il</a:t>
            </a:r>
            <a:r>
              <a:rPr sz="1600" spc="4" dirty="0">
                <a:latin typeface="+mn-lt"/>
                <a:cs typeface="Arial"/>
              </a:rPr>
              <a:t>f</a:t>
            </a:r>
            <a:r>
              <a:rPr sz="1600" spc="-13" dirty="0">
                <a:latin typeface="+mn-lt"/>
                <a:cs typeface="Arial"/>
              </a:rPr>
              <a:t>e</a:t>
            </a:r>
            <a:r>
              <a:rPr sz="1600" dirty="0">
                <a:latin typeface="+mn-lt"/>
                <a:cs typeface="Arial"/>
              </a:rPr>
              <a:t>-</a:t>
            </a:r>
            <a:r>
              <a:rPr sz="1600" spc="-9" dirty="0">
                <a:latin typeface="+mn-lt"/>
                <a:cs typeface="Arial"/>
              </a:rPr>
              <a:t>M</a:t>
            </a:r>
            <a:r>
              <a:rPr sz="1600" spc="-13" dirty="0">
                <a:latin typeface="+mn-lt"/>
                <a:cs typeface="Arial"/>
              </a:rPr>
              <a:t>a</a:t>
            </a:r>
            <a:r>
              <a:rPr sz="1600" spc="4" dirty="0">
                <a:latin typeface="+mn-lt"/>
                <a:cs typeface="Arial"/>
              </a:rPr>
              <a:t>t</a:t>
            </a:r>
            <a:r>
              <a:rPr sz="1600" spc="-13" dirty="0">
                <a:latin typeface="+mn-lt"/>
                <a:cs typeface="Arial"/>
              </a:rPr>
              <a:t>e</a:t>
            </a:r>
            <a:r>
              <a:rPr sz="1600" dirty="0">
                <a:latin typeface="+mn-lt"/>
                <a:cs typeface="Arial"/>
              </a:rPr>
              <a:t>ri</a:t>
            </a:r>
            <a:r>
              <a:rPr sz="1600" spc="-13" dirty="0">
                <a:latin typeface="+mn-lt"/>
                <a:cs typeface="Arial"/>
              </a:rPr>
              <a:t>a</a:t>
            </a:r>
            <a:r>
              <a:rPr sz="1600" dirty="0">
                <a:latin typeface="+mn-lt"/>
                <a:cs typeface="Arial"/>
              </a:rPr>
              <a:t>l</a:t>
            </a:r>
            <a:r>
              <a:rPr sz="1600" spc="-26" dirty="0">
                <a:latin typeface="+mn-lt"/>
                <a:cs typeface="Arial"/>
              </a:rPr>
              <a:t> </a:t>
            </a:r>
            <a:r>
              <a:rPr sz="1600" spc="-9" dirty="0">
                <a:latin typeface="+mn-lt"/>
                <a:cs typeface="Arial"/>
              </a:rPr>
              <a:t>m</a:t>
            </a:r>
            <a:r>
              <a:rPr sz="1600" spc="-4" dirty="0">
                <a:latin typeface="+mn-lt"/>
                <a:cs typeface="Arial"/>
              </a:rPr>
              <a:t>u</a:t>
            </a:r>
            <a:r>
              <a:rPr sz="1600" spc="4" dirty="0">
                <a:latin typeface="+mn-lt"/>
                <a:cs typeface="Arial"/>
              </a:rPr>
              <a:t>s</a:t>
            </a:r>
            <a:r>
              <a:rPr sz="1600" dirty="0">
                <a:latin typeface="+mn-lt"/>
                <a:cs typeface="Arial"/>
              </a:rPr>
              <a:t>s</a:t>
            </a:r>
            <a:r>
              <a:rPr sz="1600" spc="-21" dirty="0">
                <a:latin typeface="+mn-lt"/>
                <a:cs typeface="Arial"/>
              </a:rPr>
              <a:t> </a:t>
            </a:r>
            <a:r>
              <a:rPr sz="1600" dirty="0">
                <a:latin typeface="+mn-lt"/>
                <a:cs typeface="Arial"/>
              </a:rPr>
              <a:t>j</a:t>
            </a:r>
            <a:r>
              <a:rPr sz="1600" spc="-4" dirty="0">
                <a:latin typeface="+mn-lt"/>
                <a:cs typeface="Arial"/>
              </a:rPr>
              <a:t>ede</a:t>
            </a:r>
            <a:r>
              <a:rPr sz="1600" dirty="0">
                <a:latin typeface="+mn-lt"/>
                <a:cs typeface="Arial"/>
              </a:rPr>
              <a:t>r</a:t>
            </a:r>
            <a:r>
              <a:rPr sz="1600" spc="4" dirty="0">
                <a:latin typeface="+mn-lt"/>
                <a:cs typeface="Arial"/>
              </a:rPr>
              <a:t>z</a:t>
            </a:r>
            <a:r>
              <a:rPr sz="1600" spc="-4" dirty="0">
                <a:latin typeface="+mn-lt"/>
                <a:cs typeface="Arial"/>
              </a:rPr>
              <a:t>e</a:t>
            </a:r>
            <a:r>
              <a:rPr sz="1600" dirty="0">
                <a:latin typeface="+mn-lt"/>
                <a:cs typeface="Arial"/>
              </a:rPr>
              <a:t>it</a:t>
            </a:r>
            <a:r>
              <a:rPr sz="1600" spc="-34" dirty="0">
                <a:latin typeface="+mn-lt"/>
                <a:cs typeface="Arial"/>
              </a:rPr>
              <a:t> </a:t>
            </a:r>
            <a:r>
              <a:rPr sz="1600" spc="4" dirty="0">
                <a:latin typeface="+mn-lt"/>
                <a:cs typeface="Arial"/>
              </a:rPr>
              <a:t>sc</a:t>
            </a:r>
            <a:r>
              <a:rPr sz="1600" spc="-4" dirty="0">
                <a:latin typeface="+mn-lt"/>
                <a:cs typeface="Arial"/>
              </a:rPr>
              <a:t>hne</a:t>
            </a:r>
            <a:r>
              <a:rPr sz="1600" dirty="0">
                <a:latin typeface="+mn-lt"/>
                <a:cs typeface="Arial"/>
              </a:rPr>
              <a:t>ll</a:t>
            </a:r>
            <a:r>
              <a:rPr sz="1600" spc="-26" dirty="0">
                <a:latin typeface="+mn-lt"/>
                <a:cs typeface="Arial"/>
              </a:rPr>
              <a:t> </a:t>
            </a:r>
            <a:r>
              <a:rPr sz="1600" spc="-4" dirty="0">
                <a:latin typeface="+mn-lt"/>
                <a:cs typeface="Arial"/>
              </a:rPr>
              <a:t>e</a:t>
            </a:r>
            <a:r>
              <a:rPr sz="1600" dirty="0">
                <a:latin typeface="+mn-lt"/>
                <a:cs typeface="Arial"/>
              </a:rPr>
              <a:t>rr</a:t>
            </a:r>
            <a:r>
              <a:rPr sz="1600" spc="-4" dirty="0">
                <a:latin typeface="+mn-lt"/>
                <a:cs typeface="Arial"/>
              </a:rPr>
              <a:t>e</a:t>
            </a:r>
            <a:r>
              <a:rPr sz="1600" dirty="0">
                <a:latin typeface="+mn-lt"/>
                <a:cs typeface="Arial"/>
              </a:rPr>
              <a:t>i</a:t>
            </a:r>
            <a:r>
              <a:rPr sz="1600" spc="4" dirty="0">
                <a:latin typeface="+mn-lt"/>
                <a:cs typeface="Arial"/>
              </a:rPr>
              <a:t>c</a:t>
            </a:r>
            <a:r>
              <a:rPr sz="1600" spc="-4" dirty="0">
                <a:latin typeface="+mn-lt"/>
                <a:cs typeface="Arial"/>
              </a:rPr>
              <a:t>hb</a:t>
            </a:r>
            <a:r>
              <a:rPr sz="1600" spc="-13" dirty="0">
                <a:latin typeface="+mn-lt"/>
                <a:cs typeface="Arial"/>
              </a:rPr>
              <a:t>a</a:t>
            </a:r>
            <a:r>
              <a:rPr sz="1600" dirty="0">
                <a:latin typeface="+mn-lt"/>
                <a:cs typeface="Arial"/>
              </a:rPr>
              <a:t>r</a:t>
            </a:r>
            <a:r>
              <a:rPr sz="1600" spc="-38"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dirty="0">
                <a:latin typeface="+mn-lt"/>
                <a:cs typeface="Arial"/>
              </a:rPr>
              <a:t>l</a:t>
            </a:r>
            <a:r>
              <a:rPr sz="1600" spc="-4" dirty="0">
                <a:latin typeface="+mn-lt"/>
                <a:cs typeface="Arial"/>
              </a:rPr>
              <a:t>e</a:t>
            </a:r>
            <a:r>
              <a:rPr sz="1600" dirty="0">
                <a:latin typeface="+mn-lt"/>
                <a:cs typeface="Arial"/>
              </a:rPr>
              <a:t>i</a:t>
            </a:r>
            <a:r>
              <a:rPr sz="1600" spc="4" dirty="0">
                <a:latin typeface="+mn-lt"/>
                <a:cs typeface="Arial"/>
              </a:rPr>
              <a:t>c</a:t>
            </a:r>
            <a:r>
              <a:rPr sz="1600" spc="-4" dirty="0">
                <a:latin typeface="+mn-lt"/>
                <a:cs typeface="Arial"/>
              </a:rPr>
              <a:t>h</a:t>
            </a:r>
            <a:r>
              <a:rPr sz="1600" dirty="0">
                <a:latin typeface="+mn-lt"/>
                <a:cs typeface="Arial"/>
              </a:rPr>
              <a:t>t</a:t>
            </a:r>
            <a:r>
              <a:rPr sz="1600" spc="-21" dirty="0">
                <a:latin typeface="+mn-lt"/>
                <a:cs typeface="Arial"/>
              </a:rPr>
              <a:t> </a:t>
            </a:r>
            <a:r>
              <a:rPr sz="1600" spc="4" dirty="0">
                <a:latin typeface="+mn-lt"/>
                <a:cs typeface="Arial"/>
              </a:rPr>
              <a:t>z</a:t>
            </a:r>
            <a:r>
              <a:rPr sz="1600" spc="-4" dirty="0">
                <a:latin typeface="+mn-lt"/>
                <a:cs typeface="Arial"/>
              </a:rPr>
              <a:t>ugäng</a:t>
            </a:r>
            <a:r>
              <a:rPr sz="1600" dirty="0">
                <a:latin typeface="+mn-lt"/>
                <a:cs typeface="Arial"/>
              </a:rPr>
              <a:t>li</a:t>
            </a:r>
            <a:r>
              <a:rPr sz="1600" spc="4" dirty="0">
                <a:latin typeface="+mn-lt"/>
                <a:cs typeface="Arial"/>
              </a:rPr>
              <a:t>c</a:t>
            </a:r>
            <a:r>
              <a:rPr sz="1600" dirty="0">
                <a:latin typeface="+mn-lt"/>
                <a:cs typeface="Arial"/>
              </a:rPr>
              <a:t>h</a:t>
            </a:r>
            <a:r>
              <a:rPr sz="1600" spc="-38" dirty="0">
                <a:latin typeface="+mn-lt"/>
                <a:cs typeface="Arial"/>
              </a:rPr>
              <a:t> </a:t>
            </a:r>
            <a:r>
              <a:rPr sz="1600" spc="-4" dirty="0">
                <a:latin typeface="+mn-lt"/>
                <a:cs typeface="Arial"/>
              </a:rPr>
              <a:t>be</a:t>
            </a:r>
            <a:r>
              <a:rPr sz="1600" dirty="0">
                <a:latin typeface="+mn-lt"/>
                <a:cs typeface="Arial"/>
              </a:rPr>
              <a:t>r</a:t>
            </a:r>
            <a:r>
              <a:rPr sz="1600" spc="-4" dirty="0">
                <a:latin typeface="+mn-lt"/>
                <a:cs typeface="Arial"/>
              </a:rPr>
              <a:t>e</a:t>
            </a:r>
            <a:r>
              <a:rPr sz="1600" dirty="0">
                <a:latin typeface="+mn-lt"/>
                <a:cs typeface="Arial"/>
              </a:rPr>
              <a:t>it </a:t>
            </a:r>
            <a:r>
              <a:rPr sz="1600" spc="-4" dirty="0">
                <a:latin typeface="+mn-lt"/>
                <a:cs typeface="Arial"/>
              </a:rPr>
              <a:t>geha</a:t>
            </a:r>
            <a:r>
              <a:rPr sz="1600" dirty="0">
                <a:latin typeface="+mn-lt"/>
                <a:cs typeface="Arial"/>
              </a:rPr>
              <a:t>l</a:t>
            </a:r>
            <a:r>
              <a:rPr sz="1600" spc="4" dirty="0">
                <a:latin typeface="+mn-lt"/>
                <a:cs typeface="Arial"/>
              </a:rPr>
              <a:t>t</a:t>
            </a:r>
            <a:r>
              <a:rPr sz="1600" spc="-4" dirty="0">
                <a:latin typeface="+mn-lt"/>
                <a:cs typeface="Arial"/>
              </a:rPr>
              <a:t>e</a:t>
            </a:r>
            <a:r>
              <a:rPr sz="1600" dirty="0">
                <a:latin typeface="+mn-lt"/>
                <a:cs typeface="Arial"/>
              </a:rPr>
              <a:t>n</a:t>
            </a:r>
            <a:r>
              <a:rPr sz="1600" spc="-38" dirty="0">
                <a:latin typeface="+mn-lt"/>
                <a:cs typeface="Arial"/>
              </a:rPr>
              <a:t> </a:t>
            </a:r>
            <a:r>
              <a:rPr sz="1600" spc="-17" dirty="0">
                <a:latin typeface="+mn-lt"/>
                <a:cs typeface="Arial"/>
              </a:rPr>
              <a:t>w</a:t>
            </a:r>
            <a:r>
              <a:rPr sz="1600" spc="-4" dirty="0">
                <a:latin typeface="+mn-lt"/>
                <a:cs typeface="Arial"/>
              </a:rPr>
              <a:t>e</a:t>
            </a:r>
            <a:r>
              <a:rPr sz="1600" dirty="0">
                <a:latin typeface="+mn-lt"/>
                <a:cs typeface="Arial"/>
              </a:rPr>
              <a:t>r</a:t>
            </a:r>
            <a:r>
              <a:rPr sz="1600" spc="-4" dirty="0">
                <a:latin typeface="+mn-lt"/>
                <a:cs typeface="Arial"/>
              </a:rPr>
              <a:t>den</a:t>
            </a:r>
            <a:r>
              <a:rPr sz="1600" dirty="0">
                <a:latin typeface="+mn-lt"/>
                <a:cs typeface="Arial"/>
              </a:rPr>
              <a:t>.</a:t>
            </a:r>
          </a:p>
          <a:p>
            <a:pPr marL="735206">
              <a:spcBef>
                <a:spcPts val="821"/>
              </a:spcBef>
            </a:pPr>
            <a:r>
              <a:rPr sz="1600" spc="-4" dirty="0">
                <a:latin typeface="+mn-lt"/>
                <a:cs typeface="Arial"/>
              </a:rPr>
              <a:t>E</a:t>
            </a:r>
            <a:r>
              <a:rPr sz="1600" dirty="0">
                <a:latin typeface="+mn-lt"/>
                <a:cs typeface="Arial"/>
              </a:rPr>
              <a:t>r</a:t>
            </a:r>
            <a:r>
              <a:rPr sz="1600" spc="4" dirty="0">
                <a:latin typeface="+mn-lt"/>
                <a:cs typeface="Arial"/>
              </a:rPr>
              <a:t>st</a:t>
            </a:r>
            <a:r>
              <a:rPr sz="1600" spc="-4" dirty="0">
                <a:latin typeface="+mn-lt"/>
                <a:cs typeface="Arial"/>
              </a:rPr>
              <a:t>e</a:t>
            </a:r>
            <a:r>
              <a:rPr sz="1600" dirty="0">
                <a:latin typeface="+mn-lt"/>
                <a:cs typeface="Arial"/>
              </a:rPr>
              <a:t>-</a:t>
            </a:r>
            <a:r>
              <a:rPr sz="1600" spc="-9" dirty="0">
                <a:latin typeface="+mn-lt"/>
                <a:cs typeface="Arial"/>
              </a:rPr>
              <a:t>H</a:t>
            </a:r>
            <a:r>
              <a:rPr sz="1600" dirty="0">
                <a:latin typeface="+mn-lt"/>
                <a:cs typeface="Arial"/>
              </a:rPr>
              <a:t>il</a:t>
            </a:r>
            <a:r>
              <a:rPr sz="1600" spc="4" dirty="0">
                <a:latin typeface="+mn-lt"/>
                <a:cs typeface="Arial"/>
              </a:rPr>
              <a:t>f</a:t>
            </a:r>
            <a:r>
              <a:rPr sz="1600" spc="-13" dirty="0">
                <a:latin typeface="+mn-lt"/>
                <a:cs typeface="Arial"/>
              </a:rPr>
              <a:t>e</a:t>
            </a:r>
            <a:r>
              <a:rPr sz="1600" dirty="0">
                <a:latin typeface="+mn-lt"/>
                <a:cs typeface="Arial"/>
              </a:rPr>
              <a:t>-</a:t>
            </a:r>
            <a:r>
              <a:rPr sz="1600" spc="-13" dirty="0">
                <a:latin typeface="+mn-lt"/>
                <a:cs typeface="Arial"/>
              </a:rPr>
              <a:t>L</a:t>
            </a:r>
            <a:r>
              <a:rPr sz="1600" spc="-4" dirty="0">
                <a:latin typeface="+mn-lt"/>
                <a:cs typeface="Arial"/>
              </a:rPr>
              <a:t>e</a:t>
            </a:r>
            <a:r>
              <a:rPr sz="1600" dirty="0">
                <a:latin typeface="+mn-lt"/>
                <a:cs typeface="Arial"/>
              </a:rPr>
              <a:t>i</a:t>
            </a:r>
            <a:r>
              <a:rPr sz="1600" spc="-9" dirty="0">
                <a:latin typeface="+mn-lt"/>
                <a:cs typeface="Arial"/>
              </a:rPr>
              <a:t>s</a:t>
            </a:r>
            <a:r>
              <a:rPr sz="1600" spc="4" dirty="0">
                <a:latin typeface="+mn-lt"/>
                <a:cs typeface="Arial"/>
              </a:rPr>
              <a:t>t</a:t>
            </a:r>
            <a:r>
              <a:rPr sz="1600" spc="-13" dirty="0">
                <a:latin typeface="+mn-lt"/>
                <a:cs typeface="Arial"/>
              </a:rPr>
              <a:t>u</a:t>
            </a:r>
            <a:r>
              <a:rPr sz="1600" spc="-4" dirty="0">
                <a:latin typeface="+mn-lt"/>
                <a:cs typeface="Arial"/>
              </a:rPr>
              <a:t>n</a:t>
            </a:r>
            <a:r>
              <a:rPr sz="1600" spc="-13" dirty="0">
                <a:latin typeface="+mn-lt"/>
                <a:cs typeface="Arial"/>
              </a:rPr>
              <a:t>g</a:t>
            </a:r>
            <a:r>
              <a:rPr sz="1600" spc="-4"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n</a:t>
            </a:r>
            <a:r>
              <a:rPr sz="1600" dirty="0">
                <a:latin typeface="+mn-lt"/>
                <a:cs typeface="Arial"/>
              </a:rPr>
              <a:t>d</a:t>
            </a:r>
            <a:r>
              <a:rPr sz="1600" spc="-17" dirty="0">
                <a:latin typeface="+mn-lt"/>
                <a:cs typeface="Arial"/>
              </a:rPr>
              <a:t> </a:t>
            </a:r>
            <a:r>
              <a:rPr sz="1600" spc="4" dirty="0">
                <a:latin typeface="+mn-lt"/>
                <a:cs typeface="Arial"/>
              </a:rPr>
              <a:t>z</a:t>
            </a:r>
            <a:r>
              <a:rPr sz="1600" dirty="0">
                <a:latin typeface="+mn-lt"/>
                <a:cs typeface="Arial"/>
              </a:rPr>
              <a:t>u</a:t>
            </a:r>
            <a:r>
              <a:rPr sz="1600" spc="-17" dirty="0">
                <a:latin typeface="+mn-lt"/>
                <a:cs typeface="Arial"/>
              </a:rPr>
              <a:t> </a:t>
            </a:r>
            <a:r>
              <a:rPr sz="1600" spc="-4" dirty="0">
                <a:latin typeface="+mn-lt"/>
                <a:cs typeface="Arial"/>
              </a:rPr>
              <a:t>do</a:t>
            </a:r>
            <a:r>
              <a:rPr sz="1600" spc="4" dirty="0">
                <a:latin typeface="+mn-lt"/>
                <a:cs typeface="Arial"/>
              </a:rPr>
              <a:t>k</a:t>
            </a:r>
            <a:r>
              <a:rPr sz="1600" spc="-4" dirty="0">
                <a:latin typeface="+mn-lt"/>
                <a:cs typeface="Arial"/>
              </a:rPr>
              <a:t>u</a:t>
            </a:r>
            <a:r>
              <a:rPr sz="1600" spc="-9" dirty="0">
                <a:latin typeface="+mn-lt"/>
                <a:cs typeface="Arial"/>
              </a:rPr>
              <a:t>m</a:t>
            </a:r>
            <a:r>
              <a:rPr sz="1600" spc="-4" dirty="0">
                <a:latin typeface="+mn-lt"/>
                <a:cs typeface="Arial"/>
              </a:rPr>
              <a:t>en</a:t>
            </a:r>
            <a:r>
              <a:rPr sz="1600" spc="-9" dirty="0">
                <a:latin typeface="+mn-lt"/>
                <a:cs typeface="Arial"/>
              </a:rPr>
              <a:t>t</a:t>
            </a:r>
            <a:r>
              <a:rPr sz="1600" dirty="0">
                <a:latin typeface="+mn-lt"/>
                <a:cs typeface="Arial"/>
              </a:rPr>
              <a:t>i</a:t>
            </a:r>
            <a:r>
              <a:rPr sz="1600" spc="-4" dirty="0">
                <a:latin typeface="+mn-lt"/>
                <a:cs typeface="Arial"/>
              </a:rPr>
              <a:t>e</a:t>
            </a:r>
            <a:r>
              <a:rPr sz="1600" dirty="0">
                <a:latin typeface="+mn-lt"/>
                <a:cs typeface="Arial"/>
              </a:rPr>
              <a:t>r</a:t>
            </a:r>
            <a:r>
              <a:rPr sz="1600" spc="-13" dirty="0">
                <a:latin typeface="+mn-lt"/>
                <a:cs typeface="Arial"/>
              </a:rPr>
              <a:t>e</a:t>
            </a:r>
            <a:r>
              <a:rPr sz="1600" dirty="0">
                <a:latin typeface="+mn-lt"/>
                <a:cs typeface="Arial"/>
              </a:rPr>
              <a:t>n</a:t>
            </a:r>
            <a:r>
              <a:rPr sz="1600" spc="-38" dirty="0">
                <a:latin typeface="+mn-lt"/>
                <a:cs typeface="Arial"/>
              </a:rPr>
              <a:t> </a:t>
            </a:r>
            <a:r>
              <a:rPr sz="1600" dirty="0">
                <a:latin typeface="+mn-lt"/>
                <a:cs typeface="Arial"/>
              </a:rPr>
              <a:t>(</a:t>
            </a:r>
            <a:r>
              <a:rPr sz="1600" spc="-64" dirty="0">
                <a:latin typeface="+mn-lt"/>
                <a:cs typeface="Arial"/>
              </a:rPr>
              <a:t>V</a:t>
            </a:r>
            <a:r>
              <a:rPr sz="1600" spc="-4" dirty="0">
                <a:latin typeface="+mn-lt"/>
                <a:cs typeface="Arial"/>
              </a:rPr>
              <a:t>e</a:t>
            </a:r>
            <a:r>
              <a:rPr sz="1600" dirty="0">
                <a:latin typeface="+mn-lt"/>
                <a:cs typeface="Arial"/>
              </a:rPr>
              <a:t>r</a:t>
            </a:r>
            <a:r>
              <a:rPr sz="1600" spc="-4" dirty="0">
                <a:latin typeface="+mn-lt"/>
                <a:cs typeface="Arial"/>
              </a:rPr>
              <a:t>band</a:t>
            </a:r>
            <a:r>
              <a:rPr sz="1600" spc="-13" dirty="0">
                <a:latin typeface="+mn-lt"/>
                <a:cs typeface="Arial"/>
              </a:rPr>
              <a:t>b</a:t>
            </a:r>
            <a:r>
              <a:rPr sz="1600" spc="-4" dirty="0">
                <a:latin typeface="+mn-lt"/>
                <a:cs typeface="Arial"/>
              </a:rPr>
              <a:t>u</a:t>
            </a:r>
            <a:r>
              <a:rPr sz="1600" spc="-9" dirty="0">
                <a:latin typeface="+mn-lt"/>
                <a:cs typeface="Arial"/>
              </a:rPr>
              <a:t>c</a:t>
            </a:r>
            <a:r>
              <a:rPr sz="1600" spc="-4" dirty="0">
                <a:latin typeface="+mn-lt"/>
                <a:cs typeface="Arial"/>
              </a:rPr>
              <a:t>h</a:t>
            </a:r>
            <a:r>
              <a:rPr sz="1600" spc="-13" dirty="0">
                <a:latin typeface="+mn-lt"/>
                <a:cs typeface="Arial"/>
              </a:rPr>
              <a:t>)</a:t>
            </a:r>
            <a:r>
              <a:rPr sz="1600" dirty="0">
                <a:latin typeface="+mn-lt"/>
                <a:cs typeface="Arial"/>
              </a:rPr>
              <a:t>.</a:t>
            </a:r>
          </a:p>
          <a:p>
            <a:endParaRPr sz="1600" dirty="0">
              <a:latin typeface="+mn-lt"/>
              <a:cs typeface="Times New Roman"/>
            </a:endParaRPr>
          </a:p>
          <a:p>
            <a:pPr marL="10860">
              <a:spcBef>
                <a:spcPts val="881"/>
              </a:spcBef>
            </a:pPr>
            <a:r>
              <a:rPr sz="1600" b="1" spc="-9" dirty="0">
                <a:latin typeface="+mn-lt"/>
                <a:cs typeface="Arial"/>
              </a:rPr>
              <a:t>B</a:t>
            </a:r>
            <a:r>
              <a:rPr sz="1600" b="1" spc="4" dirty="0">
                <a:latin typeface="+mn-lt"/>
                <a:cs typeface="Arial"/>
              </a:rPr>
              <a:t>r</a:t>
            </a:r>
            <a:r>
              <a:rPr sz="1600" b="1" spc="-4" dirty="0">
                <a:latin typeface="+mn-lt"/>
                <a:cs typeface="Arial"/>
              </a:rPr>
              <a:t>a</a:t>
            </a:r>
            <a:r>
              <a:rPr sz="1600" b="1" spc="-9" dirty="0">
                <a:latin typeface="+mn-lt"/>
                <a:cs typeface="Arial"/>
              </a:rPr>
              <a:t>nd</a:t>
            </a:r>
            <a:r>
              <a:rPr sz="1600" b="1" spc="-4" dirty="0">
                <a:latin typeface="+mn-lt"/>
                <a:cs typeface="Arial"/>
              </a:rPr>
              <a:t>sc</a:t>
            </a:r>
            <a:r>
              <a:rPr sz="1600" b="1" spc="-9" dirty="0">
                <a:latin typeface="+mn-lt"/>
                <a:cs typeface="Arial"/>
              </a:rPr>
              <a:t>hu</a:t>
            </a:r>
            <a:r>
              <a:rPr sz="1600" b="1" dirty="0">
                <a:latin typeface="+mn-lt"/>
                <a:cs typeface="Arial"/>
              </a:rPr>
              <a:t>tz</a:t>
            </a:r>
            <a:endParaRPr sz="1600" dirty="0">
              <a:latin typeface="+mn-lt"/>
              <a:cs typeface="Arial"/>
            </a:endParaRPr>
          </a:p>
          <a:p>
            <a:pPr marL="735206">
              <a:spcBef>
                <a:spcPts val="821"/>
              </a:spcBef>
            </a:pPr>
            <a:r>
              <a:rPr sz="1600" spc="-4" dirty="0">
                <a:latin typeface="+mn-lt"/>
                <a:cs typeface="Arial"/>
              </a:rPr>
              <a:t>E</a:t>
            </a:r>
            <a:r>
              <a:rPr sz="1600" dirty="0">
                <a:latin typeface="+mn-lt"/>
                <a:cs typeface="Arial"/>
              </a:rPr>
              <a:t>s</a:t>
            </a:r>
            <a:r>
              <a:rPr sz="1600" spc="-13"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n</a:t>
            </a:r>
            <a:r>
              <a:rPr sz="1600" dirty="0">
                <a:latin typeface="+mn-lt"/>
                <a:cs typeface="Arial"/>
              </a:rPr>
              <a:t>d</a:t>
            </a:r>
            <a:r>
              <a:rPr sz="1600" spc="-17" dirty="0">
                <a:latin typeface="+mn-lt"/>
                <a:cs typeface="Arial"/>
              </a:rPr>
              <a:t> </a:t>
            </a:r>
            <a:r>
              <a:rPr sz="1600" spc="-4" dirty="0">
                <a:latin typeface="+mn-lt"/>
                <a:cs typeface="Arial"/>
              </a:rPr>
              <a:t>gee</a:t>
            </a:r>
            <a:r>
              <a:rPr sz="1600" dirty="0">
                <a:latin typeface="+mn-lt"/>
                <a:cs typeface="Arial"/>
              </a:rPr>
              <a:t>i</a:t>
            </a:r>
            <a:r>
              <a:rPr sz="1600" spc="-4" dirty="0">
                <a:latin typeface="+mn-lt"/>
                <a:cs typeface="Arial"/>
              </a:rPr>
              <a:t>gne</a:t>
            </a:r>
            <a:r>
              <a:rPr sz="1600" spc="4" dirty="0">
                <a:latin typeface="+mn-lt"/>
                <a:cs typeface="Arial"/>
              </a:rPr>
              <a:t>t</a:t>
            </a:r>
            <a:r>
              <a:rPr sz="1600" dirty="0">
                <a:latin typeface="+mn-lt"/>
                <a:cs typeface="Arial"/>
              </a:rPr>
              <a:t>e</a:t>
            </a:r>
            <a:r>
              <a:rPr sz="1600" spc="-38" dirty="0">
                <a:latin typeface="+mn-lt"/>
                <a:cs typeface="Arial"/>
              </a:rPr>
              <a:t> </a:t>
            </a:r>
            <a:r>
              <a:rPr sz="1600" spc="-9" dirty="0">
                <a:latin typeface="+mn-lt"/>
                <a:cs typeface="Arial"/>
              </a:rPr>
              <a:t>F</a:t>
            </a:r>
            <a:r>
              <a:rPr sz="1600" spc="-4" dirty="0">
                <a:latin typeface="+mn-lt"/>
                <a:cs typeface="Arial"/>
              </a:rPr>
              <a:t>eue</a:t>
            </a:r>
            <a:r>
              <a:rPr sz="1600" dirty="0">
                <a:latin typeface="+mn-lt"/>
                <a:cs typeface="Arial"/>
              </a:rPr>
              <a:t>rl</a:t>
            </a:r>
            <a:r>
              <a:rPr sz="1600" spc="-4" dirty="0">
                <a:latin typeface="+mn-lt"/>
                <a:cs typeface="Arial"/>
              </a:rPr>
              <a:t>ö</a:t>
            </a:r>
            <a:r>
              <a:rPr sz="1600" spc="4" dirty="0">
                <a:latin typeface="+mn-lt"/>
                <a:cs typeface="Arial"/>
              </a:rPr>
              <a:t>s</a:t>
            </a:r>
            <a:r>
              <a:rPr sz="1600" spc="-9" dirty="0">
                <a:latin typeface="+mn-lt"/>
                <a:cs typeface="Arial"/>
              </a:rPr>
              <a:t>c</a:t>
            </a:r>
            <a:r>
              <a:rPr sz="1600" spc="-4" dirty="0">
                <a:latin typeface="+mn-lt"/>
                <a:cs typeface="Arial"/>
              </a:rPr>
              <a:t>h</a:t>
            </a:r>
            <a:r>
              <a:rPr sz="1600" spc="-13" dirty="0">
                <a:latin typeface="+mn-lt"/>
                <a:cs typeface="Arial"/>
              </a:rPr>
              <a:t>e</a:t>
            </a:r>
            <a:r>
              <a:rPr sz="1600" dirty="0">
                <a:latin typeface="+mn-lt"/>
                <a:cs typeface="Arial"/>
              </a:rPr>
              <a:t>i</a:t>
            </a:r>
            <a:r>
              <a:rPr sz="1600" spc="-4" dirty="0">
                <a:latin typeface="+mn-lt"/>
                <a:cs typeface="Arial"/>
              </a:rPr>
              <a:t>n</a:t>
            </a:r>
            <a:r>
              <a:rPr sz="1600" dirty="0">
                <a:latin typeface="+mn-lt"/>
                <a:cs typeface="Arial"/>
              </a:rPr>
              <a:t>ri</a:t>
            </a:r>
            <a:r>
              <a:rPr sz="1600" spc="-9" dirty="0">
                <a:latin typeface="+mn-lt"/>
                <a:cs typeface="Arial"/>
              </a:rPr>
              <a:t>c</a:t>
            </a:r>
            <a:r>
              <a:rPr sz="1600" spc="-4" dirty="0">
                <a:latin typeface="+mn-lt"/>
                <a:cs typeface="Arial"/>
              </a:rPr>
              <a:t>h</a:t>
            </a:r>
            <a:r>
              <a:rPr sz="1600" spc="-9" dirty="0">
                <a:latin typeface="+mn-lt"/>
                <a:cs typeface="Arial"/>
              </a:rPr>
              <a:t>t</a:t>
            </a:r>
            <a:r>
              <a:rPr sz="1600" spc="-13" dirty="0">
                <a:latin typeface="+mn-lt"/>
                <a:cs typeface="Arial"/>
              </a:rPr>
              <a:t>u</a:t>
            </a:r>
            <a:r>
              <a:rPr sz="1600" spc="-4" dirty="0">
                <a:latin typeface="+mn-lt"/>
                <a:cs typeface="Arial"/>
              </a:rPr>
              <a:t>ng</a:t>
            </a:r>
            <a:r>
              <a:rPr sz="1600" spc="-13" dirty="0">
                <a:latin typeface="+mn-lt"/>
                <a:cs typeface="Arial"/>
              </a:rPr>
              <a:t>e</a:t>
            </a:r>
            <a:r>
              <a:rPr sz="1600" dirty="0">
                <a:latin typeface="+mn-lt"/>
                <a:cs typeface="Arial"/>
              </a:rPr>
              <a:t>n</a:t>
            </a:r>
            <a:r>
              <a:rPr sz="1600" spc="-38" dirty="0">
                <a:latin typeface="+mn-lt"/>
                <a:cs typeface="Arial"/>
              </a:rPr>
              <a:t> </a:t>
            </a:r>
            <a:r>
              <a:rPr sz="1600" dirty="0">
                <a:latin typeface="+mn-lt"/>
                <a:cs typeface="Arial"/>
              </a:rPr>
              <a:t>(</a:t>
            </a:r>
            <a:r>
              <a:rPr sz="1600" spc="4" dirty="0">
                <a:latin typeface="+mn-lt"/>
                <a:cs typeface="Arial"/>
              </a:rPr>
              <a:t>z.</a:t>
            </a:r>
            <a:r>
              <a:rPr sz="1600" spc="-4" dirty="0">
                <a:latin typeface="+mn-lt"/>
                <a:cs typeface="Arial"/>
              </a:rPr>
              <a:t>B</a:t>
            </a:r>
            <a:r>
              <a:rPr sz="1600" dirty="0">
                <a:latin typeface="+mn-lt"/>
                <a:cs typeface="Arial"/>
              </a:rPr>
              <a:t>.</a:t>
            </a:r>
            <a:r>
              <a:rPr sz="1600" spc="-21" dirty="0">
                <a:latin typeface="+mn-lt"/>
                <a:cs typeface="Arial"/>
              </a:rPr>
              <a:t> </a:t>
            </a:r>
            <a:r>
              <a:rPr sz="1600" spc="-26" dirty="0">
                <a:latin typeface="+mn-lt"/>
                <a:cs typeface="Arial"/>
              </a:rPr>
              <a:t>W</a:t>
            </a:r>
            <a:r>
              <a:rPr sz="1600" spc="-4" dirty="0">
                <a:latin typeface="+mn-lt"/>
                <a:cs typeface="Arial"/>
              </a:rPr>
              <a:t>a</a:t>
            </a:r>
            <a:r>
              <a:rPr sz="1600" spc="4" dirty="0">
                <a:latin typeface="+mn-lt"/>
                <a:cs typeface="Arial"/>
              </a:rPr>
              <a:t>s</a:t>
            </a:r>
            <a:r>
              <a:rPr sz="1600" spc="-9" dirty="0">
                <a:latin typeface="+mn-lt"/>
                <a:cs typeface="Arial"/>
              </a:rPr>
              <a:t>s</a:t>
            </a:r>
            <a:r>
              <a:rPr sz="1600" spc="-4" dirty="0">
                <a:latin typeface="+mn-lt"/>
                <a:cs typeface="Arial"/>
              </a:rPr>
              <a:t>e</a:t>
            </a:r>
            <a:r>
              <a:rPr sz="1600" spc="-13" dirty="0">
                <a:latin typeface="+mn-lt"/>
                <a:cs typeface="Arial"/>
              </a:rPr>
              <a:t>r</a:t>
            </a:r>
            <a:r>
              <a:rPr sz="1600" dirty="0">
                <a:latin typeface="+mn-lt"/>
                <a:cs typeface="Arial"/>
              </a:rPr>
              <a:t>l</a:t>
            </a:r>
            <a:r>
              <a:rPr sz="1600" spc="-4" dirty="0">
                <a:latin typeface="+mn-lt"/>
                <a:cs typeface="Arial"/>
              </a:rPr>
              <a:t>ö</a:t>
            </a:r>
            <a:r>
              <a:rPr sz="1600" spc="-9" dirty="0">
                <a:latin typeface="+mn-lt"/>
                <a:cs typeface="Arial"/>
              </a:rPr>
              <a:t>s</a:t>
            </a:r>
            <a:r>
              <a:rPr sz="1600" spc="4" dirty="0">
                <a:latin typeface="+mn-lt"/>
                <a:cs typeface="Arial"/>
              </a:rPr>
              <a:t>c</a:t>
            </a:r>
            <a:r>
              <a:rPr sz="1600" spc="-13" dirty="0">
                <a:latin typeface="+mn-lt"/>
                <a:cs typeface="Arial"/>
              </a:rPr>
              <a:t>h</a:t>
            </a:r>
            <a:r>
              <a:rPr sz="1600" spc="-4" dirty="0">
                <a:latin typeface="+mn-lt"/>
                <a:cs typeface="Arial"/>
              </a:rPr>
              <a:t>e</a:t>
            </a:r>
            <a:r>
              <a:rPr sz="1600" spc="-13" dirty="0">
                <a:latin typeface="+mn-lt"/>
                <a:cs typeface="Arial"/>
              </a:rPr>
              <a:t>r</a:t>
            </a:r>
            <a:r>
              <a:rPr sz="1600" dirty="0">
                <a:latin typeface="+mn-lt"/>
                <a:cs typeface="Arial"/>
              </a:rPr>
              <a:t>)</a:t>
            </a:r>
            <a:r>
              <a:rPr sz="1600" spc="-38" dirty="0">
                <a:latin typeface="+mn-lt"/>
                <a:cs typeface="Arial"/>
              </a:rPr>
              <a:t> </a:t>
            </a:r>
            <a:r>
              <a:rPr sz="1600" spc="-4" dirty="0">
                <a:latin typeface="+mn-lt"/>
                <a:cs typeface="Arial"/>
              </a:rPr>
              <a:t>be</a:t>
            </a:r>
            <a:r>
              <a:rPr sz="1600" dirty="0">
                <a:latin typeface="+mn-lt"/>
                <a:cs typeface="Arial"/>
              </a:rPr>
              <a:t>r</a:t>
            </a:r>
            <a:r>
              <a:rPr sz="1600" spc="-4" dirty="0">
                <a:latin typeface="+mn-lt"/>
                <a:cs typeface="Arial"/>
              </a:rPr>
              <a:t>e</a:t>
            </a:r>
            <a:r>
              <a:rPr sz="1600" dirty="0">
                <a:latin typeface="+mn-lt"/>
                <a:cs typeface="Arial"/>
              </a:rPr>
              <a:t>i</a:t>
            </a:r>
            <a:r>
              <a:rPr sz="1600" spc="4" dirty="0">
                <a:latin typeface="+mn-lt"/>
                <a:cs typeface="Arial"/>
              </a:rPr>
              <a:t>tz</a:t>
            </a:r>
            <a:r>
              <a:rPr sz="1600" spc="-4" dirty="0">
                <a:latin typeface="+mn-lt"/>
                <a:cs typeface="Arial"/>
              </a:rPr>
              <a:t>u</a:t>
            </a:r>
            <a:r>
              <a:rPr sz="1600" spc="-13" dirty="0">
                <a:latin typeface="+mn-lt"/>
                <a:cs typeface="Arial"/>
              </a:rPr>
              <a:t>h</a:t>
            </a:r>
            <a:r>
              <a:rPr sz="1600" spc="-4" dirty="0">
                <a:latin typeface="+mn-lt"/>
                <a:cs typeface="Arial"/>
              </a:rPr>
              <a:t>a</a:t>
            </a:r>
            <a:r>
              <a:rPr sz="1600" dirty="0">
                <a:latin typeface="+mn-lt"/>
                <a:cs typeface="Arial"/>
              </a:rPr>
              <a:t>l</a:t>
            </a:r>
            <a:r>
              <a:rPr sz="1600" spc="-9" dirty="0">
                <a:latin typeface="+mn-lt"/>
                <a:cs typeface="Arial"/>
              </a:rPr>
              <a:t>t</a:t>
            </a:r>
            <a:r>
              <a:rPr sz="1600" spc="-4" dirty="0">
                <a:latin typeface="+mn-lt"/>
                <a:cs typeface="Arial"/>
              </a:rPr>
              <a:t>e</a:t>
            </a:r>
            <a:r>
              <a:rPr sz="1600" spc="-13" dirty="0">
                <a:latin typeface="+mn-lt"/>
                <a:cs typeface="Arial"/>
              </a:rPr>
              <a:t>n</a:t>
            </a:r>
            <a:r>
              <a:rPr sz="1600" dirty="0">
                <a:latin typeface="+mn-lt"/>
                <a:cs typeface="Arial"/>
              </a:rPr>
              <a:t>.</a:t>
            </a:r>
          </a:p>
          <a:p>
            <a:pPr marL="735206" marR="155295"/>
            <a:r>
              <a:rPr sz="1600" spc="-9" dirty="0">
                <a:latin typeface="+mn-lt"/>
                <a:cs typeface="Arial"/>
              </a:rPr>
              <a:t>M</a:t>
            </a:r>
            <a:r>
              <a:rPr sz="1600" dirty="0">
                <a:latin typeface="+mn-lt"/>
                <a:cs typeface="Arial"/>
              </a:rPr>
              <a:t>it</a:t>
            </a:r>
            <a:r>
              <a:rPr sz="1600" spc="-13"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9" dirty="0">
                <a:latin typeface="+mn-lt"/>
                <a:cs typeface="Arial"/>
              </a:rPr>
              <a:t>H</a:t>
            </a:r>
            <a:r>
              <a:rPr sz="1600" spc="-4" dirty="0">
                <a:latin typeface="+mn-lt"/>
                <a:cs typeface="Arial"/>
              </a:rPr>
              <a:t>andhabun</a:t>
            </a:r>
            <a:r>
              <a:rPr sz="1600" dirty="0">
                <a:latin typeface="+mn-lt"/>
                <a:cs typeface="Arial"/>
              </a:rPr>
              <a:t>g</a:t>
            </a:r>
            <a:r>
              <a:rPr sz="1600" spc="-38"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9" dirty="0">
                <a:latin typeface="+mn-lt"/>
                <a:cs typeface="Arial"/>
              </a:rPr>
              <a:t>F</a:t>
            </a:r>
            <a:r>
              <a:rPr sz="1600" spc="-4" dirty="0">
                <a:latin typeface="+mn-lt"/>
                <a:cs typeface="Arial"/>
              </a:rPr>
              <a:t>eue</a:t>
            </a:r>
            <a:r>
              <a:rPr sz="1600" dirty="0">
                <a:latin typeface="+mn-lt"/>
                <a:cs typeface="Arial"/>
              </a:rPr>
              <a:t>rl</a:t>
            </a:r>
            <a:r>
              <a:rPr sz="1600" spc="-4" dirty="0">
                <a:latin typeface="+mn-lt"/>
                <a:cs typeface="Arial"/>
              </a:rPr>
              <a:t>ö</a:t>
            </a:r>
            <a:r>
              <a:rPr sz="1600" spc="4" dirty="0">
                <a:latin typeface="+mn-lt"/>
                <a:cs typeface="Arial"/>
              </a:rPr>
              <a:t>s</a:t>
            </a:r>
            <a:r>
              <a:rPr sz="1600" spc="-9" dirty="0">
                <a:latin typeface="+mn-lt"/>
                <a:cs typeface="Arial"/>
              </a:rPr>
              <a:t>c</a:t>
            </a:r>
            <a:r>
              <a:rPr sz="1600" spc="-4" dirty="0">
                <a:latin typeface="+mn-lt"/>
                <a:cs typeface="Arial"/>
              </a:rPr>
              <a:t>he</a:t>
            </a:r>
            <a:r>
              <a:rPr sz="1600" dirty="0">
                <a:latin typeface="+mn-lt"/>
                <a:cs typeface="Arial"/>
              </a:rPr>
              <a:t>r</a:t>
            </a:r>
            <a:r>
              <a:rPr sz="1600" spc="-47" dirty="0">
                <a:latin typeface="+mn-lt"/>
                <a:cs typeface="Arial"/>
              </a:rPr>
              <a:t> </a:t>
            </a:r>
            <a:r>
              <a:rPr sz="1600" spc="-9" dirty="0">
                <a:latin typeface="+mn-lt"/>
                <a:cs typeface="Arial"/>
              </a:rPr>
              <a:t>m</a:t>
            </a:r>
            <a:r>
              <a:rPr sz="1600" spc="-4" dirty="0">
                <a:latin typeface="+mn-lt"/>
                <a:cs typeface="Arial"/>
              </a:rPr>
              <a:t>ü</a:t>
            </a:r>
            <a:r>
              <a:rPr sz="1600" spc="4" dirty="0">
                <a:latin typeface="+mn-lt"/>
                <a:cs typeface="Arial"/>
              </a:rPr>
              <a:t>ss</a:t>
            </a:r>
            <a:r>
              <a:rPr sz="1600" spc="-4" dirty="0">
                <a:latin typeface="+mn-lt"/>
                <a:cs typeface="Arial"/>
              </a:rPr>
              <a:t>e</a:t>
            </a:r>
            <a:r>
              <a:rPr sz="1600" dirty="0">
                <a:latin typeface="+mn-lt"/>
                <a:cs typeface="Arial"/>
              </a:rPr>
              <a:t>n</a:t>
            </a:r>
            <a:r>
              <a:rPr sz="1600" spc="-26" dirty="0">
                <a:latin typeface="+mn-lt"/>
                <a:cs typeface="Arial"/>
              </a:rPr>
              <a:t> </a:t>
            </a:r>
            <a:r>
              <a:rPr sz="1600" spc="-4" dirty="0">
                <a:latin typeface="+mn-lt"/>
                <a:cs typeface="Arial"/>
              </a:rPr>
              <a:t>au</a:t>
            </a:r>
            <a:r>
              <a:rPr sz="1600" spc="4" dirty="0">
                <a:latin typeface="+mn-lt"/>
                <a:cs typeface="Arial"/>
              </a:rPr>
              <a:t>s</a:t>
            </a:r>
            <a:r>
              <a:rPr sz="1600" dirty="0">
                <a:latin typeface="+mn-lt"/>
                <a:cs typeface="Arial"/>
              </a:rPr>
              <a:t>r</a:t>
            </a:r>
            <a:r>
              <a:rPr sz="1600" spc="-4" dirty="0">
                <a:latin typeface="+mn-lt"/>
                <a:cs typeface="Arial"/>
              </a:rPr>
              <a:t>e</a:t>
            </a:r>
            <a:r>
              <a:rPr sz="1600" dirty="0">
                <a:latin typeface="+mn-lt"/>
                <a:cs typeface="Arial"/>
              </a:rPr>
              <a:t>i</a:t>
            </a:r>
            <a:r>
              <a:rPr sz="1600" spc="4" dirty="0">
                <a:latin typeface="+mn-lt"/>
                <a:cs typeface="Arial"/>
              </a:rPr>
              <a:t>c</a:t>
            </a:r>
            <a:r>
              <a:rPr sz="1600" spc="-4" dirty="0">
                <a:latin typeface="+mn-lt"/>
                <a:cs typeface="Arial"/>
              </a:rPr>
              <a:t>h</a:t>
            </a:r>
            <a:r>
              <a:rPr sz="1600" spc="-13" dirty="0">
                <a:latin typeface="+mn-lt"/>
                <a:cs typeface="Arial"/>
              </a:rPr>
              <a:t>e</a:t>
            </a:r>
            <a:r>
              <a:rPr sz="1600" spc="-4" dirty="0">
                <a:latin typeface="+mn-lt"/>
                <a:cs typeface="Arial"/>
              </a:rPr>
              <a:t>n</a:t>
            </a:r>
            <a:r>
              <a:rPr sz="1600" dirty="0">
                <a:latin typeface="+mn-lt"/>
                <a:cs typeface="Arial"/>
              </a:rPr>
              <a:t>d</a:t>
            </a:r>
            <a:r>
              <a:rPr sz="1600" spc="-38" dirty="0">
                <a:latin typeface="+mn-lt"/>
                <a:cs typeface="Arial"/>
              </a:rPr>
              <a:t> </a:t>
            </a:r>
            <a:r>
              <a:rPr sz="1600" spc="-17" dirty="0">
                <a:latin typeface="+mn-lt"/>
                <a:cs typeface="Arial"/>
              </a:rPr>
              <a:t>v</a:t>
            </a:r>
            <a:r>
              <a:rPr sz="1600" dirty="0">
                <a:latin typeface="+mn-lt"/>
                <a:cs typeface="Arial"/>
              </a:rPr>
              <a:t>i</a:t>
            </a:r>
            <a:r>
              <a:rPr sz="1600" spc="-4" dirty="0">
                <a:latin typeface="+mn-lt"/>
                <a:cs typeface="Arial"/>
              </a:rPr>
              <a:t>e</a:t>
            </a:r>
            <a:r>
              <a:rPr sz="1600" dirty="0">
                <a:latin typeface="+mn-lt"/>
                <a:cs typeface="Arial"/>
              </a:rPr>
              <a:t>le</a:t>
            </a:r>
            <a:r>
              <a:rPr sz="1600" spc="4" dirty="0">
                <a:latin typeface="+mn-lt"/>
                <a:cs typeface="Arial"/>
              </a:rPr>
              <a:t> </a:t>
            </a:r>
            <a:r>
              <a:rPr sz="1600" spc="-4" dirty="0">
                <a:latin typeface="+mn-lt"/>
                <a:cs typeface="Arial"/>
              </a:rPr>
              <a:t>Pe</a:t>
            </a:r>
            <a:r>
              <a:rPr sz="1600" dirty="0">
                <a:latin typeface="+mn-lt"/>
                <a:cs typeface="Arial"/>
              </a:rPr>
              <a:t>r</a:t>
            </a:r>
            <a:r>
              <a:rPr sz="1600" spc="4" dirty="0">
                <a:latin typeface="+mn-lt"/>
                <a:cs typeface="Arial"/>
              </a:rPr>
              <a:t>s</a:t>
            </a:r>
            <a:r>
              <a:rPr sz="1600" spc="-4" dirty="0">
                <a:latin typeface="+mn-lt"/>
                <a:cs typeface="Arial"/>
              </a:rPr>
              <a:t>one</a:t>
            </a:r>
            <a:r>
              <a:rPr sz="1600" dirty="0">
                <a:latin typeface="+mn-lt"/>
                <a:cs typeface="Arial"/>
              </a:rPr>
              <a:t>n</a:t>
            </a:r>
            <a:r>
              <a:rPr sz="1600" spc="-38" dirty="0">
                <a:latin typeface="+mn-lt"/>
                <a:cs typeface="Arial"/>
              </a:rPr>
              <a:t> </a:t>
            </a:r>
            <a:r>
              <a:rPr sz="1600" spc="-17" dirty="0">
                <a:latin typeface="+mn-lt"/>
                <a:cs typeface="Arial"/>
              </a:rPr>
              <a:t>v</a:t>
            </a:r>
            <a:r>
              <a:rPr sz="1600" spc="-4" dirty="0">
                <a:latin typeface="+mn-lt"/>
                <a:cs typeface="Arial"/>
              </a:rPr>
              <a:t>e</a:t>
            </a:r>
            <a:r>
              <a:rPr sz="1600" dirty="0">
                <a:latin typeface="+mn-lt"/>
                <a:cs typeface="Arial"/>
              </a:rPr>
              <a:t>r</a:t>
            </a:r>
            <a:r>
              <a:rPr sz="1600" spc="4" dirty="0">
                <a:latin typeface="+mn-lt"/>
                <a:cs typeface="Arial"/>
              </a:rPr>
              <a:t>t</a:t>
            </a:r>
            <a:r>
              <a:rPr sz="1600" dirty="0">
                <a:latin typeface="+mn-lt"/>
                <a:cs typeface="Arial"/>
              </a:rPr>
              <a:t>r</a:t>
            </a:r>
            <a:r>
              <a:rPr sz="1600" spc="-4" dirty="0">
                <a:latin typeface="+mn-lt"/>
                <a:cs typeface="Arial"/>
              </a:rPr>
              <a:t>au</a:t>
            </a:r>
            <a:r>
              <a:rPr sz="1600" dirty="0">
                <a:latin typeface="+mn-lt"/>
                <a:cs typeface="Arial"/>
              </a:rPr>
              <a:t>t</a:t>
            </a:r>
            <a:r>
              <a:rPr sz="1600" spc="-21" dirty="0">
                <a:latin typeface="+mn-lt"/>
                <a:cs typeface="Arial"/>
              </a:rPr>
              <a:t> </a:t>
            </a:r>
            <a:r>
              <a:rPr sz="1600" spc="4" dirty="0">
                <a:latin typeface="+mn-lt"/>
                <a:cs typeface="Arial"/>
              </a:rPr>
              <a:t>s</a:t>
            </a:r>
            <a:r>
              <a:rPr sz="1600" spc="-4" dirty="0">
                <a:latin typeface="+mn-lt"/>
                <a:cs typeface="Arial"/>
              </a:rPr>
              <a:t>e</a:t>
            </a:r>
            <a:r>
              <a:rPr sz="1600" dirty="0">
                <a:latin typeface="+mn-lt"/>
                <a:cs typeface="Arial"/>
              </a:rPr>
              <a:t>i</a:t>
            </a:r>
            <a:r>
              <a:rPr sz="1600" spc="-4" dirty="0">
                <a:latin typeface="+mn-lt"/>
                <a:cs typeface="Arial"/>
              </a:rPr>
              <a:t>n</a:t>
            </a:r>
            <a:r>
              <a:rPr sz="1600" dirty="0">
                <a:latin typeface="+mn-lt"/>
                <a:cs typeface="Arial"/>
              </a:rPr>
              <a:t>. </a:t>
            </a:r>
            <a:r>
              <a:rPr sz="1600" spc="-9" dirty="0">
                <a:latin typeface="+mn-lt"/>
                <a:cs typeface="Arial"/>
              </a:rPr>
              <a:t>F</a:t>
            </a:r>
            <a:r>
              <a:rPr sz="1600" spc="-4" dirty="0">
                <a:latin typeface="+mn-lt"/>
                <a:cs typeface="Arial"/>
              </a:rPr>
              <a:t>eue</a:t>
            </a:r>
            <a:r>
              <a:rPr sz="1600" dirty="0">
                <a:latin typeface="+mn-lt"/>
                <a:cs typeface="Arial"/>
              </a:rPr>
              <a:t>rl</a:t>
            </a:r>
            <a:r>
              <a:rPr sz="1600" spc="-4" dirty="0">
                <a:latin typeface="+mn-lt"/>
                <a:cs typeface="Arial"/>
              </a:rPr>
              <a:t>ö</a:t>
            </a:r>
            <a:r>
              <a:rPr sz="1600" spc="4" dirty="0">
                <a:latin typeface="+mn-lt"/>
                <a:cs typeface="Arial"/>
              </a:rPr>
              <a:t>s</a:t>
            </a:r>
            <a:r>
              <a:rPr sz="1600" spc="-9" dirty="0">
                <a:latin typeface="+mn-lt"/>
                <a:cs typeface="Arial"/>
              </a:rPr>
              <a:t>c</a:t>
            </a:r>
            <a:r>
              <a:rPr sz="1600" spc="-4" dirty="0">
                <a:latin typeface="+mn-lt"/>
                <a:cs typeface="Arial"/>
              </a:rPr>
              <a:t>h</a:t>
            </a:r>
            <a:r>
              <a:rPr sz="1600" spc="-13" dirty="0">
                <a:latin typeface="+mn-lt"/>
                <a:cs typeface="Arial"/>
              </a:rPr>
              <a:t>e</a:t>
            </a:r>
            <a:r>
              <a:rPr sz="1600" dirty="0">
                <a:latin typeface="+mn-lt"/>
                <a:cs typeface="Arial"/>
              </a:rPr>
              <a:t>i</a:t>
            </a:r>
            <a:r>
              <a:rPr sz="1600" spc="-4" dirty="0">
                <a:latin typeface="+mn-lt"/>
                <a:cs typeface="Arial"/>
              </a:rPr>
              <a:t>n</a:t>
            </a:r>
            <a:r>
              <a:rPr sz="1600" spc="-13" dirty="0">
                <a:latin typeface="+mn-lt"/>
                <a:cs typeface="Arial"/>
              </a:rPr>
              <a:t>r</a:t>
            </a:r>
            <a:r>
              <a:rPr sz="1600" dirty="0">
                <a:latin typeface="+mn-lt"/>
                <a:cs typeface="Arial"/>
              </a:rPr>
              <a:t>i</a:t>
            </a:r>
            <a:r>
              <a:rPr sz="1600" spc="4" dirty="0">
                <a:latin typeface="+mn-lt"/>
                <a:cs typeface="Arial"/>
              </a:rPr>
              <a:t>c</a:t>
            </a:r>
            <a:r>
              <a:rPr sz="1600" spc="-13" dirty="0">
                <a:latin typeface="+mn-lt"/>
                <a:cs typeface="Arial"/>
              </a:rPr>
              <a:t>h</a:t>
            </a:r>
            <a:r>
              <a:rPr sz="1600" spc="4" dirty="0">
                <a:latin typeface="+mn-lt"/>
                <a:cs typeface="Arial"/>
              </a:rPr>
              <a:t>t</a:t>
            </a:r>
            <a:r>
              <a:rPr sz="1600" spc="-13" dirty="0">
                <a:latin typeface="+mn-lt"/>
                <a:cs typeface="Arial"/>
              </a:rPr>
              <a:t>u</a:t>
            </a:r>
            <a:r>
              <a:rPr sz="1600" spc="-4" dirty="0">
                <a:latin typeface="+mn-lt"/>
                <a:cs typeface="Arial"/>
              </a:rPr>
              <a:t>n</a:t>
            </a:r>
            <a:r>
              <a:rPr sz="1600" spc="-13" dirty="0">
                <a:latin typeface="+mn-lt"/>
                <a:cs typeface="Arial"/>
              </a:rPr>
              <a:t>g</a:t>
            </a:r>
            <a:r>
              <a:rPr sz="1600" spc="-4"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n</a:t>
            </a:r>
            <a:r>
              <a:rPr sz="1600" dirty="0">
                <a:latin typeface="+mn-lt"/>
                <a:cs typeface="Arial"/>
              </a:rPr>
              <a:t>d</a:t>
            </a:r>
            <a:r>
              <a:rPr sz="1600" spc="-17" dirty="0">
                <a:latin typeface="+mn-lt"/>
                <a:cs typeface="Arial"/>
              </a:rPr>
              <a:t> </a:t>
            </a:r>
            <a:r>
              <a:rPr sz="1600" dirty="0">
                <a:latin typeface="+mn-lt"/>
                <a:cs typeface="Arial"/>
              </a:rPr>
              <a:t>r</a:t>
            </a:r>
            <a:r>
              <a:rPr sz="1600" spc="-4" dirty="0">
                <a:latin typeface="+mn-lt"/>
                <a:cs typeface="Arial"/>
              </a:rPr>
              <a:t>ege</a:t>
            </a:r>
            <a:r>
              <a:rPr sz="1600" dirty="0">
                <a:latin typeface="+mn-lt"/>
                <a:cs typeface="Arial"/>
              </a:rPr>
              <a:t>l</a:t>
            </a:r>
            <a:r>
              <a:rPr sz="1600" spc="-9" dirty="0">
                <a:latin typeface="+mn-lt"/>
                <a:cs typeface="Arial"/>
              </a:rPr>
              <a:t>m</a:t>
            </a:r>
            <a:r>
              <a:rPr sz="1600" spc="-4" dirty="0">
                <a:latin typeface="+mn-lt"/>
                <a:cs typeface="Arial"/>
              </a:rPr>
              <a:t>ä</a:t>
            </a:r>
            <a:r>
              <a:rPr sz="1600" spc="-9" dirty="0">
                <a:latin typeface="+mn-lt"/>
                <a:cs typeface="Arial"/>
              </a:rPr>
              <a:t>ß</a:t>
            </a:r>
            <a:r>
              <a:rPr sz="1600" dirty="0">
                <a:latin typeface="+mn-lt"/>
                <a:cs typeface="Arial"/>
              </a:rPr>
              <a:t>ig</a:t>
            </a:r>
            <a:r>
              <a:rPr sz="1600" spc="-38" dirty="0">
                <a:latin typeface="+mn-lt"/>
                <a:cs typeface="Arial"/>
              </a:rPr>
              <a:t> </a:t>
            </a:r>
            <a:r>
              <a:rPr sz="1600" spc="-4" dirty="0">
                <a:latin typeface="+mn-lt"/>
                <a:cs typeface="Arial"/>
              </a:rPr>
              <a:t>au</a:t>
            </a:r>
            <a:r>
              <a:rPr sz="1600" dirty="0">
                <a:latin typeface="+mn-lt"/>
                <a:cs typeface="Arial"/>
              </a:rPr>
              <a:t>f</a:t>
            </a:r>
            <a:r>
              <a:rPr sz="1600" spc="-13" dirty="0">
                <a:latin typeface="+mn-lt"/>
                <a:cs typeface="Arial"/>
              </a:rPr>
              <a:t> </a:t>
            </a:r>
            <a:r>
              <a:rPr sz="1600" dirty="0">
                <a:latin typeface="+mn-lt"/>
                <a:cs typeface="Arial"/>
              </a:rPr>
              <a:t>i</a:t>
            </a:r>
            <a:r>
              <a:rPr sz="1600" spc="-4" dirty="0">
                <a:latin typeface="+mn-lt"/>
                <a:cs typeface="Arial"/>
              </a:rPr>
              <a:t>h</a:t>
            </a:r>
            <a:r>
              <a:rPr sz="1600" dirty="0">
                <a:latin typeface="+mn-lt"/>
                <a:cs typeface="Arial"/>
              </a:rPr>
              <a:t>re</a:t>
            </a:r>
            <a:r>
              <a:rPr sz="1600" spc="-17" dirty="0">
                <a:latin typeface="+mn-lt"/>
                <a:cs typeface="Arial"/>
              </a:rPr>
              <a:t> </a:t>
            </a:r>
            <a:r>
              <a:rPr sz="1600" spc="-9" dirty="0">
                <a:latin typeface="+mn-lt"/>
                <a:cs typeface="Arial"/>
              </a:rPr>
              <a:t>F</a:t>
            </a:r>
            <a:r>
              <a:rPr sz="1600" spc="-4" dirty="0">
                <a:latin typeface="+mn-lt"/>
                <a:cs typeface="Arial"/>
              </a:rPr>
              <a:t>un</a:t>
            </a:r>
            <a:r>
              <a:rPr sz="1600" spc="4" dirty="0">
                <a:latin typeface="+mn-lt"/>
                <a:cs typeface="Arial"/>
              </a:rPr>
              <a:t>kt</a:t>
            </a:r>
            <a:r>
              <a:rPr sz="1600" dirty="0">
                <a:latin typeface="+mn-lt"/>
                <a:cs typeface="Arial"/>
              </a:rPr>
              <a:t>i</a:t>
            </a:r>
            <a:r>
              <a:rPr sz="1600" spc="-4" dirty="0">
                <a:latin typeface="+mn-lt"/>
                <a:cs typeface="Arial"/>
              </a:rPr>
              <a:t>on</a:t>
            </a:r>
            <a:r>
              <a:rPr sz="1600" spc="-9" dirty="0">
                <a:latin typeface="+mn-lt"/>
                <a:cs typeface="Arial"/>
              </a:rPr>
              <a:t>sf</a:t>
            </a:r>
            <a:r>
              <a:rPr sz="1600" spc="-4" dirty="0">
                <a:latin typeface="+mn-lt"/>
                <a:cs typeface="Arial"/>
              </a:rPr>
              <a:t>äh</a:t>
            </a:r>
            <a:r>
              <a:rPr sz="1600" dirty="0">
                <a:latin typeface="+mn-lt"/>
                <a:cs typeface="Arial"/>
              </a:rPr>
              <a:t>i</a:t>
            </a:r>
            <a:r>
              <a:rPr sz="1600" spc="-13" dirty="0">
                <a:latin typeface="+mn-lt"/>
                <a:cs typeface="Arial"/>
              </a:rPr>
              <a:t>g</a:t>
            </a:r>
            <a:r>
              <a:rPr sz="1600" spc="4" dirty="0">
                <a:latin typeface="+mn-lt"/>
                <a:cs typeface="Arial"/>
              </a:rPr>
              <a:t>k</a:t>
            </a:r>
            <a:r>
              <a:rPr sz="1600" spc="-13" dirty="0">
                <a:latin typeface="+mn-lt"/>
                <a:cs typeface="Arial"/>
              </a:rPr>
              <a:t>e</a:t>
            </a:r>
            <a:r>
              <a:rPr sz="1600" dirty="0">
                <a:latin typeface="+mn-lt"/>
                <a:cs typeface="Arial"/>
              </a:rPr>
              <a:t>it</a:t>
            </a:r>
            <a:r>
              <a:rPr sz="1600" spc="-34" dirty="0">
                <a:latin typeface="+mn-lt"/>
                <a:cs typeface="Arial"/>
              </a:rPr>
              <a:t> </a:t>
            </a:r>
            <a:r>
              <a:rPr sz="1600" spc="4" dirty="0">
                <a:latin typeface="+mn-lt"/>
                <a:cs typeface="Arial"/>
              </a:rPr>
              <a:t>z</a:t>
            </a:r>
            <a:r>
              <a:rPr sz="1600" dirty="0">
                <a:latin typeface="+mn-lt"/>
                <a:cs typeface="Arial"/>
              </a:rPr>
              <a:t>u</a:t>
            </a:r>
            <a:r>
              <a:rPr sz="1600" spc="-17" dirty="0">
                <a:latin typeface="+mn-lt"/>
                <a:cs typeface="Arial"/>
              </a:rPr>
              <a:t> </a:t>
            </a:r>
            <a:r>
              <a:rPr sz="1600" spc="-4" dirty="0">
                <a:latin typeface="+mn-lt"/>
                <a:cs typeface="Arial"/>
              </a:rPr>
              <a:t>übe</a:t>
            </a:r>
            <a:r>
              <a:rPr sz="1600" dirty="0">
                <a:latin typeface="+mn-lt"/>
                <a:cs typeface="Arial"/>
              </a:rPr>
              <a:t>r</a:t>
            </a:r>
            <a:r>
              <a:rPr sz="1600" spc="-4" dirty="0">
                <a:latin typeface="+mn-lt"/>
                <a:cs typeface="Arial"/>
              </a:rPr>
              <a:t>p</a:t>
            </a:r>
            <a:r>
              <a:rPr sz="1600" dirty="0">
                <a:latin typeface="+mn-lt"/>
                <a:cs typeface="Arial"/>
              </a:rPr>
              <a:t>r</a:t>
            </a:r>
            <a:r>
              <a:rPr sz="1600" spc="-4" dirty="0">
                <a:latin typeface="+mn-lt"/>
                <a:cs typeface="Arial"/>
              </a:rPr>
              <a:t>ü</a:t>
            </a:r>
            <a:r>
              <a:rPr sz="1600" spc="-9" dirty="0">
                <a:latin typeface="+mn-lt"/>
                <a:cs typeface="Arial"/>
              </a:rPr>
              <a:t>f</a:t>
            </a:r>
            <a:r>
              <a:rPr sz="1600" spc="-4" dirty="0">
                <a:latin typeface="+mn-lt"/>
                <a:cs typeface="Arial"/>
              </a:rPr>
              <a:t>e</a:t>
            </a:r>
            <a:r>
              <a:rPr sz="1600" spc="-13" dirty="0">
                <a:latin typeface="+mn-lt"/>
                <a:cs typeface="Arial"/>
              </a:rPr>
              <a:t>n</a:t>
            </a:r>
            <a:r>
              <a:rPr sz="1600" dirty="0">
                <a:latin typeface="+mn-lt"/>
                <a:cs typeface="Arial"/>
              </a:rPr>
              <a:t>.</a:t>
            </a:r>
          </a:p>
          <a:p>
            <a:pPr marL="727062" marR="883985" indent="7602"/>
            <a:r>
              <a:rPr sz="1600" spc="-9" dirty="0">
                <a:latin typeface="+mn-lt"/>
                <a:cs typeface="Arial"/>
              </a:rPr>
              <a:t>R</a:t>
            </a:r>
            <a:r>
              <a:rPr sz="1600" spc="-4" dirty="0">
                <a:latin typeface="+mn-lt"/>
                <a:cs typeface="Arial"/>
              </a:rPr>
              <a:t>e</a:t>
            </a:r>
            <a:r>
              <a:rPr sz="1600" spc="4" dirty="0">
                <a:latin typeface="+mn-lt"/>
                <a:cs typeface="Arial"/>
              </a:rPr>
              <a:t>tt</a:t>
            </a:r>
            <a:r>
              <a:rPr sz="1600" spc="-4" dirty="0">
                <a:latin typeface="+mn-lt"/>
                <a:cs typeface="Arial"/>
              </a:rPr>
              <a:t>ung</a:t>
            </a:r>
            <a:r>
              <a:rPr sz="1600" spc="-9" dirty="0">
                <a:latin typeface="+mn-lt"/>
                <a:cs typeface="Arial"/>
              </a:rPr>
              <a:t>s</a:t>
            </a:r>
            <a:r>
              <a:rPr sz="1600" spc="-17" dirty="0">
                <a:latin typeface="+mn-lt"/>
                <a:cs typeface="Arial"/>
              </a:rPr>
              <a:t>w</a:t>
            </a:r>
            <a:r>
              <a:rPr sz="1600" spc="-4" dirty="0">
                <a:latin typeface="+mn-lt"/>
                <a:cs typeface="Arial"/>
              </a:rPr>
              <a:t>eg</a:t>
            </a:r>
            <a:r>
              <a:rPr sz="1600" dirty="0">
                <a:latin typeface="+mn-lt"/>
                <a:cs typeface="Arial"/>
              </a:rPr>
              <a:t>e</a:t>
            </a:r>
            <a:r>
              <a:rPr sz="1600" spc="-26"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spc="-9" dirty="0">
                <a:latin typeface="+mn-lt"/>
                <a:cs typeface="Arial"/>
              </a:rPr>
              <a:t>N</a:t>
            </a:r>
            <a:r>
              <a:rPr sz="1600" spc="-4" dirty="0">
                <a:latin typeface="+mn-lt"/>
                <a:cs typeface="Arial"/>
              </a:rPr>
              <a:t>o</a:t>
            </a:r>
            <a:r>
              <a:rPr sz="1600" spc="4" dirty="0">
                <a:latin typeface="+mn-lt"/>
                <a:cs typeface="Arial"/>
              </a:rPr>
              <a:t>t</a:t>
            </a:r>
            <a:r>
              <a:rPr sz="1600" spc="-4" dirty="0">
                <a:latin typeface="+mn-lt"/>
                <a:cs typeface="Arial"/>
              </a:rPr>
              <a:t>au</a:t>
            </a:r>
            <a:r>
              <a:rPr sz="1600" spc="4" dirty="0">
                <a:latin typeface="+mn-lt"/>
                <a:cs typeface="Arial"/>
              </a:rPr>
              <a:t>s</a:t>
            </a:r>
            <a:r>
              <a:rPr sz="1600" spc="-4" dirty="0">
                <a:latin typeface="+mn-lt"/>
                <a:cs typeface="Arial"/>
              </a:rPr>
              <a:t>gä</a:t>
            </a:r>
            <a:r>
              <a:rPr sz="1600" spc="-13" dirty="0">
                <a:latin typeface="+mn-lt"/>
                <a:cs typeface="Arial"/>
              </a:rPr>
              <a:t>n</a:t>
            </a:r>
            <a:r>
              <a:rPr sz="1600" spc="-4" dirty="0">
                <a:latin typeface="+mn-lt"/>
                <a:cs typeface="Arial"/>
              </a:rPr>
              <a:t>g</a:t>
            </a:r>
            <a:r>
              <a:rPr sz="1600" dirty="0">
                <a:latin typeface="+mn-lt"/>
                <a:cs typeface="Arial"/>
              </a:rPr>
              <a:t>e</a:t>
            </a:r>
            <a:r>
              <a:rPr sz="1600" spc="-38"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n</a:t>
            </a:r>
            <a:r>
              <a:rPr sz="1600" dirty="0">
                <a:latin typeface="+mn-lt"/>
                <a:cs typeface="Arial"/>
              </a:rPr>
              <a:t>d</a:t>
            </a:r>
            <a:r>
              <a:rPr sz="1600" spc="-26" dirty="0">
                <a:latin typeface="+mn-lt"/>
                <a:cs typeface="Arial"/>
              </a:rPr>
              <a:t> </a:t>
            </a:r>
            <a:r>
              <a:rPr sz="1600" spc="4" dirty="0">
                <a:latin typeface="+mn-lt"/>
                <a:cs typeface="Arial"/>
              </a:rPr>
              <a:t>z</a:t>
            </a:r>
            <a:r>
              <a:rPr sz="1600" dirty="0">
                <a:latin typeface="+mn-lt"/>
                <a:cs typeface="Arial"/>
              </a:rPr>
              <a:t>u</a:t>
            </a:r>
            <a:r>
              <a:rPr sz="1600" spc="-9" dirty="0">
                <a:latin typeface="+mn-lt"/>
                <a:cs typeface="Arial"/>
              </a:rPr>
              <a:t> </a:t>
            </a:r>
            <a:r>
              <a:rPr sz="1600" spc="4" dirty="0">
                <a:latin typeface="+mn-lt"/>
                <a:cs typeface="Arial"/>
              </a:rPr>
              <a:t>k</a:t>
            </a:r>
            <a:r>
              <a:rPr sz="1600" spc="-4" dirty="0">
                <a:latin typeface="+mn-lt"/>
                <a:cs typeface="Arial"/>
              </a:rPr>
              <a:t>enn</a:t>
            </a:r>
            <a:r>
              <a:rPr sz="1600" spc="4" dirty="0">
                <a:latin typeface="+mn-lt"/>
                <a:cs typeface="Arial"/>
              </a:rPr>
              <a:t>z</a:t>
            </a:r>
            <a:r>
              <a:rPr sz="1600" spc="-4" dirty="0">
                <a:latin typeface="+mn-lt"/>
                <a:cs typeface="Arial"/>
              </a:rPr>
              <a:t>e</a:t>
            </a:r>
            <a:r>
              <a:rPr sz="1600" dirty="0">
                <a:latin typeface="+mn-lt"/>
                <a:cs typeface="Arial"/>
              </a:rPr>
              <a:t>i</a:t>
            </a:r>
            <a:r>
              <a:rPr sz="1600" spc="-9" dirty="0">
                <a:latin typeface="+mn-lt"/>
                <a:cs typeface="Arial"/>
              </a:rPr>
              <a:t>c</a:t>
            </a:r>
            <a:r>
              <a:rPr sz="1600" spc="-4" dirty="0">
                <a:latin typeface="+mn-lt"/>
                <a:cs typeface="Arial"/>
              </a:rPr>
              <a:t>h</a:t>
            </a:r>
            <a:r>
              <a:rPr sz="1600" spc="-13" dirty="0">
                <a:latin typeface="+mn-lt"/>
                <a:cs typeface="Arial"/>
              </a:rPr>
              <a:t>n</a:t>
            </a:r>
            <a:r>
              <a:rPr sz="1600" spc="-4"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spc="4" dirty="0">
                <a:latin typeface="+mn-lt"/>
                <a:cs typeface="Arial"/>
              </a:rPr>
              <a:t>st</a:t>
            </a:r>
            <a:r>
              <a:rPr sz="1600" spc="-4" dirty="0">
                <a:latin typeface="+mn-lt"/>
                <a:cs typeface="Arial"/>
              </a:rPr>
              <a:t>e</a:t>
            </a:r>
            <a:r>
              <a:rPr sz="1600" spc="4" dirty="0">
                <a:latin typeface="+mn-lt"/>
                <a:cs typeface="Arial"/>
              </a:rPr>
              <a:t>t</a:t>
            </a:r>
            <a:r>
              <a:rPr sz="1600" dirty="0">
                <a:latin typeface="+mn-lt"/>
                <a:cs typeface="Arial"/>
              </a:rPr>
              <a:t>s</a:t>
            </a:r>
            <a:r>
              <a:rPr sz="1600" spc="-34" dirty="0">
                <a:latin typeface="+mn-lt"/>
                <a:cs typeface="Arial"/>
              </a:rPr>
              <a:t> </a:t>
            </a:r>
            <a:r>
              <a:rPr sz="1600" spc="4" dirty="0">
                <a:latin typeface="+mn-lt"/>
                <a:cs typeface="Arial"/>
              </a:rPr>
              <a:t>f</a:t>
            </a:r>
            <a:r>
              <a:rPr sz="1600" dirty="0">
                <a:latin typeface="+mn-lt"/>
                <a:cs typeface="Arial"/>
              </a:rPr>
              <a:t>r</a:t>
            </a:r>
            <a:r>
              <a:rPr sz="1600" spc="-4" dirty="0">
                <a:latin typeface="+mn-lt"/>
                <a:cs typeface="Arial"/>
              </a:rPr>
              <a:t>e</a:t>
            </a:r>
            <a:r>
              <a:rPr sz="1600" dirty="0">
                <a:latin typeface="+mn-lt"/>
                <a:cs typeface="Arial"/>
              </a:rPr>
              <a:t>i</a:t>
            </a:r>
            <a:r>
              <a:rPr sz="1600" spc="4" dirty="0">
                <a:latin typeface="+mn-lt"/>
                <a:cs typeface="Arial"/>
              </a:rPr>
              <a:t>z</a:t>
            </a:r>
            <a:r>
              <a:rPr sz="1600" spc="-4" dirty="0">
                <a:latin typeface="+mn-lt"/>
                <a:cs typeface="Arial"/>
              </a:rPr>
              <a:t>uh</a:t>
            </a:r>
            <a:r>
              <a:rPr sz="1600" spc="-13" dirty="0">
                <a:latin typeface="+mn-lt"/>
                <a:cs typeface="Arial"/>
              </a:rPr>
              <a:t>a</a:t>
            </a:r>
            <a:r>
              <a:rPr sz="1600" dirty="0">
                <a:latin typeface="+mn-lt"/>
                <a:cs typeface="Arial"/>
              </a:rPr>
              <a:t>l</a:t>
            </a:r>
            <a:r>
              <a:rPr sz="1600" spc="4" dirty="0">
                <a:latin typeface="+mn-lt"/>
                <a:cs typeface="Arial"/>
              </a:rPr>
              <a:t>t</a:t>
            </a:r>
            <a:r>
              <a:rPr sz="1600" spc="-13" dirty="0">
                <a:latin typeface="+mn-lt"/>
                <a:cs typeface="Arial"/>
              </a:rPr>
              <a:t>e</a:t>
            </a:r>
            <a:r>
              <a:rPr sz="1600" spc="-4" dirty="0">
                <a:latin typeface="+mn-lt"/>
                <a:cs typeface="Arial"/>
              </a:rPr>
              <a:t>n</a:t>
            </a:r>
            <a:r>
              <a:rPr sz="1600" dirty="0">
                <a:latin typeface="+mn-lt"/>
                <a:cs typeface="Arial"/>
              </a:rPr>
              <a:t>. </a:t>
            </a:r>
            <a:r>
              <a:rPr sz="1600" spc="-4" dirty="0">
                <a:latin typeface="+mn-lt"/>
                <a:cs typeface="Arial"/>
              </a:rPr>
              <a:t>A</a:t>
            </a:r>
            <a:r>
              <a:rPr sz="1600" dirty="0">
                <a:latin typeface="+mn-lt"/>
                <a:cs typeface="Arial"/>
              </a:rPr>
              <a:t>l</a:t>
            </a:r>
            <a:r>
              <a:rPr sz="1600" spc="-4" dirty="0">
                <a:latin typeface="+mn-lt"/>
                <a:cs typeface="Arial"/>
              </a:rPr>
              <a:t>a</a:t>
            </a:r>
            <a:r>
              <a:rPr sz="1600" dirty="0">
                <a:latin typeface="+mn-lt"/>
                <a:cs typeface="Arial"/>
              </a:rPr>
              <a:t>r</a:t>
            </a:r>
            <a:r>
              <a:rPr sz="1600" spc="-9" dirty="0">
                <a:latin typeface="+mn-lt"/>
                <a:cs typeface="Arial"/>
              </a:rPr>
              <a:t>m</a:t>
            </a:r>
            <a:r>
              <a:rPr sz="1600" dirty="0">
                <a:latin typeface="+mn-lt"/>
                <a:cs typeface="Arial"/>
              </a:rPr>
              <a:t>-</a:t>
            </a:r>
            <a:r>
              <a:rPr sz="1600" spc="-26"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spc="-9" dirty="0">
                <a:latin typeface="+mn-lt"/>
                <a:cs typeface="Arial"/>
              </a:rPr>
              <a:t>R</a:t>
            </a:r>
            <a:r>
              <a:rPr sz="1600" spc="-4" dirty="0">
                <a:latin typeface="+mn-lt"/>
                <a:cs typeface="Arial"/>
              </a:rPr>
              <a:t>e</a:t>
            </a:r>
            <a:r>
              <a:rPr sz="1600" spc="4" dirty="0">
                <a:latin typeface="+mn-lt"/>
                <a:cs typeface="Arial"/>
              </a:rPr>
              <a:t>tt</a:t>
            </a:r>
            <a:r>
              <a:rPr sz="1600" spc="-4" dirty="0">
                <a:latin typeface="+mn-lt"/>
                <a:cs typeface="Arial"/>
              </a:rPr>
              <a:t>ung</a:t>
            </a:r>
            <a:r>
              <a:rPr sz="1600" spc="4" dirty="0">
                <a:latin typeface="+mn-lt"/>
                <a:cs typeface="Arial"/>
              </a:rPr>
              <a:t>s</a:t>
            </a:r>
            <a:r>
              <a:rPr sz="1600" spc="-13" dirty="0">
                <a:latin typeface="+mn-lt"/>
                <a:cs typeface="Arial"/>
              </a:rPr>
              <a:t>p</a:t>
            </a:r>
            <a:r>
              <a:rPr sz="1600" dirty="0">
                <a:latin typeface="+mn-lt"/>
                <a:cs typeface="Arial"/>
              </a:rPr>
              <a:t>l</a:t>
            </a:r>
            <a:r>
              <a:rPr sz="1600" spc="-4" dirty="0">
                <a:latin typeface="+mn-lt"/>
                <a:cs typeface="Arial"/>
              </a:rPr>
              <a:t>a</a:t>
            </a:r>
            <a:r>
              <a:rPr sz="1600" dirty="0">
                <a:latin typeface="+mn-lt"/>
                <a:cs typeface="Arial"/>
              </a:rPr>
              <a:t>n</a:t>
            </a:r>
            <a:r>
              <a:rPr sz="1600" spc="-38" dirty="0">
                <a:latin typeface="+mn-lt"/>
                <a:cs typeface="Arial"/>
              </a:rPr>
              <a:t> </a:t>
            </a:r>
            <a:r>
              <a:rPr sz="1600" spc="-9" dirty="0">
                <a:latin typeface="+mn-lt"/>
                <a:cs typeface="Arial"/>
              </a:rPr>
              <a:t>m</a:t>
            </a:r>
            <a:r>
              <a:rPr sz="1600" spc="-4" dirty="0">
                <a:latin typeface="+mn-lt"/>
                <a:cs typeface="Arial"/>
              </a:rPr>
              <a:t>u</a:t>
            </a:r>
            <a:r>
              <a:rPr sz="1600" spc="4" dirty="0">
                <a:latin typeface="+mn-lt"/>
                <a:cs typeface="Arial"/>
              </a:rPr>
              <a:t>s</a:t>
            </a:r>
            <a:r>
              <a:rPr sz="1600" dirty="0">
                <a:latin typeface="+mn-lt"/>
                <a:cs typeface="Arial"/>
              </a:rPr>
              <a:t>s</a:t>
            </a:r>
            <a:r>
              <a:rPr sz="1600" spc="-21" dirty="0">
                <a:latin typeface="+mn-lt"/>
                <a:cs typeface="Arial"/>
              </a:rPr>
              <a:t> </a:t>
            </a:r>
            <a:r>
              <a:rPr sz="1600" spc="-4" dirty="0">
                <a:latin typeface="+mn-lt"/>
                <a:cs typeface="Arial"/>
              </a:rPr>
              <a:t>au</a:t>
            </a:r>
            <a:r>
              <a:rPr sz="1600" spc="4" dirty="0">
                <a:latin typeface="+mn-lt"/>
                <a:cs typeface="Arial"/>
              </a:rPr>
              <a:t>s</a:t>
            </a:r>
            <a:r>
              <a:rPr sz="1600" spc="-4" dirty="0">
                <a:latin typeface="+mn-lt"/>
                <a:cs typeface="Arial"/>
              </a:rPr>
              <a:t>hänge</a:t>
            </a:r>
            <a:r>
              <a:rPr sz="1600" spc="-13" dirty="0">
                <a:latin typeface="+mn-lt"/>
                <a:cs typeface="Arial"/>
              </a:rPr>
              <a:t>n</a:t>
            </a:r>
            <a:r>
              <a:rPr sz="1600" dirty="0">
                <a:latin typeface="+mn-lt"/>
                <a:cs typeface="Arial"/>
              </a:rPr>
              <a:t>.</a:t>
            </a:r>
          </a:p>
          <a:p>
            <a:pPr marL="735206">
              <a:spcBef>
                <a:spcPts val="821"/>
              </a:spcBef>
            </a:pPr>
            <a:r>
              <a:rPr sz="1600" spc="-9" dirty="0">
                <a:latin typeface="+mn-lt"/>
                <a:cs typeface="Arial"/>
              </a:rPr>
              <a:t>F</a:t>
            </a:r>
            <a:r>
              <a:rPr sz="1600" spc="-4" dirty="0">
                <a:latin typeface="+mn-lt"/>
                <a:cs typeface="Arial"/>
              </a:rPr>
              <a:t>eue</a:t>
            </a:r>
            <a:r>
              <a:rPr sz="1600" dirty="0">
                <a:latin typeface="+mn-lt"/>
                <a:cs typeface="Arial"/>
              </a:rPr>
              <a:t>r</a:t>
            </a:r>
            <a:r>
              <a:rPr sz="1600" spc="-17" dirty="0">
                <a:latin typeface="+mn-lt"/>
                <a:cs typeface="Arial"/>
              </a:rPr>
              <a:t>w</a:t>
            </a:r>
            <a:r>
              <a:rPr sz="1600" spc="-4" dirty="0">
                <a:latin typeface="+mn-lt"/>
                <a:cs typeface="Arial"/>
              </a:rPr>
              <a:t>a</a:t>
            </a:r>
            <a:r>
              <a:rPr sz="1600" spc="-17" dirty="0">
                <a:latin typeface="+mn-lt"/>
                <a:cs typeface="Arial"/>
              </a:rPr>
              <a:t>f</a:t>
            </a:r>
            <a:r>
              <a:rPr sz="1600" spc="4" dirty="0">
                <a:latin typeface="+mn-lt"/>
                <a:cs typeface="Arial"/>
              </a:rPr>
              <a:t>f</a:t>
            </a:r>
            <a:r>
              <a:rPr sz="1600" spc="-4" dirty="0">
                <a:latin typeface="+mn-lt"/>
                <a:cs typeface="Arial"/>
              </a:rPr>
              <a:t>e</a:t>
            </a:r>
            <a:r>
              <a:rPr sz="1600" spc="-13" dirty="0">
                <a:latin typeface="+mn-lt"/>
                <a:cs typeface="Arial"/>
              </a:rPr>
              <a:t>n</a:t>
            </a:r>
            <a:r>
              <a:rPr sz="1600" dirty="0">
                <a:latin typeface="+mn-lt"/>
                <a:cs typeface="Arial"/>
              </a:rPr>
              <a:t>-</a:t>
            </a:r>
            <a:r>
              <a:rPr sz="1600" spc="-4" dirty="0">
                <a:latin typeface="+mn-lt"/>
                <a:cs typeface="Arial"/>
              </a:rPr>
              <a:t>S</a:t>
            </a:r>
            <a:r>
              <a:rPr sz="1600" spc="-9"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17" dirty="0">
                <a:latin typeface="+mn-lt"/>
                <a:cs typeface="Arial"/>
              </a:rPr>
              <a:t>ß</a:t>
            </a:r>
            <a:r>
              <a:rPr sz="1600" spc="4" dirty="0">
                <a:latin typeface="+mn-lt"/>
                <a:cs typeface="Arial"/>
              </a:rPr>
              <a:t>s</a:t>
            </a:r>
            <a:r>
              <a:rPr sz="1600" spc="-9" dirty="0">
                <a:latin typeface="+mn-lt"/>
                <a:cs typeface="Arial"/>
              </a:rPr>
              <a:t>t</a:t>
            </a:r>
            <a:r>
              <a:rPr sz="1600" spc="-4" dirty="0">
                <a:latin typeface="+mn-lt"/>
                <a:cs typeface="Arial"/>
              </a:rPr>
              <a:t>ä</a:t>
            </a:r>
            <a:r>
              <a:rPr sz="1600" spc="-13" dirty="0">
                <a:latin typeface="+mn-lt"/>
                <a:cs typeface="Arial"/>
              </a:rPr>
              <a:t>n</a:t>
            </a:r>
            <a:r>
              <a:rPr sz="1600" spc="-4" dirty="0">
                <a:latin typeface="+mn-lt"/>
                <a:cs typeface="Arial"/>
              </a:rPr>
              <a:t>d</a:t>
            </a:r>
            <a:r>
              <a:rPr sz="1600" dirty="0">
                <a:latin typeface="+mn-lt"/>
                <a:cs typeface="Arial"/>
              </a:rPr>
              <a:t>e</a:t>
            </a:r>
            <a:r>
              <a:rPr sz="1600" spc="-38"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n</a:t>
            </a:r>
            <a:r>
              <a:rPr sz="1600" dirty="0">
                <a:latin typeface="+mn-lt"/>
                <a:cs typeface="Arial"/>
              </a:rPr>
              <a:t>d</a:t>
            </a:r>
            <a:r>
              <a:rPr sz="1600" spc="-26" dirty="0">
                <a:latin typeface="+mn-lt"/>
                <a:cs typeface="Arial"/>
              </a:rPr>
              <a:t> </a:t>
            </a:r>
            <a:r>
              <a:rPr sz="1600" dirty="0">
                <a:latin typeface="+mn-lt"/>
                <a:cs typeface="Arial"/>
              </a:rPr>
              <a:t>r</a:t>
            </a:r>
            <a:r>
              <a:rPr sz="1600" spc="-4" dirty="0">
                <a:latin typeface="+mn-lt"/>
                <a:cs typeface="Arial"/>
              </a:rPr>
              <a:t>ege</a:t>
            </a:r>
            <a:r>
              <a:rPr sz="1600" dirty="0">
                <a:latin typeface="+mn-lt"/>
                <a:cs typeface="Arial"/>
              </a:rPr>
              <a:t>l</a:t>
            </a:r>
            <a:r>
              <a:rPr sz="1600" spc="-9" dirty="0">
                <a:latin typeface="+mn-lt"/>
                <a:cs typeface="Arial"/>
              </a:rPr>
              <a:t>m</a:t>
            </a:r>
            <a:r>
              <a:rPr sz="1600" spc="-4" dirty="0">
                <a:latin typeface="+mn-lt"/>
                <a:cs typeface="Arial"/>
              </a:rPr>
              <a:t>ä</a:t>
            </a:r>
            <a:r>
              <a:rPr sz="1600" spc="-9" dirty="0">
                <a:latin typeface="+mn-lt"/>
                <a:cs typeface="Arial"/>
              </a:rPr>
              <a:t>ß</a:t>
            </a:r>
            <a:r>
              <a:rPr sz="1600" dirty="0">
                <a:latin typeface="+mn-lt"/>
                <a:cs typeface="Arial"/>
              </a:rPr>
              <a:t>ig</a:t>
            </a:r>
            <a:r>
              <a:rPr sz="1600" spc="-26"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spc="4" dirty="0">
                <a:latin typeface="+mn-lt"/>
                <a:cs typeface="Arial"/>
              </a:rPr>
              <a:t>s</a:t>
            </a:r>
            <a:r>
              <a:rPr sz="1600" spc="-4" dirty="0">
                <a:latin typeface="+mn-lt"/>
                <a:cs typeface="Arial"/>
              </a:rPr>
              <a:t>a</a:t>
            </a:r>
            <a:r>
              <a:rPr sz="1600" spc="4" dirty="0">
                <a:latin typeface="+mn-lt"/>
                <a:cs typeface="Arial"/>
              </a:rPr>
              <a:t>c</a:t>
            </a:r>
            <a:r>
              <a:rPr sz="1600" spc="-4" dirty="0">
                <a:latin typeface="+mn-lt"/>
                <a:cs typeface="Arial"/>
              </a:rPr>
              <a:t>hge</a:t>
            </a:r>
            <a:r>
              <a:rPr sz="1600" dirty="0">
                <a:latin typeface="+mn-lt"/>
                <a:cs typeface="Arial"/>
              </a:rPr>
              <a:t>r</a:t>
            </a:r>
            <a:r>
              <a:rPr sz="1600" spc="-13" dirty="0">
                <a:latin typeface="+mn-lt"/>
                <a:cs typeface="Arial"/>
              </a:rPr>
              <a:t>e</a:t>
            </a:r>
            <a:r>
              <a:rPr sz="1600" spc="-9" dirty="0">
                <a:latin typeface="+mn-lt"/>
                <a:cs typeface="Arial"/>
              </a:rPr>
              <a:t>c</a:t>
            </a:r>
            <a:r>
              <a:rPr sz="1600" spc="-4" dirty="0">
                <a:latin typeface="+mn-lt"/>
                <a:cs typeface="Arial"/>
              </a:rPr>
              <a:t>h</a:t>
            </a:r>
            <a:r>
              <a:rPr sz="1600" dirty="0">
                <a:latin typeface="+mn-lt"/>
                <a:cs typeface="Arial"/>
              </a:rPr>
              <a:t>t</a:t>
            </a:r>
            <a:r>
              <a:rPr sz="1600" spc="-34" dirty="0">
                <a:latin typeface="+mn-lt"/>
                <a:cs typeface="Arial"/>
              </a:rPr>
              <a:t> </a:t>
            </a:r>
            <a:r>
              <a:rPr sz="1600" spc="-17" dirty="0">
                <a:latin typeface="+mn-lt"/>
                <a:cs typeface="Arial"/>
              </a:rPr>
              <a:t>v</a:t>
            </a:r>
            <a:r>
              <a:rPr sz="1600" spc="-4" dirty="0">
                <a:latin typeface="+mn-lt"/>
                <a:cs typeface="Arial"/>
              </a:rPr>
              <a:t>o</a:t>
            </a:r>
            <a:r>
              <a:rPr sz="1600" dirty="0">
                <a:latin typeface="+mn-lt"/>
                <a:cs typeface="Arial"/>
              </a:rPr>
              <a:t>n</a:t>
            </a:r>
            <a:r>
              <a:rPr sz="1600" spc="-9" dirty="0">
                <a:latin typeface="+mn-lt"/>
                <a:cs typeface="Arial"/>
              </a:rPr>
              <a:t> </a:t>
            </a:r>
            <a:r>
              <a:rPr sz="1600" spc="-4" dirty="0">
                <a:latin typeface="+mn-lt"/>
                <a:cs typeface="Arial"/>
              </a:rPr>
              <a:t>Pu</a:t>
            </a:r>
            <a:r>
              <a:rPr sz="1600" dirty="0">
                <a:latin typeface="+mn-lt"/>
                <a:cs typeface="Arial"/>
              </a:rPr>
              <a:t>l</a:t>
            </a:r>
            <a:r>
              <a:rPr sz="1600" spc="-17" dirty="0">
                <a:latin typeface="+mn-lt"/>
                <a:cs typeface="Arial"/>
              </a:rPr>
              <a:t>v</a:t>
            </a:r>
            <a:r>
              <a:rPr sz="1600" spc="-4" dirty="0">
                <a:latin typeface="+mn-lt"/>
                <a:cs typeface="Arial"/>
              </a:rPr>
              <a:t>e</a:t>
            </a:r>
            <a:r>
              <a:rPr sz="1600" dirty="0">
                <a:latin typeface="+mn-lt"/>
                <a:cs typeface="Arial"/>
              </a:rPr>
              <a:t>rr</a:t>
            </a:r>
            <a:r>
              <a:rPr sz="1600" spc="-4" dirty="0">
                <a:latin typeface="+mn-lt"/>
                <a:cs typeface="Arial"/>
              </a:rPr>
              <a:t>e</a:t>
            </a:r>
            <a:r>
              <a:rPr sz="1600" spc="4" dirty="0">
                <a:latin typeface="+mn-lt"/>
                <a:cs typeface="Arial"/>
              </a:rPr>
              <a:t>st</a:t>
            </a:r>
            <a:r>
              <a:rPr sz="1600" spc="-4" dirty="0">
                <a:latin typeface="+mn-lt"/>
                <a:cs typeface="Arial"/>
              </a:rPr>
              <a:t>e</a:t>
            </a:r>
            <a:r>
              <a:rPr sz="1600" dirty="0">
                <a:latin typeface="+mn-lt"/>
                <a:cs typeface="Arial"/>
              </a:rPr>
              <a:t>n</a:t>
            </a:r>
            <a:r>
              <a:rPr sz="1600" spc="-26" dirty="0">
                <a:latin typeface="+mn-lt"/>
                <a:cs typeface="Arial"/>
              </a:rPr>
              <a:t> </a:t>
            </a:r>
            <a:r>
              <a:rPr sz="1600" spc="4" dirty="0">
                <a:latin typeface="+mn-lt"/>
                <a:cs typeface="Arial"/>
              </a:rPr>
              <a:t>z</a:t>
            </a:r>
            <a:r>
              <a:rPr sz="1600" dirty="0">
                <a:latin typeface="+mn-lt"/>
                <a:cs typeface="Arial"/>
              </a:rPr>
              <a:t>u</a:t>
            </a:r>
            <a:r>
              <a:rPr sz="1600" spc="-17" dirty="0">
                <a:latin typeface="+mn-lt"/>
                <a:cs typeface="Arial"/>
              </a:rPr>
              <a:t> </a:t>
            </a:r>
            <a:r>
              <a:rPr sz="1600" spc="4" dirty="0">
                <a:latin typeface="+mn-lt"/>
                <a:cs typeface="Arial"/>
              </a:rPr>
              <a:t>s</a:t>
            </a:r>
            <a:r>
              <a:rPr sz="1600" spc="-4" dirty="0">
                <a:latin typeface="+mn-lt"/>
                <a:cs typeface="Arial"/>
              </a:rPr>
              <a:t>äube</a:t>
            </a:r>
            <a:r>
              <a:rPr sz="1600" dirty="0">
                <a:latin typeface="+mn-lt"/>
                <a:cs typeface="Arial"/>
              </a:rPr>
              <a:t>r</a:t>
            </a:r>
            <a:r>
              <a:rPr sz="1600" spc="-4" dirty="0">
                <a:latin typeface="+mn-lt"/>
                <a:cs typeface="Arial"/>
              </a:rPr>
              <a:t>n</a:t>
            </a:r>
            <a:r>
              <a:rPr sz="1600" dirty="0">
                <a:latin typeface="+mn-lt"/>
                <a:cs typeface="Arial"/>
              </a:rPr>
              <a:t>.</a:t>
            </a:r>
          </a:p>
        </p:txBody>
      </p:sp>
    </p:spTree>
    <p:extLst>
      <p:ext uri="{BB962C8B-B14F-4D97-AF65-F5344CB8AC3E}">
        <p14:creationId xmlns:p14="http://schemas.microsoft.com/office/powerpoint/2010/main" val="408075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25042" y="1824564"/>
            <a:ext cx="5169835" cy="317108"/>
          </a:xfrm>
          <a:custGeom>
            <a:avLst/>
            <a:gdLst/>
            <a:ahLst/>
            <a:cxnLst/>
            <a:rect l="l" t="t"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p:spPr>
        <p:txBody>
          <a:bodyPr wrap="square" lIns="0" tIns="0" rIns="0" bIns="0" rtlCol="0"/>
          <a:lstStyle/>
          <a:p>
            <a:endParaRPr/>
          </a:p>
        </p:txBody>
      </p:sp>
      <p:sp>
        <p:nvSpPr>
          <p:cNvPr id="15" name="object 15"/>
          <p:cNvSpPr txBox="1"/>
          <p:nvPr/>
        </p:nvSpPr>
        <p:spPr>
          <a:xfrm>
            <a:off x="600524" y="1668158"/>
            <a:ext cx="8452036" cy="4190891"/>
          </a:xfrm>
          <a:prstGeom prst="rect">
            <a:avLst/>
          </a:prstGeom>
        </p:spPr>
        <p:txBody>
          <a:bodyPr vert="horz" wrap="square" lIns="0" tIns="0" rIns="0" bIns="0" rtlCol="0">
            <a:spAutoFit/>
          </a:bodyPr>
          <a:lstStyle/>
          <a:p>
            <a:pPr marL="10860"/>
            <a:r>
              <a:rPr sz="1600" b="1" spc="-4" dirty="0">
                <a:latin typeface="Arial"/>
                <a:cs typeface="Arial"/>
              </a:rPr>
              <a:t>Sc</a:t>
            </a:r>
            <a:r>
              <a:rPr sz="1600" b="1" spc="-9" dirty="0">
                <a:latin typeface="Arial"/>
                <a:cs typeface="Arial"/>
              </a:rPr>
              <a:t>hu</a:t>
            </a:r>
            <a:r>
              <a:rPr sz="1600" b="1" dirty="0">
                <a:latin typeface="Arial"/>
                <a:cs typeface="Arial"/>
              </a:rPr>
              <a:t>t</a:t>
            </a:r>
            <a:r>
              <a:rPr sz="1600" b="1" spc="4" dirty="0">
                <a:latin typeface="Arial"/>
                <a:cs typeface="Arial"/>
              </a:rPr>
              <a:t>z</a:t>
            </a:r>
            <a:r>
              <a:rPr sz="1600" b="1" spc="-4" dirty="0">
                <a:latin typeface="Arial"/>
                <a:cs typeface="Arial"/>
              </a:rPr>
              <a:t>a</a:t>
            </a:r>
            <a:r>
              <a:rPr sz="1600" b="1" spc="-9" dirty="0">
                <a:latin typeface="Arial"/>
                <a:cs typeface="Arial"/>
              </a:rPr>
              <a:t>u</a:t>
            </a:r>
            <a:r>
              <a:rPr sz="1600" b="1" spc="-4" dirty="0">
                <a:latin typeface="Arial"/>
                <a:cs typeface="Arial"/>
              </a:rPr>
              <a:t>s</a:t>
            </a:r>
            <a:r>
              <a:rPr sz="1600" b="1" spc="4" dirty="0">
                <a:latin typeface="Arial"/>
                <a:cs typeface="Arial"/>
              </a:rPr>
              <a:t>r</a:t>
            </a:r>
            <a:r>
              <a:rPr sz="1600" b="1" spc="-9" dirty="0">
                <a:latin typeface="Arial"/>
                <a:cs typeface="Arial"/>
              </a:rPr>
              <a:t>ü</a:t>
            </a:r>
            <a:r>
              <a:rPr sz="1600" b="1" spc="-13" dirty="0">
                <a:latin typeface="Arial"/>
                <a:cs typeface="Arial"/>
              </a:rPr>
              <a:t>s</a:t>
            </a:r>
            <a:r>
              <a:rPr sz="1600" b="1" dirty="0">
                <a:latin typeface="Arial"/>
                <a:cs typeface="Arial"/>
              </a:rPr>
              <a:t>t</a:t>
            </a:r>
            <a:r>
              <a:rPr sz="1600" b="1" spc="-9" dirty="0">
                <a:latin typeface="Arial"/>
                <a:cs typeface="Arial"/>
              </a:rPr>
              <a:t>un</a:t>
            </a:r>
            <a:r>
              <a:rPr sz="1600" b="1" dirty="0">
                <a:latin typeface="Arial"/>
                <a:cs typeface="Arial"/>
              </a:rPr>
              <a:t>g</a:t>
            </a:r>
            <a:endParaRPr sz="1600" dirty="0">
              <a:latin typeface="Arial"/>
              <a:cs typeface="Arial"/>
            </a:endParaRPr>
          </a:p>
          <a:p>
            <a:pPr marL="735206">
              <a:spcBef>
                <a:spcPts val="821"/>
              </a:spcBef>
            </a:pPr>
            <a:r>
              <a:rPr sz="1600" spc="-4" dirty="0">
                <a:latin typeface="+mn-lt"/>
                <a:cs typeface="Arial"/>
              </a:rPr>
              <a:t>Gehö</a:t>
            </a:r>
            <a:r>
              <a:rPr sz="1600" dirty="0">
                <a:latin typeface="+mn-lt"/>
                <a:cs typeface="Arial"/>
              </a:rPr>
              <a:t>r</a:t>
            </a:r>
            <a:r>
              <a:rPr sz="1600" spc="4" dirty="0">
                <a:latin typeface="+mn-lt"/>
                <a:cs typeface="Arial"/>
              </a:rPr>
              <a:t>s</a:t>
            </a:r>
            <a:r>
              <a:rPr sz="1600" spc="-9" dirty="0">
                <a:latin typeface="+mn-lt"/>
                <a:cs typeface="Arial"/>
              </a:rPr>
              <a:t>c</a:t>
            </a:r>
            <a:r>
              <a:rPr sz="1600" spc="-4" dirty="0">
                <a:latin typeface="+mn-lt"/>
                <a:cs typeface="Arial"/>
              </a:rPr>
              <a:t>h</a:t>
            </a:r>
            <a:r>
              <a:rPr sz="1600" spc="-13" dirty="0">
                <a:latin typeface="+mn-lt"/>
                <a:cs typeface="Arial"/>
              </a:rPr>
              <a:t>u</a:t>
            </a:r>
            <a:r>
              <a:rPr sz="1600" spc="4" dirty="0">
                <a:latin typeface="+mn-lt"/>
                <a:cs typeface="Arial"/>
              </a:rPr>
              <a:t>t</a:t>
            </a:r>
            <a:r>
              <a:rPr sz="1600" dirty="0">
                <a:latin typeface="+mn-lt"/>
                <a:cs typeface="Arial"/>
              </a:rPr>
              <a:t>z</a:t>
            </a:r>
            <a:r>
              <a:rPr sz="1600" spc="-43"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hu</a:t>
            </a:r>
            <a:r>
              <a:rPr sz="1600" spc="4" dirty="0">
                <a:latin typeface="+mn-lt"/>
                <a:cs typeface="Arial"/>
              </a:rPr>
              <a:t>tz</a:t>
            </a:r>
            <a:r>
              <a:rPr sz="1600" spc="-4" dirty="0">
                <a:latin typeface="+mn-lt"/>
                <a:cs typeface="Arial"/>
              </a:rPr>
              <a:t>b</a:t>
            </a:r>
            <a:r>
              <a:rPr sz="1600" dirty="0">
                <a:latin typeface="+mn-lt"/>
                <a:cs typeface="Arial"/>
              </a:rPr>
              <a:t>rill</a:t>
            </a:r>
            <a:r>
              <a:rPr sz="1600" spc="-13" dirty="0">
                <a:latin typeface="+mn-lt"/>
                <a:cs typeface="Arial"/>
              </a:rPr>
              <a:t>e</a:t>
            </a:r>
            <a:r>
              <a:rPr sz="1600" dirty="0">
                <a:latin typeface="+mn-lt"/>
                <a:cs typeface="Arial"/>
              </a:rPr>
              <a:t>n</a:t>
            </a:r>
            <a:r>
              <a:rPr sz="1600" spc="-38" dirty="0">
                <a:latin typeface="+mn-lt"/>
                <a:cs typeface="Arial"/>
              </a:rPr>
              <a:t> </a:t>
            </a:r>
            <a:r>
              <a:rPr sz="1600" spc="-17" dirty="0">
                <a:latin typeface="+mn-lt"/>
                <a:cs typeface="Arial"/>
              </a:rPr>
              <a:t>v</a:t>
            </a:r>
            <a:r>
              <a:rPr sz="1600" spc="-4" dirty="0">
                <a:latin typeface="+mn-lt"/>
                <a:cs typeface="Arial"/>
              </a:rPr>
              <a:t>e</a:t>
            </a:r>
            <a:r>
              <a:rPr sz="1600" dirty="0">
                <a:latin typeface="+mn-lt"/>
                <a:cs typeface="Arial"/>
              </a:rPr>
              <a:t>r</a:t>
            </a:r>
            <a:r>
              <a:rPr sz="1600" spc="-17" dirty="0">
                <a:latin typeface="+mn-lt"/>
                <a:cs typeface="Arial"/>
              </a:rPr>
              <a:t>w</a:t>
            </a:r>
            <a:r>
              <a:rPr sz="1600" spc="-4" dirty="0">
                <a:latin typeface="+mn-lt"/>
                <a:cs typeface="Arial"/>
              </a:rPr>
              <a:t>enden</a:t>
            </a:r>
            <a:r>
              <a:rPr sz="1600" dirty="0">
                <a:latin typeface="+mn-lt"/>
                <a:cs typeface="Arial"/>
              </a:rPr>
              <a:t>.</a:t>
            </a:r>
          </a:p>
          <a:p>
            <a:pPr marL="10860">
              <a:spcBef>
                <a:spcPts val="881"/>
              </a:spcBef>
            </a:pPr>
            <a:r>
              <a:rPr sz="1600" b="1" spc="-4" dirty="0" err="1">
                <a:latin typeface="Arial"/>
                <a:cs typeface="Arial"/>
              </a:rPr>
              <a:t>E</a:t>
            </a:r>
            <a:r>
              <a:rPr sz="1600" b="1" spc="4" dirty="0" err="1">
                <a:latin typeface="Arial"/>
                <a:cs typeface="Arial"/>
              </a:rPr>
              <a:t>l</a:t>
            </a:r>
            <a:r>
              <a:rPr sz="1600" b="1" spc="-4" dirty="0" err="1">
                <a:latin typeface="Arial"/>
                <a:cs typeface="Arial"/>
              </a:rPr>
              <a:t>ek</a:t>
            </a:r>
            <a:r>
              <a:rPr sz="1600" b="1" dirty="0" err="1">
                <a:latin typeface="Arial"/>
                <a:cs typeface="Arial"/>
              </a:rPr>
              <a:t>t</a:t>
            </a:r>
            <a:r>
              <a:rPr sz="1600" b="1" spc="4" dirty="0" err="1">
                <a:latin typeface="Arial"/>
                <a:cs typeface="Arial"/>
              </a:rPr>
              <a:t>ri</a:t>
            </a:r>
            <a:r>
              <a:rPr sz="1600" b="1" spc="-4" dirty="0" err="1">
                <a:latin typeface="Arial"/>
                <a:cs typeface="Arial"/>
              </a:rPr>
              <a:t>s</a:t>
            </a:r>
            <a:r>
              <a:rPr sz="1600" b="1" spc="-13" dirty="0" err="1">
                <a:latin typeface="Arial"/>
                <a:cs typeface="Arial"/>
              </a:rPr>
              <a:t>c</a:t>
            </a:r>
            <a:r>
              <a:rPr sz="1600" b="1" spc="-9" dirty="0" err="1">
                <a:latin typeface="Arial"/>
                <a:cs typeface="Arial"/>
              </a:rPr>
              <a:t>h</a:t>
            </a:r>
            <a:r>
              <a:rPr sz="1600" b="1" dirty="0" err="1">
                <a:latin typeface="Arial"/>
                <a:cs typeface="Arial"/>
              </a:rPr>
              <a:t>e</a:t>
            </a:r>
            <a:r>
              <a:rPr sz="1600" b="1" spc="-77" dirty="0">
                <a:latin typeface="Arial"/>
                <a:cs typeface="Arial"/>
              </a:rPr>
              <a:t> </a:t>
            </a:r>
            <a:r>
              <a:rPr sz="1600" b="1" spc="-38" dirty="0">
                <a:latin typeface="Arial"/>
                <a:cs typeface="Arial"/>
              </a:rPr>
              <a:t>A</a:t>
            </a:r>
            <a:r>
              <a:rPr sz="1600" b="1" spc="-9" dirty="0">
                <a:latin typeface="Arial"/>
                <a:cs typeface="Arial"/>
              </a:rPr>
              <a:t>n</a:t>
            </a:r>
            <a:r>
              <a:rPr sz="1600" b="1" spc="4" dirty="0">
                <a:latin typeface="Arial"/>
                <a:cs typeface="Arial"/>
              </a:rPr>
              <a:t>l</a:t>
            </a:r>
            <a:r>
              <a:rPr sz="1600" b="1" spc="-4" dirty="0">
                <a:latin typeface="Arial"/>
                <a:cs typeface="Arial"/>
              </a:rPr>
              <a:t>a</a:t>
            </a:r>
            <a:r>
              <a:rPr sz="1600" b="1" spc="-9" dirty="0">
                <a:latin typeface="Arial"/>
                <a:cs typeface="Arial"/>
              </a:rPr>
              <a:t>g</a:t>
            </a:r>
            <a:r>
              <a:rPr sz="1600" b="1" spc="-4" dirty="0">
                <a:latin typeface="Arial"/>
                <a:cs typeface="Arial"/>
              </a:rPr>
              <a:t>e</a:t>
            </a:r>
            <a:r>
              <a:rPr sz="1600" b="1" dirty="0">
                <a:latin typeface="Arial"/>
                <a:cs typeface="Arial"/>
              </a:rPr>
              <a:t>n</a:t>
            </a:r>
            <a:endParaRPr sz="1600" dirty="0">
              <a:latin typeface="Arial"/>
              <a:cs typeface="Arial"/>
            </a:endParaRPr>
          </a:p>
          <a:p>
            <a:pPr marL="731405" marR="280182" indent="3801">
              <a:spcBef>
                <a:spcPts val="821"/>
              </a:spcBef>
            </a:pPr>
            <a:r>
              <a:rPr sz="1600" spc="-9" dirty="0">
                <a:latin typeface="+mn-lt"/>
                <a:cs typeface="Arial"/>
              </a:rPr>
              <a:t>D</a:t>
            </a:r>
            <a:r>
              <a:rPr sz="1600" dirty="0">
                <a:latin typeface="+mn-lt"/>
                <a:cs typeface="Arial"/>
              </a:rPr>
              <a:t>ie</a:t>
            </a:r>
            <a:r>
              <a:rPr sz="1600" spc="-9" dirty="0">
                <a:latin typeface="+mn-lt"/>
                <a:cs typeface="Arial"/>
              </a:rPr>
              <a:t> </a:t>
            </a:r>
            <a:r>
              <a:rPr sz="1600" spc="-4" dirty="0">
                <a:latin typeface="+mn-lt"/>
                <a:cs typeface="Arial"/>
              </a:rPr>
              <a:t>e</a:t>
            </a:r>
            <a:r>
              <a:rPr sz="1600" dirty="0">
                <a:latin typeface="+mn-lt"/>
                <a:cs typeface="Arial"/>
              </a:rPr>
              <a:t>l</a:t>
            </a:r>
            <a:r>
              <a:rPr sz="1600" spc="-4" dirty="0">
                <a:latin typeface="+mn-lt"/>
                <a:cs typeface="Arial"/>
              </a:rPr>
              <a:t>e</a:t>
            </a:r>
            <a:r>
              <a:rPr sz="1600" spc="4" dirty="0">
                <a:latin typeface="+mn-lt"/>
                <a:cs typeface="Arial"/>
              </a:rPr>
              <a:t>kt</a:t>
            </a:r>
            <a:r>
              <a:rPr sz="1600" dirty="0">
                <a:latin typeface="+mn-lt"/>
                <a:cs typeface="Arial"/>
              </a:rPr>
              <a:t>ri</a:t>
            </a:r>
            <a:r>
              <a:rPr sz="1600" spc="4" dirty="0">
                <a:latin typeface="+mn-lt"/>
                <a:cs typeface="Arial"/>
              </a:rPr>
              <a:t>s</a:t>
            </a:r>
            <a:r>
              <a:rPr sz="1600" spc="-9" dirty="0">
                <a:latin typeface="+mn-lt"/>
                <a:cs typeface="Arial"/>
              </a:rPr>
              <a:t>c</a:t>
            </a:r>
            <a:r>
              <a:rPr sz="1600" spc="-4" dirty="0">
                <a:latin typeface="+mn-lt"/>
                <a:cs typeface="Arial"/>
              </a:rPr>
              <a:t>h</a:t>
            </a:r>
            <a:r>
              <a:rPr sz="1600" spc="-13" dirty="0">
                <a:latin typeface="+mn-lt"/>
                <a:cs typeface="Arial"/>
              </a:rPr>
              <a:t>e</a:t>
            </a:r>
            <a:r>
              <a:rPr sz="1600" dirty="0">
                <a:latin typeface="+mn-lt"/>
                <a:cs typeface="Arial"/>
              </a:rPr>
              <a:t>n</a:t>
            </a:r>
            <a:r>
              <a:rPr sz="1600" spc="-97" dirty="0">
                <a:latin typeface="+mn-lt"/>
                <a:cs typeface="Arial"/>
              </a:rPr>
              <a:t> </a:t>
            </a:r>
            <a:r>
              <a:rPr sz="1600" spc="-4" dirty="0">
                <a:latin typeface="+mn-lt"/>
                <a:cs typeface="Arial"/>
              </a:rPr>
              <a:t>An</a:t>
            </a:r>
            <a:r>
              <a:rPr sz="1600" dirty="0">
                <a:latin typeface="+mn-lt"/>
                <a:cs typeface="Arial"/>
              </a:rPr>
              <a:t>l</a:t>
            </a:r>
            <a:r>
              <a:rPr sz="1600" spc="-4" dirty="0">
                <a:latin typeface="+mn-lt"/>
                <a:cs typeface="Arial"/>
              </a:rPr>
              <a:t>age</a:t>
            </a:r>
            <a:r>
              <a:rPr sz="1600" dirty="0">
                <a:latin typeface="+mn-lt"/>
                <a:cs typeface="Arial"/>
              </a:rPr>
              <a:t>n</a:t>
            </a:r>
            <a:r>
              <a:rPr sz="1600" spc="-26"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spc="-4" dirty="0">
                <a:latin typeface="+mn-lt"/>
                <a:cs typeface="Arial"/>
              </a:rPr>
              <a:t>Be</a:t>
            </a:r>
            <a:r>
              <a:rPr sz="1600" spc="4" dirty="0">
                <a:latin typeface="+mn-lt"/>
                <a:cs typeface="Arial"/>
              </a:rPr>
              <a:t>t</a:t>
            </a:r>
            <a:r>
              <a:rPr sz="1600" dirty="0">
                <a:latin typeface="+mn-lt"/>
                <a:cs typeface="Arial"/>
              </a:rPr>
              <a:t>ri</a:t>
            </a:r>
            <a:r>
              <a:rPr sz="1600" spc="-4" dirty="0">
                <a:latin typeface="+mn-lt"/>
                <a:cs typeface="Arial"/>
              </a:rPr>
              <a:t>eb</a:t>
            </a:r>
            <a:r>
              <a:rPr sz="1600" spc="4" dirty="0">
                <a:latin typeface="+mn-lt"/>
                <a:cs typeface="Arial"/>
              </a:rPr>
              <a:t>s</a:t>
            </a:r>
            <a:r>
              <a:rPr sz="1600" spc="-9" dirty="0">
                <a:latin typeface="+mn-lt"/>
                <a:cs typeface="Arial"/>
              </a:rPr>
              <a:t>m</a:t>
            </a:r>
            <a:r>
              <a:rPr sz="1600" dirty="0">
                <a:latin typeface="+mn-lt"/>
                <a:cs typeface="Arial"/>
              </a:rPr>
              <a:t>i</a:t>
            </a:r>
            <a:r>
              <a:rPr sz="1600" spc="-9" dirty="0">
                <a:latin typeface="+mn-lt"/>
                <a:cs typeface="Arial"/>
              </a:rPr>
              <a:t>t</a:t>
            </a:r>
            <a:r>
              <a:rPr sz="1600" spc="4" dirty="0">
                <a:latin typeface="+mn-lt"/>
                <a:cs typeface="Arial"/>
              </a:rPr>
              <a:t>t</a:t>
            </a:r>
            <a:r>
              <a:rPr sz="1600" spc="-13" dirty="0">
                <a:latin typeface="+mn-lt"/>
                <a:cs typeface="Arial"/>
              </a:rPr>
              <a:t>e</a:t>
            </a:r>
            <a:r>
              <a:rPr sz="1600" dirty="0">
                <a:latin typeface="+mn-lt"/>
                <a:cs typeface="Arial"/>
              </a:rPr>
              <a:t>l</a:t>
            </a:r>
            <a:r>
              <a:rPr sz="1600" spc="-26"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n</a:t>
            </a:r>
            <a:r>
              <a:rPr sz="1600" dirty="0">
                <a:latin typeface="+mn-lt"/>
                <a:cs typeface="Arial"/>
              </a:rPr>
              <a:t>d</a:t>
            </a:r>
            <a:r>
              <a:rPr sz="1600" spc="-26" dirty="0">
                <a:latin typeface="+mn-lt"/>
                <a:cs typeface="Arial"/>
              </a:rPr>
              <a:t> </a:t>
            </a:r>
            <a:r>
              <a:rPr sz="1600" dirty="0">
                <a:latin typeface="+mn-lt"/>
                <a:cs typeface="Arial"/>
              </a:rPr>
              <a:t>r</a:t>
            </a:r>
            <a:r>
              <a:rPr sz="1600" spc="-4" dirty="0">
                <a:latin typeface="+mn-lt"/>
                <a:cs typeface="Arial"/>
              </a:rPr>
              <a:t>ege</a:t>
            </a:r>
            <a:r>
              <a:rPr sz="1600" dirty="0">
                <a:latin typeface="+mn-lt"/>
                <a:cs typeface="Arial"/>
              </a:rPr>
              <a:t>l</a:t>
            </a:r>
            <a:r>
              <a:rPr sz="1600" spc="-9" dirty="0">
                <a:latin typeface="+mn-lt"/>
                <a:cs typeface="Arial"/>
              </a:rPr>
              <a:t>m</a:t>
            </a:r>
            <a:r>
              <a:rPr sz="1600" spc="-4" dirty="0">
                <a:latin typeface="+mn-lt"/>
                <a:cs typeface="Arial"/>
              </a:rPr>
              <a:t>ä</a:t>
            </a:r>
            <a:r>
              <a:rPr sz="1600" spc="-9" dirty="0">
                <a:latin typeface="+mn-lt"/>
                <a:cs typeface="Arial"/>
              </a:rPr>
              <a:t>ß</a:t>
            </a:r>
            <a:r>
              <a:rPr sz="1600" dirty="0">
                <a:latin typeface="+mn-lt"/>
                <a:cs typeface="Arial"/>
              </a:rPr>
              <a:t>ig</a:t>
            </a:r>
            <a:r>
              <a:rPr sz="1600" spc="-26" dirty="0">
                <a:latin typeface="+mn-lt"/>
                <a:cs typeface="Arial"/>
              </a:rPr>
              <a:t> </a:t>
            </a:r>
            <a:r>
              <a:rPr sz="1600" spc="-4" dirty="0">
                <a:latin typeface="+mn-lt"/>
                <a:cs typeface="Arial"/>
              </a:rPr>
              <a:t>du</a:t>
            </a:r>
            <a:r>
              <a:rPr sz="1600" dirty="0">
                <a:latin typeface="+mn-lt"/>
                <a:cs typeface="Arial"/>
              </a:rPr>
              <a:t>r</a:t>
            </a:r>
            <a:r>
              <a:rPr sz="1600" spc="4" dirty="0">
                <a:latin typeface="+mn-lt"/>
                <a:cs typeface="Arial"/>
              </a:rPr>
              <a:t>c</a:t>
            </a:r>
            <a:r>
              <a:rPr sz="1600" dirty="0">
                <a:latin typeface="+mn-lt"/>
                <a:cs typeface="Arial"/>
              </a:rPr>
              <a:t>h</a:t>
            </a:r>
            <a:r>
              <a:rPr sz="1600" spc="-26" dirty="0">
                <a:latin typeface="+mn-lt"/>
                <a:cs typeface="Arial"/>
              </a:rPr>
              <a:t> </a:t>
            </a:r>
            <a:r>
              <a:rPr sz="1600" spc="-4" dirty="0">
                <a:latin typeface="+mn-lt"/>
                <a:cs typeface="Arial"/>
              </a:rPr>
              <a:t>e</a:t>
            </a:r>
            <a:r>
              <a:rPr sz="1600" dirty="0">
                <a:latin typeface="+mn-lt"/>
                <a:cs typeface="Arial"/>
              </a:rPr>
              <a:t>i</a:t>
            </a:r>
            <a:r>
              <a:rPr sz="1600" spc="-4" dirty="0">
                <a:latin typeface="+mn-lt"/>
                <a:cs typeface="Arial"/>
              </a:rPr>
              <a:t>n</a:t>
            </a:r>
            <a:r>
              <a:rPr sz="1600" dirty="0">
                <a:latin typeface="+mn-lt"/>
                <a:cs typeface="Arial"/>
              </a:rPr>
              <a:t>e</a:t>
            </a:r>
            <a:r>
              <a:rPr sz="1600" spc="-17" dirty="0">
                <a:latin typeface="+mn-lt"/>
                <a:cs typeface="Arial"/>
              </a:rPr>
              <a:t> </a:t>
            </a:r>
            <a:r>
              <a:rPr sz="1600" spc="-4" dirty="0">
                <a:latin typeface="+mn-lt"/>
                <a:cs typeface="Arial"/>
              </a:rPr>
              <a:t>E</a:t>
            </a:r>
            <a:r>
              <a:rPr sz="1600" dirty="0">
                <a:latin typeface="+mn-lt"/>
                <a:cs typeface="Arial"/>
              </a:rPr>
              <a:t>l</a:t>
            </a:r>
            <a:r>
              <a:rPr sz="1600" spc="-4" dirty="0">
                <a:latin typeface="+mn-lt"/>
                <a:cs typeface="Arial"/>
              </a:rPr>
              <a:t>e</a:t>
            </a:r>
            <a:r>
              <a:rPr sz="1600" spc="4" dirty="0">
                <a:latin typeface="+mn-lt"/>
                <a:cs typeface="Arial"/>
              </a:rPr>
              <a:t>kt</a:t>
            </a:r>
            <a:r>
              <a:rPr sz="1600" dirty="0">
                <a:latin typeface="+mn-lt"/>
                <a:cs typeface="Arial"/>
              </a:rPr>
              <a:t>r</a:t>
            </a:r>
            <a:r>
              <a:rPr sz="1600" spc="-4" dirty="0">
                <a:latin typeface="+mn-lt"/>
                <a:cs typeface="Arial"/>
              </a:rPr>
              <a:t>o</a:t>
            </a:r>
            <a:r>
              <a:rPr sz="1600" spc="4" dirty="0">
                <a:latin typeface="+mn-lt"/>
                <a:cs typeface="Arial"/>
              </a:rPr>
              <a:t>f</a:t>
            </a:r>
            <a:r>
              <a:rPr sz="1600" spc="-13" dirty="0">
                <a:latin typeface="+mn-lt"/>
                <a:cs typeface="Arial"/>
              </a:rPr>
              <a:t>a</a:t>
            </a:r>
            <a:r>
              <a:rPr sz="1600" spc="4" dirty="0">
                <a:latin typeface="+mn-lt"/>
                <a:cs typeface="Arial"/>
              </a:rPr>
              <a:t>c</a:t>
            </a:r>
            <a:r>
              <a:rPr sz="1600" spc="-13" dirty="0">
                <a:latin typeface="+mn-lt"/>
                <a:cs typeface="Arial"/>
              </a:rPr>
              <a:t>h</a:t>
            </a:r>
            <a:r>
              <a:rPr sz="1600" spc="4" dirty="0">
                <a:latin typeface="+mn-lt"/>
                <a:cs typeface="Arial"/>
              </a:rPr>
              <a:t>k</a:t>
            </a:r>
            <a:r>
              <a:rPr sz="1600" spc="-13" dirty="0">
                <a:latin typeface="+mn-lt"/>
                <a:cs typeface="Arial"/>
              </a:rPr>
              <a:t>r</a:t>
            </a:r>
            <a:r>
              <a:rPr sz="1600" spc="-4" dirty="0">
                <a:latin typeface="+mn-lt"/>
                <a:cs typeface="Arial"/>
              </a:rPr>
              <a:t>a</a:t>
            </a:r>
            <a:r>
              <a:rPr sz="1600" spc="-9" dirty="0">
                <a:latin typeface="+mn-lt"/>
                <a:cs typeface="Arial"/>
              </a:rPr>
              <a:t>f</a:t>
            </a:r>
            <a:r>
              <a:rPr sz="1600" dirty="0">
                <a:latin typeface="+mn-lt"/>
                <a:cs typeface="Arial"/>
              </a:rPr>
              <a:t>t </a:t>
            </a:r>
            <a:r>
              <a:rPr sz="1600" spc="-4" dirty="0">
                <a:latin typeface="+mn-lt"/>
                <a:cs typeface="Arial"/>
              </a:rPr>
              <a:t>übe</a:t>
            </a:r>
            <a:r>
              <a:rPr sz="1600" dirty="0">
                <a:latin typeface="+mn-lt"/>
                <a:cs typeface="Arial"/>
              </a:rPr>
              <a:t>r</a:t>
            </a:r>
            <a:r>
              <a:rPr sz="1600" spc="-4" dirty="0">
                <a:latin typeface="+mn-lt"/>
                <a:cs typeface="Arial"/>
              </a:rPr>
              <a:t>p</a:t>
            </a:r>
            <a:r>
              <a:rPr sz="1600" dirty="0">
                <a:latin typeface="+mn-lt"/>
                <a:cs typeface="Arial"/>
              </a:rPr>
              <a:t>r</a:t>
            </a:r>
            <a:r>
              <a:rPr sz="1600" spc="-4" dirty="0">
                <a:latin typeface="+mn-lt"/>
                <a:cs typeface="Arial"/>
              </a:rPr>
              <a:t>ü</a:t>
            </a:r>
            <a:r>
              <a:rPr sz="1600" spc="-9" dirty="0">
                <a:latin typeface="+mn-lt"/>
                <a:cs typeface="Arial"/>
              </a:rPr>
              <a:t>f</a:t>
            </a:r>
            <a:r>
              <a:rPr sz="1600" spc="-13"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z</a:t>
            </a:r>
            <a:r>
              <a:rPr sz="1600" dirty="0">
                <a:latin typeface="+mn-lt"/>
                <a:cs typeface="Arial"/>
              </a:rPr>
              <a:t>u</a:t>
            </a:r>
            <a:r>
              <a:rPr sz="1600" spc="-9" dirty="0">
                <a:latin typeface="+mn-lt"/>
                <a:cs typeface="Arial"/>
              </a:rPr>
              <a:t> </a:t>
            </a:r>
            <a:r>
              <a:rPr sz="1600" dirty="0">
                <a:latin typeface="+mn-lt"/>
                <a:cs typeface="Arial"/>
              </a:rPr>
              <a:t>l</a:t>
            </a:r>
            <a:r>
              <a:rPr sz="1600" spc="-4" dirty="0">
                <a:latin typeface="+mn-lt"/>
                <a:cs typeface="Arial"/>
              </a:rPr>
              <a:t>a</a:t>
            </a:r>
            <a:r>
              <a:rPr sz="1600" spc="4" dirty="0">
                <a:latin typeface="+mn-lt"/>
                <a:cs typeface="Arial"/>
              </a:rPr>
              <a:t>ss</a:t>
            </a:r>
            <a:r>
              <a:rPr sz="1600" spc="-4" dirty="0">
                <a:latin typeface="+mn-lt"/>
                <a:cs typeface="Arial"/>
              </a:rPr>
              <a:t>en</a:t>
            </a:r>
            <a:r>
              <a:rPr sz="1600" dirty="0">
                <a:latin typeface="+mn-lt"/>
                <a:cs typeface="Arial"/>
              </a:rPr>
              <a:t>.</a:t>
            </a:r>
          </a:p>
          <a:p>
            <a:pPr marL="731405" marR="624980" indent="3801">
              <a:spcBef>
                <a:spcPts val="821"/>
              </a:spcBef>
            </a:pPr>
            <a:r>
              <a:rPr sz="1600" spc="-9" dirty="0">
                <a:latin typeface="+mn-lt"/>
                <a:cs typeface="Arial"/>
              </a:rPr>
              <a:t>D</a:t>
            </a:r>
            <a:r>
              <a:rPr sz="1600" dirty="0">
                <a:latin typeface="+mn-lt"/>
                <a:cs typeface="Arial"/>
              </a:rPr>
              <a:t>ie</a:t>
            </a:r>
            <a:r>
              <a:rPr sz="1600" spc="-9" dirty="0">
                <a:latin typeface="+mn-lt"/>
                <a:cs typeface="Arial"/>
              </a:rPr>
              <a:t> </a:t>
            </a:r>
            <a:r>
              <a:rPr sz="1600" spc="-4" dirty="0">
                <a:latin typeface="+mn-lt"/>
                <a:cs typeface="Arial"/>
              </a:rPr>
              <a:t>e</a:t>
            </a:r>
            <a:r>
              <a:rPr sz="1600" dirty="0">
                <a:latin typeface="+mn-lt"/>
                <a:cs typeface="Arial"/>
              </a:rPr>
              <a:t>l</a:t>
            </a:r>
            <a:r>
              <a:rPr sz="1600" spc="-4" dirty="0">
                <a:latin typeface="+mn-lt"/>
                <a:cs typeface="Arial"/>
              </a:rPr>
              <a:t>e</a:t>
            </a:r>
            <a:r>
              <a:rPr sz="1600" spc="4" dirty="0">
                <a:latin typeface="+mn-lt"/>
                <a:cs typeface="Arial"/>
              </a:rPr>
              <a:t>kt</a:t>
            </a:r>
            <a:r>
              <a:rPr sz="1600" dirty="0">
                <a:latin typeface="+mn-lt"/>
                <a:cs typeface="Arial"/>
              </a:rPr>
              <a:t>ri</a:t>
            </a:r>
            <a:r>
              <a:rPr sz="1600" spc="4" dirty="0">
                <a:latin typeface="+mn-lt"/>
                <a:cs typeface="Arial"/>
              </a:rPr>
              <a:t>s</a:t>
            </a:r>
            <a:r>
              <a:rPr sz="1600" spc="-9" dirty="0">
                <a:latin typeface="+mn-lt"/>
                <a:cs typeface="Arial"/>
              </a:rPr>
              <a:t>c</a:t>
            </a:r>
            <a:r>
              <a:rPr sz="1600" spc="-4" dirty="0">
                <a:latin typeface="+mn-lt"/>
                <a:cs typeface="Arial"/>
              </a:rPr>
              <a:t>h</a:t>
            </a:r>
            <a:r>
              <a:rPr sz="1600" spc="-13"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E</a:t>
            </a:r>
            <a:r>
              <a:rPr sz="1600" dirty="0">
                <a:latin typeface="+mn-lt"/>
                <a:cs typeface="Arial"/>
              </a:rPr>
              <a:t>i</a:t>
            </a:r>
            <a:r>
              <a:rPr sz="1600" spc="-4" dirty="0">
                <a:latin typeface="+mn-lt"/>
                <a:cs typeface="Arial"/>
              </a:rPr>
              <a:t>n</a:t>
            </a:r>
            <a:r>
              <a:rPr sz="1600" dirty="0">
                <a:latin typeface="+mn-lt"/>
                <a:cs typeface="Arial"/>
              </a:rPr>
              <a:t>ri</a:t>
            </a:r>
            <a:r>
              <a:rPr sz="1600" spc="4" dirty="0">
                <a:latin typeface="+mn-lt"/>
                <a:cs typeface="Arial"/>
              </a:rPr>
              <a:t>c</a:t>
            </a:r>
            <a:r>
              <a:rPr sz="1600" spc="-4" dirty="0">
                <a:latin typeface="+mn-lt"/>
                <a:cs typeface="Arial"/>
              </a:rPr>
              <a:t>h</a:t>
            </a:r>
            <a:r>
              <a:rPr sz="1600" spc="4" dirty="0">
                <a:latin typeface="+mn-lt"/>
                <a:cs typeface="Arial"/>
              </a:rPr>
              <a:t>t</a:t>
            </a:r>
            <a:r>
              <a:rPr sz="1600" spc="-4" dirty="0">
                <a:latin typeface="+mn-lt"/>
                <a:cs typeface="Arial"/>
              </a:rPr>
              <a:t>un</a:t>
            </a:r>
            <a:r>
              <a:rPr sz="1600" spc="-13" dirty="0">
                <a:latin typeface="+mn-lt"/>
                <a:cs typeface="Arial"/>
              </a:rPr>
              <a:t>g</a:t>
            </a:r>
            <a:r>
              <a:rPr sz="1600" spc="-4"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n</a:t>
            </a:r>
            <a:r>
              <a:rPr sz="1600" dirty="0">
                <a:latin typeface="+mn-lt"/>
                <a:cs typeface="Arial"/>
              </a:rPr>
              <a:t>d</a:t>
            </a:r>
            <a:r>
              <a:rPr sz="1600" spc="-17" dirty="0">
                <a:latin typeface="+mn-lt"/>
                <a:cs typeface="Arial"/>
              </a:rPr>
              <a:t> </a:t>
            </a:r>
            <a:r>
              <a:rPr sz="1600" spc="4" dirty="0">
                <a:latin typeface="+mn-lt"/>
                <a:cs typeface="Arial"/>
              </a:rPr>
              <a:t>s</a:t>
            </a:r>
            <a:r>
              <a:rPr sz="1600" dirty="0">
                <a:latin typeface="+mn-lt"/>
                <a:cs typeface="Arial"/>
              </a:rPr>
              <a:t>o</a:t>
            </a:r>
            <a:r>
              <a:rPr sz="1600" spc="-17" dirty="0">
                <a:latin typeface="+mn-lt"/>
                <a:cs typeface="Arial"/>
              </a:rPr>
              <a:t> </a:t>
            </a:r>
            <a:r>
              <a:rPr sz="1600" spc="4" dirty="0">
                <a:latin typeface="+mn-lt"/>
                <a:cs typeface="Arial"/>
              </a:rPr>
              <a:t>z</a:t>
            </a:r>
            <a:r>
              <a:rPr sz="1600" dirty="0">
                <a:latin typeface="+mn-lt"/>
                <a:cs typeface="Arial"/>
              </a:rPr>
              <a:t>u</a:t>
            </a:r>
            <a:r>
              <a:rPr sz="1600" spc="-17" dirty="0">
                <a:latin typeface="+mn-lt"/>
                <a:cs typeface="Arial"/>
              </a:rPr>
              <a:t> </a:t>
            </a:r>
            <a:r>
              <a:rPr sz="1600" dirty="0">
                <a:latin typeface="+mn-lt"/>
                <a:cs typeface="Arial"/>
              </a:rPr>
              <a:t>i</a:t>
            </a:r>
            <a:r>
              <a:rPr sz="1600" spc="-4" dirty="0">
                <a:latin typeface="+mn-lt"/>
                <a:cs typeface="Arial"/>
              </a:rPr>
              <a:t>n</a:t>
            </a:r>
            <a:r>
              <a:rPr sz="1600" spc="4" dirty="0">
                <a:latin typeface="+mn-lt"/>
                <a:cs typeface="Arial"/>
              </a:rPr>
              <a:t>st</a:t>
            </a:r>
            <a:r>
              <a:rPr sz="1600" spc="-4" dirty="0">
                <a:latin typeface="+mn-lt"/>
                <a:cs typeface="Arial"/>
              </a:rPr>
              <a:t>a</a:t>
            </a:r>
            <a:r>
              <a:rPr sz="1600" dirty="0">
                <a:latin typeface="+mn-lt"/>
                <a:cs typeface="Arial"/>
              </a:rPr>
              <a:t>lli</a:t>
            </a:r>
            <a:r>
              <a:rPr sz="1600" spc="-4" dirty="0">
                <a:latin typeface="+mn-lt"/>
                <a:cs typeface="Arial"/>
              </a:rPr>
              <a:t>e</a:t>
            </a:r>
            <a:r>
              <a:rPr sz="1600" dirty="0">
                <a:latin typeface="+mn-lt"/>
                <a:cs typeface="Arial"/>
              </a:rPr>
              <a:t>r</a:t>
            </a:r>
            <a:r>
              <a:rPr sz="1600" spc="-4" dirty="0">
                <a:latin typeface="+mn-lt"/>
                <a:cs typeface="Arial"/>
              </a:rPr>
              <a:t>e</a:t>
            </a:r>
            <a:r>
              <a:rPr sz="1600" spc="-13" dirty="0">
                <a:latin typeface="+mn-lt"/>
                <a:cs typeface="Arial"/>
              </a:rPr>
              <a:t>n</a:t>
            </a:r>
            <a:r>
              <a:rPr sz="1600" dirty="0">
                <a:latin typeface="+mn-lt"/>
                <a:cs typeface="Arial"/>
              </a:rPr>
              <a:t>,</a:t>
            </a:r>
            <a:r>
              <a:rPr sz="1600" spc="-34" dirty="0">
                <a:latin typeface="+mn-lt"/>
                <a:cs typeface="Arial"/>
              </a:rPr>
              <a:t> </a:t>
            </a:r>
            <a:r>
              <a:rPr sz="1600" spc="-4" dirty="0">
                <a:latin typeface="+mn-lt"/>
                <a:cs typeface="Arial"/>
              </a:rPr>
              <a:t>da</a:t>
            </a:r>
            <a:r>
              <a:rPr sz="1600" spc="4" dirty="0">
                <a:latin typeface="+mn-lt"/>
                <a:cs typeface="Arial"/>
              </a:rPr>
              <a:t>s</a:t>
            </a:r>
            <a:r>
              <a:rPr sz="1600" dirty="0">
                <a:latin typeface="+mn-lt"/>
                <a:cs typeface="Arial"/>
              </a:rPr>
              <a:t>s</a:t>
            </a:r>
            <a:r>
              <a:rPr sz="1600" spc="-21" dirty="0">
                <a:latin typeface="+mn-lt"/>
                <a:cs typeface="Arial"/>
              </a:rPr>
              <a:t> </a:t>
            </a:r>
            <a:r>
              <a:rPr sz="1600" spc="4" dirty="0">
                <a:latin typeface="+mn-lt"/>
                <a:cs typeface="Arial"/>
              </a:rPr>
              <a:t>s</a:t>
            </a:r>
            <a:r>
              <a:rPr sz="1600" dirty="0">
                <a:latin typeface="+mn-lt"/>
                <a:cs typeface="Arial"/>
              </a:rPr>
              <a:t>ie</a:t>
            </a:r>
            <a:r>
              <a:rPr sz="1600" spc="-17" dirty="0">
                <a:latin typeface="+mn-lt"/>
                <a:cs typeface="Arial"/>
              </a:rPr>
              <a:t> </a:t>
            </a:r>
            <a:r>
              <a:rPr sz="1600" spc="-4" dirty="0">
                <a:latin typeface="+mn-lt"/>
                <a:cs typeface="Arial"/>
              </a:rPr>
              <a:t>n</a:t>
            </a:r>
            <a:r>
              <a:rPr sz="1600" dirty="0">
                <a:latin typeface="+mn-lt"/>
                <a:cs typeface="Arial"/>
              </a:rPr>
              <a:t>i</a:t>
            </a:r>
            <a:r>
              <a:rPr sz="1600" spc="4" dirty="0">
                <a:latin typeface="+mn-lt"/>
                <a:cs typeface="Arial"/>
              </a:rPr>
              <a:t>c</a:t>
            </a:r>
            <a:r>
              <a:rPr sz="1600" spc="-4" dirty="0">
                <a:latin typeface="+mn-lt"/>
                <a:cs typeface="Arial"/>
              </a:rPr>
              <a:t>h</a:t>
            </a:r>
            <a:r>
              <a:rPr sz="1600" dirty="0">
                <a:latin typeface="+mn-lt"/>
                <a:cs typeface="Arial"/>
              </a:rPr>
              <a:t>t</a:t>
            </a:r>
            <a:r>
              <a:rPr sz="1600" spc="-21" dirty="0">
                <a:latin typeface="+mn-lt"/>
                <a:cs typeface="Arial"/>
              </a:rPr>
              <a:t> </a:t>
            </a:r>
            <a:r>
              <a:rPr sz="1600" spc="-4" dirty="0">
                <a:latin typeface="+mn-lt"/>
                <a:cs typeface="Arial"/>
              </a:rPr>
              <a:t>du</a:t>
            </a:r>
            <a:r>
              <a:rPr sz="1600" dirty="0">
                <a:latin typeface="+mn-lt"/>
                <a:cs typeface="Arial"/>
              </a:rPr>
              <a:t>r</a:t>
            </a:r>
            <a:r>
              <a:rPr sz="1600" spc="4" dirty="0">
                <a:latin typeface="+mn-lt"/>
                <a:cs typeface="Arial"/>
              </a:rPr>
              <a:t>c</a:t>
            </a:r>
            <a:r>
              <a:rPr sz="1600" dirty="0">
                <a:latin typeface="+mn-lt"/>
                <a:cs typeface="Arial"/>
              </a:rPr>
              <a:t>h</a:t>
            </a:r>
            <a:r>
              <a:rPr sz="1600" spc="-26" dirty="0">
                <a:latin typeface="+mn-lt"/>
                <a:cs typeface="Arial"/>
              </a:rPr>
              <a:t> </a:t>
            </a:r>
            <a:r>
              <a:rPr sz="1600" spc="-4" dirty="0">
                <a:latin typeface="+mn-lt"/>
                <a:cs typeface="Arial"/>
              </a:rPr>
              <a:t>d</a:t>
            </a:r>
            <a:r>
              <a:rPr sz="1600" dirty="0">
                <a:latin typeface="+mn-lt"/>
                <a:cs typeface="Arial"/>
              </a:rPr>
              <a:t>ir</a:t>
            </a:r>
            <a:r>
              <a:rPr sz="1600" spc="-4" dirty="0">
                <a:latin typeface="+mn-lt"/>
                <a:cs typeface="Arial"/>
              </a:rPr>
              <a:t>e</a:t>
            </a:r>
            <a:r>
              <a:rPr sz="1600" spc="4" dirty="0">
                <a:latin typeface="+mn-lt"/>
                <a:cs typeface="Arial"/>
              </a:rPr>
              <a:t>kt</a:t>
            </a:r>
            <a:r>
              <a:rPr sz="1600" spc="-4" dirty="0">
                <a:latin typeface="+mn-lt"/>
                <a:cs typeface="Arial"/>
              </a:rPr>
              <a:t>e</a:t>
            </a:r>
            <a:r>
              <a:rPr sz="1600" dirty="0">
                <a:latin typeface="+mn-lt"/>
                <a:cs typeface="Arial"/>
              </a:rPr>
              <a:t>n </a:t>
            </a:r>
            <a:r>
              <a:rPr sz="1600" spc="-4" dirty="0">
                <a:latin typeface="+mn-lt"/>
                <a:cs typeface="Arial"/>
              </a:rPr>
              <a:t>Be</a:t>
            </a:r>
            <a:r>
              <a:rPr sz="1600" spc="4" dirty="0">
                <a:latin typeface="+mn-lt"/>
                <a:cs typeface="Arial"/>
              </a:rPr>
              <a:t>sc</a:t>
            </a:r>
            <a:r>
              <a:rPr sz="1600" spc="-4" dirty="0">
                <a:latin typeface="+mn-lt"/>
                <a:cs typeface="Arial"/>
              </a:rPr>
              <a:t>hu</a:t>
            </a:r>
            <a:r>
              <a:rPr sz="1600" spc="-9" dirty="0">
                <a:latin typeface="+mn-lt"/>
                <a:cs typeface="Arial"/>
              </a:rPr>
              <a:t>s</a:t>
            </a:r>
            <a:r>
              <a:rPr sz="1600" dirty="0">
                <a:latin typeface="+mn-lt"/>
                <a:cs typeface="Arial"/>
              </a:rPr>
              <a:t>s</a:t>
            </a:r>
            <a:r>
              <a:rPr sz="1600" spc="-34" dirty="0">
                <a:latin typeface="+mn-lt"/>
                <a:cs typeface="Arial"/>
              </a:rPr>
              <a:t> </a:t>
            </a:r>
            <a:r>
              <a:rPr sz="1600" spc="-4" dirty="0">
                <a:latin typeface="+mn-lt"/>
                <a:cs typeface="Arial"/>
              </a:rPr>
              <a:t>be</a:t>
            </a:r>
            <a:r>
              <a:rPr sz="1600" spc="4" dirty="0">
                <a:latin typeface="+mn-lt"/>
                <a:cs typeface="Arial"/>
              </a:rPr>
              <a:t>sc</a:t>
            </a:r>
            <a:r>
              <a:rPr sz="1600" spc="-4" dirty="0">
                <a:latin typeface="+mn-lt"/>
                <a:cs typeface="Arial"/>
              </a:rPr>
              <a:t>häd</a:t>
            </a:r>
            <a:r>
              <a:rPr sz="1600" dirty="0">
                <a:latin typeface="+mn-lt"/>
                <a:cs typeface="Arial"/>
              </a:rPr>
              <a:t>i</a:t>
            </a:r>
            <a:r>
              <a:rPr sz="1600" spc="-13" dirty="0">
                <a:latin typeface="+mn-lt"/>
                <a:cs typeface="Arial"/>
              </a:rPr>
              <a:t>g</a:t>
            </a:r>
            <a:r>
              <a:rPr sz="1600" dirty="0">
                <a:latin typeface="+mn-lt"/>
                <a:cs typeface="Arial"/>
              </a:rPr>
              <a:t>t</a:t>
            </a:r>
            <a:r>
              <a:rPr sz="1600" spc="-34" dirty="0">
                <a:latin typeface="+mn-lt"/>
                <a:cs typeface="Arial"/>
              </a:rPr>
              <a:t> </a:t>
            </a:r>
            <a:r>
              <a:rPr sz="1600" spc="-17" dirty="0">
                <a:latin typeface="+mn-lt"/>
                <a:cs typeface="Arial"/>
              </a:rPr>
              <a:t>w</a:t>
            </a:r>
            <a:r>
              <a:rPr sz="1600" spc="-4" dirty="0">
                <a:latin typeface="+mn-lt"/>
                <a:cs typeface="Arial"/>
              </a:rPr>
              <a:t>e</a:t>
            </a:r>
            <a:r>
              <a:rPr sz="1600" dirty="0">
                <a:latin typeface="+mn-lt"/>
                <a:cs typeface="Arial"/>
              </a:rPr>
              <a:t>r</a:t>
            </a:r>
            <a:r>
              <a:rPr sz="1600" spc="-4" dirty="0">
                <a:latin typeface="+mn-lt"/>
                <a:cs typeface="Arial"/>
              </a:rPr>
              <a:t>de</a:t>
            </a:r>
            <a:r>
              <a:rPr sz="1600" dirty="0">
                <a:latin typeface="+mn-lt"/>
                <a:cs typeface="Arial"/>
              </a:rPr>
              <a:t>n</a:t>
            </a:r>
            <a:r>
              <a:rPr sz="1600" spc="-17" dirty="0">
                <a:latin typeface="+mn-lt"/>
                <a:cs typeface="Arial"/>
              </a:rPr>
              <a:t> </a:t>
            </a:r>
            <a:r>
              <a:rPr sz="1600" spc="4" dirty="0">
                <a:latin typeface="+mn-lt"/>
                <a:cs typeface="Arial"/>
              </a:rPr>
              <a:t>k</a:t>
            </a:r>
            <a:r>
              <a:rPr sz="1600" spc="-4" dirty="0">
                <a:latin typeface="+mn-lt"/>
                <a:cs typeface="Arial"/>
              </a:rPr>
              <a:t>önnen</a:t>
            </a:r>
            <a:r>
              <a:rPr sz="1600" dirty="0">
                <a:latin typeface="+mn-lt"/>
                <a:cs typeface="Arial"/>
              </a:rPr>
              <a:t>.</a:t>
            </a:r>
          </a:p>
          <a:p>
            <a:pPr marL="10860">
              <a:spcBef>
                <a:spcPts val="881"/>
              </a:spcBef>
            </a:pPr>
            <a:r>
              <a:rPr sz="1600" b="1" spc="-9" dirty="0" err="1">
                <a:latin typeface="Arial"/>
                <a:cs typeface="Arial"/>
              </a:rPr>
              <a:t>B</a:t>
            </a:r>
            <a:r>
              <a:rPr sz="1600" b="1" spc="-4" dirty="0" err="1">
                <a:latin typeface="Arial"/>
                <a:cs typeface="Arial"/>
              </a:rPr>
              <a:t>e</a:t>
            </a:r>
            <a:r>
              <a:rPr sz="1600" b="1" spc="4" dirty="0" err="1">
                <a:latin typeface="Arial"/>
                <a:cs typeface="Arial"/>
              </a:rPr>
              <a:t>l</a:t>
            </a:r>
            <a:r>
              <a:rPr sz="1600" b="1" spc="-4" dirty="0" err="1">
                <a:latin typeface="Arial"/>
                <a:cs typeface="Arial"/>
              </a:rPr>
              <a:t>e</a:t>
            </a:r>
            <a:r>
              <a:rPr sz="1600" b="1" spc="-9" dirty="0" err="1">
                <a:latin typeface="Arial"/>
                <a:cs typeface="Arial"/>
              </a:rPr>
              <a:t>u</a:t>
            </a:r>
            <a:r>
              <a:rPr sz="1600" b="1" spc="-4" dirty="0" err="1">
                <a:latin typeface="Arial"/>
                <a:cs typeface="Arial"/>
              </a:rPr>
              <a:t>c</a:t>
            </a:r>
            <a:r>
              <a:rPr sz="1600" b="1" spc="-9" dirty="0" err="1">
                <a:latin typeface="Arial"/>
                <a:cs typeface="Arial"/>
              </a:rPr>
              <a:t>h</a:t>
            </a:r>
            <a:r>
              <a:rPr sz="1600" b="1" dirty="0" err="1">
                <a:latin typeface="Arial"/>
                <a:cs typeface="Arial"/>
              </a:rPr>
              <a:t>t</a:t>
            </a:r>
            <a:r>
              <a:rPr sz="1600" b="1" spc="-9" dirty="0" err="1">
                <a:latin typeface="Arial"/>
                <a:cs typeface="Arial"/>
              </a:rPr>
              <a:t>un</a:t>
            </a:r>
            <a:r>
              <a:rPr sz="1600" b="1" dirty="0" err="1">
                <a:latin typeface="Arial"/>
                <a:cs typeface="Arial"/>
              </a:rPr>
              <a:t>g</a:t>
            </a:r>
            <a:endParaRPr sz="1600" dirty="0">
              <a:latin typeface="Arial"/>
              <a:cs typeface="Arial"/>
            </a:endParaRPr>
          </a:p>
          <a:p>
            <a:pPr marL="735206">
              <a:spcBef>
                <a:spcPts val="821"/>
              </a:spcBef>
            </a:pPr>
            <a:r>
              <a:rPr sz="1600" spc="-4" dirty="0">
                <a:latin typeface="+mn-lt"/>
                <a:cs typeface="Arial"/>
              </a:rPr>
              <a:t>d</a:t>
            </a:r>
            <a:r>
              <a:rPr sz="1600" dirty="0">
                <a:latin typeface="+mn-lt"/>
                <a:cs typeface="Arial"/>
              </a:rPr>
              <a:t>ie</a:t>
            </a:r>
            <a:r>
              <a:rPr sz="1600" spc="-17" dirty="0">
                <a:latin typeface="+mn-lt"/>
                <a:cs typeface="Arial"/>
              </a:rPr>
              <a:t> </a:t>
            </a:r>
            <a:r>
              <a:rPr sz="1600" spc="-9" dirty="0">
                <a:latin typeface="+mn-lt"/>
                <a:cs typeface="Arial"/>
              </a:rPr>
              <a:t>N</a:t>
            </a:r>
            <a:r>
              <a:rPr sz="1600" spc="-4" dirty="0">
                <a:latin typeface="+mn-lt"/>
                <a:cs typeface="Arial"/>
              </a:rPr>
              <a:t>enn</a:t>
            </a:r>
            <a:r>
              <a:rPr sz="1600" dirty="0">
                <a:latin typeface="+mn-lt"/>
                <a:cs typeface="Arial"/>
              </a:rPr>
              <a:t>-</a:t>
            </a:r>
            <a:r>
              <a:rPr sz="1600" spc="-4" dirty="0">
                <a:latin typeface="+mn-lt"/>
                <a:cs typeface="Arial"/>
              </a:rPr>
              <a:t>Be</a:t>
            </a:r>
            <a:r>
              <a:rPr sz="1600" dirty="0">
                <a:latin typeface="+mn-lt"/>
                <a:cs typeface="Arial"/>
              </a:rPr>
              <a:t>l</a:t>
            </a:r>
            <a:r>
              <a:rPr sz="1600" spc="-4" dirty="0">
                <a:latin typeface="+mn-lt"/>
                <a:cs typeface="Arial"/>
              </a:rPr>
              <a:t>eu</a:t>
            </a:r>
            <a:r>
              <a:rPr sz="1600" spc="4" dirty="0">
                <a:latin typeface="+mn-lt"/>
                <a:cs typeface="Arial"/>
              </a:rPr>
              <a:t>c</a:t>
            </a:r>
            <a:r>
              <a:rPr sz="1600" spc="-4" dirty="0">
                <a:latin typeface="+mn-lt"/>
                <a:cs typeface="Arial"/>
              </a:rPr>
              <a:t>h</a:t>
            </a:r>
            <a:r>
              <a:rPr sz="1600" spc="-9" dirty="0">
                <a:latin typeface="+mn-lt"/>
                <a:cs typeface="Arial"/>
              </a:rPr>
              <a:t>t</a:t>
            </a:r>
            <a:r>
              <a:rPr sz="1600" spc="-13" dirty="0">
                <a:latin typeface="+mn-lt"/>
                <a:cs typeface="Arial"/>
              </a:rPr>
              <a:t>u</a:t>
            </a:r>
            <a:r>
              <a:rPr sz="1600" spc="-4" dirty="0">
                <a:latin typeface="+mn-lt"/>
                <a:cs typeface="Arial"/>
              </a:rPr>
              <a:t>ng</a:t>
            </a:r>
            <a:r>
              <a:rPr sz="1600" spc="-9" dirty="0">
                <a:latin typeface="+mn-lt"/>
                <a:cs typeface="Arial"/>
              </a:rPr>
              <a:t>ss</a:t>
            </a:r>
            <a:r>
              <a:rPr sz="1600" spc="4" dirty="0">
                <a:latin typeface="+mn-lt"/>
                <a:cs typeface="Arial"/>
              </a:rPr>
              <a:t>t</a:t>
            </a:r>
            <a:r>
              <a:rPr sz="1600" spc="-13" dirty="0">
                <a:latin typeface="+mn-lt"/>
                <a:cs typeface="Arial"/>
              </a:rPr>
              <a:t>ä</a:t>
            </a:r>
            <a:r>
              <a:rPr sz="1600" dirty="0">
                <a:latin typeface="+mn-lt"/>
                <a:cs typeface="Arial"/>
              </a:rPr>
              <a:t>r</a:t>
            </a:r>
            <a:r>
              <a:rPr sz="1600" spc="-9" dirty="0">
                <a:latin typeface="+mn-lt"/>
                <a:cs typeface="Arial"/>
              </a:rPr>
              <a:t>k</a:t>
            </a:r>
            <a:r>
              <a:rPr sz="1600" dirty="0">
                <a:latin typeface="+mn-lt"/>
                <a:cs typeface="Arial"/>
              </a:rPr>
              <a:t>e</a:t>
            </a:r>
            <a:r>
              <a:rPr sz="1600" spc="-38" dirty="0">
                <a:latin typeface="+mn-lt"/>
                <a:cs typeface="Arial"/>
              </a:rPr>
              <a:t> </a:t>
            </a:r>
            <a:r>
              <a:rPr sz="1600" spc="-4" dirty="0">
                <a:latin typeface="+mn-lt"/>
                <a:cs typeface="Arial"/>
              </a:rPr>
              <a:t>be</a:t>
            </a:r>
            <a:r>
              <a:rPr sz="1600" spc="4" dirty="0">
                <a:latin typeface="+mn-lt"/>
                <a:cs typeface="Arial"/>
              </a:rPr>
              <a:t>t</a:t>
            </a:r>
            <a:r>
              <a:rPr sz="1600" dirty="0">
                <a:latin typeface="+mn-lt"/>
                <a:cs typeface="Arial"/>
              </a:rPr>
              <a:t>r</a:t>
            </a:r>
            <a:r>
              <a:rPr sz="1600" spc="-4" dirty="0">
                <a:latin typeface="+mn-lt"/>
                <a:cs typeface="Arial"/>
              </a:rPr>
              <a:t>äg</a:t>
            </a:r>
            <a:r>
              <a:rPr sz="1600" dirty="0">
                <a:latin typeface="+mn-lt"/>
                <a:cs typeface="Arial"/>
              </a:rPr>
              <a:t>t</a:t>
            </a:r>
            <a:r>
              <a:rPr sz="1600" spc="-34" dirty="0">
                <a:latin typeface="+mn-lt"/>
                <a:cs typeface="Arial"/>
              </a:rPr>
              <a:t> </a:t>
            </a:r>
            <a:r>
              <a:rPr sz="1600" spc="-9" dirty="0">
                <a:latin typeface="+mn-lt"/>
                <a:cs typeface="Arial"/>
              </a:rPr>
              <a:t>m</a:t>
            </a:r>
            <a:r>
              <a:rPr sz="1600" dirty="0">
                <a:latin typeface="+mn-lt"/>
                <a:cs typeface="Arial"/>
              </a:rPr>
              <a:t>i</a:t>
            </a:r>
            <a:r>
              <a:rPr sz="1600" spc="-4" dirty="0">
                <a:latin typeface="+mn-lt"/>
                <a:cs typeface="Arial"/>
              </a:rPr>
              <a:t>nde</a:t>
            </a:r>
            <a:r>
              <a:rPr sz="1600" spc="4" dirty="0">
                <a:latin typeface="+mn-lt"/>
                <a:cs typeface="Arial"/>
              </a:rPr>
              <a:t>st</a:t>
            </a:r>
            <a:r>
              <a:rPr sz="1600" spc="-4" dirty="0">
                <a:latin typeface="+mn-lt"/>
                <a:cs typeface="Arial"/>
              </a:rPr>
              <a:t>e</a:t>
            </a:r>
            <a:r>
              <a:rPr sz="1600" spc="-13" dirty="0">
                <a:latin typeface="+mn-lt"/>
                <a:cs typeface="Arial"/>
              </a:rPr>
              <a:t>n</a:t>
            </a:r>
            <a:r>
              <a:rPr sz="1600" spc="-9" dirty="0">
                <a:latin typeface="+mn-lt"/>
                <a:cs typeface="Arial"/>
              </a:rPr>
              <a:t>s</a:t>
            </a:r>
            <a:r>
              <a:rPr sz="1600" dirty="0">
                <a:latin typeface="+mn-lt"/>
                <a:cs typeface="Arial"/>
              </a:rPr>
              <a:t>:</a:t>
            </a:r>
          </a:p>
          <a:p>
            <a:pPr marL="1179513" marR="1266792" indent="-285750">
              <a:buFont typeface="Arial" panose="020B0604020202020204" pitchFamily="34" charset="0"/>
              <a:buChar char="•"/>
            </a:pPr>
            <a:r>
              <a:rPr sz="1600" spc="-4" dirty="0">
                <a:latin typeface="+mn-lt"/>
                <a:cs typeface="Arial"/>
              </a:rPr>
              <a:t>20</a:t>
            </a:r>
            <a:r>
              <a:rPr sz="1600" dirty="0">
                <a:latin typeface="+mn-lt"/>
                <a:cs typeface="Arial"/>
              </a:rPr>
              <a:t>0</a:t>
            </a:r>
            <a:r>
              <a:rPr sz="1600" spc="-17" dirty="0">
                <a:latin typeface="+mn-lt"/>
                <a:cs typeface="Arial"/>
              </a:rPr>
              <a:t> </a:t>
            </a:r>
            <a:r>
              <a:rPr sz="1600" spc="-4" dirty="0">
                <a:latin typeface="+mn-lt"/>
                <a:cs typeface="Arial"/>
              </a:rPr>
              <a:t>Lu</a:t>
            </a:r>
            <a:r>
              <a:rPr sz="1600" dirty="0">
                <a:latin typeface="+mn-lt"/>
                <a:cs typeface="Arial"/>
              </a:rPr>
              <a:t>x</a:t>
            </a:r>
            <a:r>
              <a:rPr sz="1600" spc="-21" dirty="0">
                <a:latin typeface="+mn-lt"/>
                <a:cs typeface="Arial"/>
              </a:rPr>
              <a:t> </a:t>
            </a:r>
            <a:r>
              <a:rPr sz="1600" dirty="0">
                <a:latin typeface="+mn-lt"/>
                <a:cs typeface="Arial"/>
              </a:rPr>
              <a:t>im </a:t>
            </a:r>
            <a:r>
              <a:rPr sz="1600" spc="-4" dirty="0">
                <a:latin typeface="+mn-lt"/>
                <a:cs typeface="Arial"/>
              </a:rPr>
              <a:t>S</a:t>
            </a:r>
            <a:r>
              <a:rPr sz="1600" spc="4" dirty="0">
                <a:latin typeface="+mn-lt"/>
                <a:cs typeface="Arial"/>
              </a:rPr>
              <a:t>c</a:t>
            </a:r>
            <a:r>
              <a:rPr sz="1600" spc="-4" dirty="0">
                <a:latin typeface="+mn-lt"/>
                <a:cs typeface="Arial"/>
              </a:rPr>
              <a:t>hü</a:t>
            </a:r>
            <a:r>
              <a:rPr sz="1600" spc="4" dirty="0">
                <a:latin typeface="+mn-lt"/>
                <a:cs typeface="Arial"/>
              </a:rPr>
              <a:t>tz</a:t>
            </a:r>
            <a:r>
              <a:rPr sz="1600" spc="-13" dirty="0">
                <a:latin typeface="+mn-lt"/>
                <a:cs typeface="Arial"/>
              </a:rPr>
              <a:t>e</a:t>
            </a:r>
            <a:r>
              <a:rPr sz="1600" spc="-4" dirty="0">
                <a:latin typeface="+mn-lt"/>
                <a:cs typeface="Arial"/>
              </a:rPr>
              <a:t>n</a:t>
            </a:r>
            <a:r>
              <a:rPr sz="1600" spc="-9" dirty="0">
                <a:latin typeface="+mn-lt"/>
                <a:cs typeface="Arial"/>
              </a:rPr>
              <a:t>s</a:t>
            </a:r>
            <a:r>
              <a:rPr sz="1600" spc="4" dirty="0">
                <a:latin typeface="+mn-lt"/>
                <a:cs typeface="Arial"/>
              </a:rPr>
              <a:t>t</a:t>
            </a:r>
            <a:r>
              <a:rPr sz="1600" spc="-13" dirty="0">
                <a:latin typeface="+mn-lt"/>
                <a:cs typeface="Arial"/>
              </a:rPr>
              <a:t>a</a:t>
            </a:r>
            <a:r>
              <a:rPr sz="1600" spc="-4" dirty="0">
                <a:latin typeface="+mn-lt"/>
                <a:cs typeface="Arial"/>
              </a:rPr>
              <a:t>n</a:t>
            </a:r>
            <a:r>
              <a:rPr sz="1600" spc="-13" dirty="0">
                <a:latin typeface="+mn-lt"/>
                <a:cs typeface="Arial"/>
              </a:rPr>
              <a:t>d</a:t>
            </a:r>
            <a:r>
              <a:rPr sz="1600" dirty="0">
                <a:latin typeface="+mn-lt"/>
                <a:cs typeface="Arial"/>
              </a:rPr>
              <a:t>,</a:t>
            </a:r>
            <a:r>
              <a:rPr sz="1600" spc="-34" dirty="0">
                <a:latin typeface="+mn-lt"/>
                <a:cs typeface="Arial"/>
              </a:rPr>
              <a:t> </a:t>
            </a:r>
            <a:r>
              <a:rPr sz="1600" spc="-4" dirty="0" err="1">
                <a:latin typeface="+mn-lt"/>
                <a:cs typeface="Arial"/>
              </a:rPr>
              <a:t>be</a:t>
            </a:r>
            <a:r>
              <a:rPr sz="1600" dirty="0" err="1">
                <a:latin typeface="+mn-lt"/>
                <a:cs typeface="Arial"/>
              </a:rPr>
              <a:t>i</a:t>
            </a:r>
            <a:r>
              <a:rPr sz="1600" spc="-4" dirty="0">
                <a:latin typeface="+mn-lt"/>
                <a:cs typeface="Arial"/>
              </a:rPr>
              <a:t> </a:t>
            </a:r>
            <a:r>
              <a:rPr sz="1600" spc="-4" dirty="0" err="1">
                <a:latin typeface="+mn-lt"/>
                <a:cs typeface="Arial"/>
              </a:rPr>
              <a:t>b</a:t>
            </a:r>
            <a:r>
              <a:rPr sz="1600" dirty="0" err="1">
                <a:latin typeface="+mn-lt"/>
                <a:cs typeface="Arial"/>
              </a:rPr>
              <a:t>l</a:t>
            </a:r>
            <a:r>
              <a:rPr sz="1600" spc="-4" dirty="0" err="1">
                <a:latin typeface="+mn-lt"/>
                <a:cs typeface="Arial"/>
              </a:rPr>
              <a:t>endung</a:t>
            </a:r>
            <a:r>
              <a:rPr sz="1600" spc="-9" dirty="0" err="1">
                <a:latin typeface="+mn-lt"/>
                <a:cs typeface="Arial"/>
              </a:rPr>
              <a:t>s</a:t>
            </a:r>
            <a:r>
              <a:rPr sz="1600" spc="-4" dirty="0" err="1">
                <a:latin typeface="+mn-lt"/>
                <a:cs typeface="Arial"/>
              </a:rPr>
              <a:t>b</a:t>
            </a:r>
            <a:r>
              <a:rPr sz="1600" spc="-13" dirty="0" err="1">
                <a:latin typeface="+mn-lt"/>
                <a:cs typeface="Arial"/>
              </a:rPr>
              <a:t>e</a:t>
            </a:r>
            <a:r>
              <a:rPr sz="1600" spc="-4" dirty="0" err="1">
                <a:latin typeface="+mn-lt"/>
                <a:cs typeface="Arial"/>
              </a:rPr>
              <a:t>g</a:t>
            </a:r>
            <a:r>
              <a:rPr sz="1600" spc="-13" dirty="0" err="1">
                <a:latin typeface="+mn-lt"/>
                <a:cs typeface="Arial"/>
              </a:rPr>
              <a:t>r</a:t>
            </a:r>
            <a:r>
              <a:rPr sz="1600" spc="-4" dirty="0" err="1">
                <a:latin typeface="+mn-lt"/>
                <a:cs typeface="Arial"/>
              </a:rPr>
              <a:t>e</a:t>
            </a:r>
            <a:r>
              <a:rPr sz="1600" spc="-13" dirty="0" err="1">
                <a:latin typeface="+mn-lt"/>
                <a:cs typeface="Arial"/>
              </a:rPr>
              <a:t>n</a:t>
            </a:r>
            <a:r>
              <a:rPr sz="1600" spc="4" dirty="0" err="1">
                <a:latin typeface="+mn-lt"/>
                <a:cs typeface="Arial"/>
              </a:rPr>
              <a:t>z</a:t>
            </a:r>
            <a:r>
              <a:rPr sz="1600" spc="-9" dirty="0" err="1">
                <a:latin typeface="+mn-lt"/>
                <a:cs typeface="Arial"/>
              </a:rPr>
              <a:t>t</a:t>
            </a:r>
            <a:r>
              <a:rPr sz="1600" spc="-4" dirty="0" err="1">
                <a:latin typeface="+mn-lt"/>
                <a:cs typeface="Arial"/>
              </a:rPr>
              <a:t>e</a:t>
            </a:r>
            <a:r>
              <a:rPr sz="1600" dirty="0" err="1">
                <a:latin typeface="+mn-lt"/>
                <a:cs typeface="Arial"/>
              </a:rPr>
              <a:t>r</a:t>
            </a:r>
            <a:r>
              <a:rPr lang="de-DE" sz="1600" dirty="0">
                <a:latin typeface="+mn-lt"/>
                <a:cs typeface="Arial"/>
              </a:rPr>
              <a:t> </a:t>
            </a:r>
            <a:r>
              <a:rPr sz="1600" spc="-4" dirty="0" err="1">
                <a:latin typeface="+mn-lt"/>
                <a:cs typeface="Arial"/>
              </a:rPr>
              <a:t>Be</a:t>
            </a:r>
            <a:r>
              <a:rPr sz="1600" dirty="0" err="1">
                <a:latin typeface="+mn-lt"/>
                <a:cs typeface="Arial"/>
              </a:rPr>
              <a:t>l</a:t>
            </a:r>
            <a:r>
              <a:rPr sz="1600" spc="-4" dirty="0" err="1">
                <a:latin typeface="+mn-lt"/>
                <a:cs typeface="Arial"/>
              </a:rPr>
              <a:t>eu</a:t>
            </a:r>
            <a:r>
              <a:rPr sz="1600" spc="4" dirty="0" err="1">
                <a:latin typeface="+mn-lt"/>
                <a:cs typeface="Arial"/>
              </a:rPr>
              <a:t>c</a:t>
            </a:r>
            <a:r>
              <a:rPr sz="1600" spc="-4" dirty="0" err="1">
                <a:latin typeface="+mn-lt"/>
                <a:cs typeface="Arial"/>
              </a:rPr>
              <a:t>h</a:t>
            </a:r>
            <a:r>
              <a:rPr sz="1600" spc="4" dirty="0" err="1">
                <a:latin typeface="+mn-lt"/>
                <a:cs typeface="Arial"/>
              </a:rPr>
              <a:t>t</a:t>
            </a:r>
            <a:r>
              <a:rPr sz="1600" spc="-4" dirty="0" err="1">
                <a:latin typeface="+mn-lt"/>
                <a:cs typeface="Arial"/>
              </a:rPr>
              <a:t>un</a:t>
            </a:r>
            <a:r>
              <a:rPr sz="1600" spc="-13" dirty="0" err="1">
                <a:latin typeface="+mn-lt"/>
                <a:cs typeface="Arial"/>
              </a:rPr>
              <a:t>g</a:t>
            </a:r>
            <a:r>
              <a:rPr sz="1600" dirty="0">
                <a:latin typeface="+mn-lt"/>
                <a:cs typeface="Arial"/>
              </a:rPr>
              <a:t>, </a:t>
            </a:r>
            <a:endParaRPr lang="de-DE" sz="1600" dirty="0">
              <a:latin typeface="+mn-lt"/>
              <a:cs typeface="Arial"/>
            </a:endParaRPr>
          </a:p>
          <a:p>
            <a:pPr marL="1179513" marR="1266792" indent="-285750">
              <a:buFont typeface="Arial" panose="020B0604020202020204" pitchFamily="34" charset="0"/>
              <a:buChar char="•"/>
            </a:pPr>
            <a:r>
              <a:rPr sz="1600" spc="-4" dirty="0">
                <a:latin typeface="+mn-lt"/>
                <a:cs typeface="Arial"/>
              </a:rPr>
              <a:t>80</a:t>
            </a:r>
            <a:r>
              <a:rPr sz="1600" dirty="0">
                <a:latin typeface="+mn-lt"/>
                <a:cs typeface="Arial"/>
              </a:rPr>
              <a:t>0</a:t>
            </a:r>
            <a:r>
              <a:rPr sz="1600" spc="-17" dirty="0">
                <a:latin typeface="+mn-lt"/>
                <a:cs typeface="Arial"/>
              </a:rPr>
              <a:t> </a:t>
            </a:r>
            <a:r>
              <a:rPr sz="1600" dirty="0">
                <a:latin typeface="+mn-lt"/>
                <a:cs typeface="Arial"/>
              </a:rPr>
              <a:t>–</a:t>
            </a:r>
            <a:r>
              <a:rPr sz="1600" spc="-17" dirty="0">
                <a:latin typeface="+mn-lt"/>
                <a:cs typeface="Arial"/>
              </a:rPr>
              <a:t> </a:t>
            </a:r>
            <a:r>
              <a:rPr sz="1600" spc="-4" dirty="0">
                <a:latin typeface="+mn-lt"/>
                <a:cs typeface="Arial"/>
              </a:rPr>
              <a:t>1</a:t>
            </a:r>
            <a:r>
              <a:rPr sz="1600" spc="4" dirty="0">
                <a:latin typeface="+mn-lt"/>
                <a:cs typeface="Arial"/>
              </a:rPr>
              <a:t>.</a:t>
            </a:r>
            <a:r>
              <a:rPr sz="1600" spc="-4" dirty="0">
                <a:latin typeface="+mn-lt"/>
                <a:cs typeface="Arial"/>
              </a:rPr>
              <a:t>00</a:t>
            </a:r>
            <a:r>
              <a:rPr sz="1600" dirty="0">
                <a:latin typeface="+mn-lt"/>
                <a:cs typeface="Arial"/>
              </a:rPr>
              <a:t>0</a:t>
            </a:r>
            <a:r>
              <a:rPr sz="1600" spc="-26" dirty="0">
                <a:latin typeface="+mn-lt"/>
                <a:cs typeface="Arial"/>
              </a:rPr>
              <a:t> </a:t>
            </a:r>
            <a:r>
              <a:rPr sz="1600" spc="-4" dirty="0">
                <a:latin typeface="+mn-lt"/>
                <a:cs typeface="Arial"/>
              </a:rPr>
              <a:t>Lu</a:t>
            </a:r>
            <a:r>
              <a:rPr sz="1600" dirty="0">
                <a:latin typeface="+mn-lt"/>
                <a:cs typeface="Arial"/>
              </a:rPr>
              <a:t>x</a:t>
            </a:r>
            <a:r>
              <a:rPr sz="1600" spc="-13" dirty="0">
                <a:latin typeface="+mn-lt"/>
                <a:cs typeface="Arial"/>
              </a:rPr>
              <a:t> </a:t>
            </a:r>
            <a:r>
              <a:rPr sz="1600" spc="-4" dirty="0">
                <a:latin typeface="+mn-lt"/>
                <a:cs typeface="Arial"/>
              </a:rPr>
              <a:t>au</a:t>
            </a:r>
            <a:r>
              <a:rPr sz="1600" dirty="0">
                <a:latin typeface="+mn-lt"/>
                <a:cs typeface="Arial"/>
              </a:rPr>
              <a:t>f</a:t>
            </a:r>
            <a:r>
              <a:rPr sz="1600" spc="-13"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he</a:t>
            </a:r>
            <a:r>
              <a:rPr sz="1600" dirty="0">
                <a:latin typeface="+mn-lt"/>
                <a:cs typeface="Arial"/>
              </a:rPr>
              <a:t>i</a:t>
            </a:r>
            <a:r>
              <a:rPr sz="1600" spc="-4" dirty="0">
                <a:latin typeface="+mn-lt"/>
                <a:cs typeface="Arial"/>
              </a:rPr>
              <a:t>be</a:t>
            </a:r>
            <a:r>
              <a:rPr sz="1600" dirty="0">
                <a:latin typeface="+mn-lt"/>
                <a:cs typeface="Arial"/>
              </a:rPr>
              <a:t>,</a:t>
            </a:r>
          </a:p>
          <a:p>
            <a:pPr marL="1179513" indent="-285750">
              <a:buFont typeface="Arial" panose="020B0604020202020204" pitchFamily="34" charset="0"/>
              <a:buChar char="•"/>
            </a:pPr>
            <a:r>
              <a:rPr sz="1600" spc="-4" dirty="0">
                <a:latin typeface="+mn-lt"/>
                <a:cs typeface="Arial"/>
              </a:rPr>
              <a:t>5</a:t>
            </a:r>
            <a:r>
              <a:rPr sz="1600" dirty="0">
                <a:latin typeface="+mn-lt"/>
                <a:cs typeface="Arial"/>
              </a:rPr>
              <a:t>0</a:t>
            </a:r>
            <a:r>
              <a:rPr sz="1600" spc="-17" dirty="0">
                <a:latin typeface="+mn-lt"/>
                <a:cs typeface="Arial"/>
              </a:rPr>
              <a:t> </a:t>
            </a:r>
            <a:r>
              <a:rPr sz="1600" spc="-4" dirty="0">
                <a:latin typeface="+mn-lt"/>
                <a:cs typeface="Arial"/>
              </a:rPr>
              <a:t>Lu</a:t>
            </a:r>
            <a:r>
              <a:rPr sz="1600" dirty="0">
                <a:latin typeface="+mn-lt"/>
                <a:cs typeface="Arial"/>
              </a:rPr>
              <a:t>x</a:t>
            </a:r>
            <a:r>
              <a:rPr sz="1600" spc="-13" dirty="0">
                <a:latin typeface="+mn-lt"/>
                <a:cs typeface="Arial"/>
              </a:rPr>
              <a:t> </a:t>
            </a:r>
            <a:r>
              <a:rPr sz="1600" spc="-4" dirty="0">
                <a:latin typeface="+mn-lt"/>
                <a:cs typeface="Arial"/>
              </a:rPr>
              <a:t>au</a:t>
            </a:r>
            <a:r>
              <a:rPr sz="1600" dirty="0">
                <a:latin typeface="+mn-lt"/>
                <a:cs typeface="Arial"/>
              </a:rPr>
              <a:t>f</a:t>
            </a:r>
            <a:r>
              <a:rPr sz="1600" spc="-13" dirty="0">
                <a:latin typeface="+mn-lt"/>
                <a:cs typeface="Arial"/>
              </a:rPr>
              <a:t> </a:t>
            </a:r>
            <a:r>
              <a:rPr sz="1600" spc="-4" dirty="0">
                <a:latin typeface="+mn-lt"/>
                <a:cs typeface="Arial"/>
              </a:rPr>
              <a:t>a</a:t>
            </a:r>
            <a:r>
              <a:rPr sz="1600" dirty="0">
                <a:latin typeface="+mn-lt"/>
                <a:cs typeface="Arial"/>
              </a:rPr>
              <a:t>ll</a:t>
            </a:r>
            <a:r>
              <a:rPr sz="1600" spc="-4" dirty="0">
                <a:latin typeface="+mn-lt"/>
                <a:cs typeface="Arial"/>
              </a:rPr>
              <a:t>e</a:t>
            </a:r>
            <a:r>
              <a:rPr sz="1600" dirty="0">
                <a:latin typeface="+mn-lt"/>
                <a:cs typeface="Arial"/>
              </a:rPr>
              <a:t>n</a:t>
            </a:r>
            <a:r>
              <a:rPr sz="1600" spc="-17" dirty="0">
                <a:latin typeface="+mn-lt"/>
                <a:cs typeface="Arial"/>
              </a:rPr>
              <a:t> </a:t>
            </a:r>
            <a:r>
              <a:rPr sz="1600" spc="-64" dirty="0">
                <a:latin typeface="+mn-lt"/>
                <a:cs typeface="Arial"/>
              </a:rPr>
              <a:t>V</a:t>
            </a:r>
            <a:r>
              <a:rPr sz="1600" spc="-4" dirty="0">
                <a:latin typeface="+mn-lt"/>
                <a:cs typeface="Arial"/>
              </a:rPr>
              <a:t>e</a:t>
            </a:r>
            <a:r>
              <a:rPr sz="1600" dirty="0">
                <a:latin typeface="+mn-lt"/>
                <a:cs typeface="Arial"/>
              </a:rPr>
              <a:t>r</a:t>
            </a:r>
            <a:r>
              <a:rPr sz="1600" spc="4" dirty="0">
                <a:latin typeface="+mn-lt"/>
                <a:cs typeface="Arial"/>
              </a:rPr>
              <a:t>k</a:t>
            </a:r>
            <a:r>
              <a:rPr sz="1600" spc="-4" dirty="0">
                <a:latin typeface="+mn-lt"/>
                <a:cs typeface="Arial"/>
              </a:rPr>
              <a:t>eh</a:t>
            </a:r>
            <a:r>
              <a:rPr sz="1600" dirty="0">
                <a:latin typeface="+mn-lt"/>
                <a:cs typeface="Arial"/>
              </a:rPr>
              <a:t>r</a:t>
            </a:r>
            <a:r>
              <a:rPr sz="1600" spc="-9" dirty="0">
                <a:latin typeface="+mn-lt"/>
                <a:cs typeface="Arial"/>
              </a:rPr>
              <a:t>s</a:t>
            </a:r>
            <a:r>
              <a:rPr sz="1600" spc="-17" dirty="0">
                <a:latin typeface="+mn-lt"/>
                <a:cs typeface="Arial"/>
              </a:rPr>
              <a:t>w</a:t>
            </a:r>
            <a:r>
              <a:rPr sz="1600" spc="-4" dirty="0">
                <a:latin typeface="+mn-lt"/>
                <a:cs typeface="Arial"/>
              </a:rPr>
              <a:t>egen</a:t>
            </a:r>
            <a:r>
              <a:rPr sz="1600" dirty="0">
                <a:latin typeface="+mn-lt"/>
                <a:cs typeface="Arial"/>
              </a:rPr>
              <a:t>.</a:t>
            </a:r>
          </a:p>
          <a:p>
            <a:pPr marL="735206">
              <a:spcBef>
                <a:spcPts val="821"/>
              </a:spcBef>
            </a:pPr>
            <a:r>
              <a:rPr sz="1600" spc="-4" dirty="0">
                <a:latin typeface="+mn-lt"/>
                <a:cs typeface="Arial"/>
              </a:rPr>
              <a:t>Be</a:t>
            </a:r>
            <a:r>
              <a:rPr sz="1600" dirty="0">
                <a:latin typeface="+mn-lt"/>
                <a:cs typeface="Arial"/>
              </a:rPr>
              <a:t>i</a:t>
            </a:r>
            <a:r>
              <a:rPr sz="1600" spc="-4" dirty="0">
                <a:latin typeface="+mn-lt"/>
                <a:cs typeface="Arial"/>
              </a:rPr>
              <a:t> Be</a:t>
            </a:r>
            <a:r>
              <a:rPr sz="1600" dirty="0">
                <a:latin typeface="+mn-lt"/>
                <a:cs typeface="Arial"/>
              </a:rPr>
              <a:t>l</a:t>
            </a:r>
            <a:r>
              <a:rPr sz="1600" spc="-4" dirty="0">
                <a:latin typeface="+mn-lt"/>
                <a:cs typeface="Arial"/>
              </a:rPr>
              <a:t>eu</a:t>
            </a:r>
            <a:r>
              <a:rPr sz="1600" spc="4" dirty="0">
                <a:latin typeface="+mn-lt"/>
                <a:cs typeface="Arial"/>
              </a:rPr>
              <a:t>c</a:t>
            </a:r>
            <a:r>
              <a:rPr sz="1600" spc="-4" dirty="0">
                <a:latin typeface="+mn-lt"/>
                <a:cs typeface="Arial"/>
              </a:rPr>
              <a:t>h</a:t>
            </a:r>
            <a:r>
              <a:rPr sz="1600" spc="4" dirty="0">
                <a:latin typeface="+mn-lt"/>
                <a:cs typeface="Arial"/>
              </a:rPr>
              <a:t>t</a:t>
            </a:r>
            <a:r>
              <a:rPr sz="1600" spc="-13" dirty="0">
                <a:latin typeface="+mn-lt"/>
                <a:cs typeface="Arial"/>
              </a:rPr>
              <a:t>u</a:t>
            </a:r>
            <a:r>
              <a:rPr sz="1600" spc="-4" dirty="0">
                <a:latin typeface="+mn-lt"/>
                <a:cs typeface="Arial"/>
              </a:rPr>
              <a:t>n</a:t>
            </a:r>
            <a:r>
              <a:rPr sz="1600" spc="-13" dirty="0">
                <a:latin typeface="+mn-lt"/>
                <a:cs typeface="Arial"/>
              </a:rPr>
              <a:t>g</a:t>
            </a:r>
            <a:r>
              <a:rPr sz="1600" spc="4" dirty="0">
                <a:latin typeface="+mn-lt"/>
                <a:cs typeface="Arial"/>
              </a:rPr>
              <a:t>s</a:t>
            </a:r>
            <a:r>
              <a:rPr sz="1600" spc="-13" dirty="0">
                <a:latin typeface="+mn-lt"/>
                <a:cs typeface="Arial"/>
              </a:rPr>
              <a:t>a</a:t>
            </a:r>
            <a:r>
              <a:rPr sz="1600" spc="-4" dirty="0">
                <a:latin typeface="+mn-lt"/>
                <a:cs typeface="Arial"/>
              </a:rPr>
              <a:t>u</a:t>
            </a:r>
            <a:r>
              <a:rPr sz="1600" spc="-9" dirty="0">
                <a:latin typeface="+mn-lt"/>
                <a:cs typeface="Arial"/>
              </a:rPr>
              <a:t>s</a:t>
            </a:r>
            <a:r>
              <a:rPr sz="1600" spc="4" dirty="0">
                <a:latin typeface="+mn-lt"/>
                <a:cs typeface="Arial"/>
              </a:rPr>
              <a:t>f</a:t>
            </a:r>
            <a:r>
              <a:rPr sz="1600" spc="-13" dirty="0">
                <a:latin typeface="+mn-lt"/>
                <a:cs typeface="Arial"/>
              </a:rPr>
              <a:t>a</a:t>
            </a:r>
            <a:r>
              <a:rPr sz="1600" dirty="0">
                <a:latin typeface="+mn-lt"/>
                <a:cs typeface="Arial"/>
              </a:rPr>
              <a:t>ll</a:t>
            </a:r>
            <a:r>
              <a:rPr sz="1600" spc="-26" dirty="0">
                <a:latin typeface="+mn-lt"/>
                <a:cs typeface="Arial"/>
              </a:rPr>
              <a:t> </a:t>
            </a:r>
            <a:r>
              <a:rPr sz="1600" spc="-9" dirty="0">
                <a:latin typeface="+mn-lt"/>
                <a:cs typeface="Arial"/>
              </a:rPr>
              <a:t>m</a:t>
            </a:r>
            <a:r>
              <a:rPr sz="1600" spc="-4" dirty="0">
                <a:latin typeface="+mn-lt"/>
                <a:cs typeface="Arial"/>
              </a:rPr>
              <a:t>u</a:t>
            </a:r>
            <a:r>
              <a:rPr sz="1600" spc="4" dirty="0">
                <a:latin typeface="+mn-lt"/>
                <a:cs typeface="Arial"/>
              </a:rPr>
              <a:t>s</a:t>
            </a:r>
            <a:r>
              <a:rPr sz="1600" dirty="0">
                <a:latin typeface="+mn-lt"/>
                <a:cs typeface="Arial"/>
              </a:rPr>
              <a:t>s</a:t>
            </a:r>
            <a:r>
              <a:rPr sz="1600" spc="-21" dirty="0">
                <a:latin typeface="+mn-lt"/>
                <a:cs typeface="Arial"/>
              </a:rPr>
              <a:t> </a:t>
            </a:r>
            <a:r>
              <a:rPr sz="1600" dirty="0">
                <a:latin typeface="+mn-lt"/>
                <a:cs typeface="Arial"/>
              </a:rPr>
              <a:t>in</a:t>
            </a:r>
            <a:r>
              <a:rPr sz="1600" spc="-9" dirty="0">
                <a:latin typeface="+mn-lt"/>
                <a:cs typeface="Arial"/>
              </a:rPr>
              <a:t> R</a:t>
            </a:r>
            <a:r>
              <a:rPr sz="1600" spc="-4" dirty="0">
                <a:latin typeface="+mn-lt"/>
                <a:cs typeface="Arial"/>
              </a:rPr>
              <a:t>au</a:t>
            </a:r>
            <a:r>
              <a:rPr sz="1600" spc="-9" dirty="0">
                <a:latin typeface="+mn-lt"/>
                <a:cs typeface="Arial"/>
              </a:rPr>
              <a:t>m</a:t>
            </a:r>
            <a:r>
              <a:rPr sz="1600" spc="4" dirty="0">
                <a:latin typeface="+mn-lt"/>
                <a:cs typeface="Arial"/>
              </a:rPr>
              <a:t>sc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a</a:t>
            </a:r>
            <a:r>
              <a:rPr sz="1600" spc="-13" dirty="0">
                <a:latin typeface="+mn-lt"/>
                <a:cs typeface="Arial"/>
              </a:rPr>
              <a:t>n</a:t>
            </a:r>
            <a:r>
              <a:rPr sz="1600" dirty="0">
                <a:latin typeface="+mn-lt"/>
                <a:cs typeface="Arial"/>
              </a:rPr>
              <a:t>l</a:t>
            </a:r>
            <a:r>
              <a:rPr sz="1600" spc="-4" dirty="0">
                <a:latin typeface="+mn-lt"/>
                <a:cs typeface="Arial"/>
              </a:rPr>
              <a:t>a</a:t>
            </a:r>
            <a:r>
              <a:rPr sz="1600" spc="-13" dirty="0">
                <a:latin typeface="+mn-lt"/>
                <a:cs typeface="Arial"/>
              </a:rPr>
              <a:t>g</a:t>
            </a:r>
            <a:r>
              <a:rPr sz="1600" spc="-4"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e</a:t>
            </a:r>
            <a:r>
              <a:rPr sz="1600" dirty="0">
                <a:latin typeface="+mn-lt"/>
                <a:cs typeface="Arial"/>
              </a:rPr>
              <a:t>i</a:t>
            </a:r>
            <a:r>
              <a:rPr sz="1600" spc="-4" dirty="0">
                <a:latin typeface="+mn-lt"/>
                <a:cs typeface="Arial"/>
              </a:rPr>
              <a:t>n</a:t>
            </a:r>
            <a:r>
              <a:rPr sz="1600" dirty="0">
                <a:latin typeface="+mn-lt"/>
                <a:cs typeface="Arial"/>
              </a:rPr>
              <a:t>e</a:t>
            </a:r>
            <a:r>
              <a:rPr sz="1600" spc="-17" dirty="0">
                <a:latin typeface="+mn-lt"/>
                <a:cs typeface="Arial"/>
              </a:rPr>
              <a:t> </a:t>
            </a:r>
            <a:r>
              <a:rPr sz="1600" spc="-9" dirty="0">
                <a:latin typeface="+mn-lt"/>
                <a:cs typeface="Arial"/>
              </a:rPr>
              <a:t>N</a:t>
            </a:r>
            <a:r>
              <a:rPr sz="1600" spc="-4" dirty="0">
                <a:latin typeface="+mn-lt"/>
                <a:cs typeface="Arial"/>
              </a:rPr>
              <a:t>o</a:t>
            </a:r>
            <a:r>
              <a:rPr sz="1600" spc="4" dirty="0">
                <a:latin typeface="+mn-lt"/>
                <a:cs typeface="Arial"/>
              </a:rPr>
              <a:t>t</a:t>
            </a:r>
            <a:r>
              <a:rPr sz="1600" spc="-4" dirty="0">
                <a:latin typeface="+mn-lt"/>
                <a:cs typeface="Arial"/>
              </a:rPr>
              <a:t>be</a:t>
            </a:r>
            <a:r>
              <a:rPr sz="1600" dirty="0">
                <a:latin typeface="+mn-lt"/>
                <a:cs typeface="Arial"/>
              </a:rPr>
              <a:t>l</a:t>
            </a:r>
            <a:r>
              <a:rPr sz="1600" spc="-4" dirty="0">
                <a:latin typeface="+mn-lt"/>
                <a:cs typeface="Arial"/>
              </a:rPr>
              <a:t>eu</a:t>
            </a:r>
            <a:r>
              <a:rPr sz="1600" spc="4" dirty="0">
                <a:latin typeface="+mn-lt"/>
                <a:cs typeface="Arial"/>
              </a:rPr>
              <a:t>c</a:t>
            </a:r>
            <a:r>
              <a:rPr sz="1600" spc="-4" dirty="0">
                <a:latin typeface="+mn-lt"/>
                <a:cs typeface="Arial"/>
              </a:rPr>
              <a:t>h</a:t>
            </a:r>
            <a:r>
              <a:rPr sz="1600" spc="-9" dirty="0">
                <a:latin typeface="+mn-lt"/>
                <a:cs typeface="Arial"/>
              </a:rPr>
              <a:t>t</a:t>
            </a:r>
            <a:r>
              <a:rPr sz="1600" spc="-13" dirty="0">
                <a:latin typeface="+mn-lt"/>
                <a:cs typeface="Arial"/>
              </a:rPr>
              <a:t>u</a:t>
            </a:r>
            <a:r>
              <a:rPr sz="1600" spc="-4" dirty="0">
                <a:latin typeface="+mn-lt"/>
                <a:cs typeface="Arial"/>
              </a:rPr>
              <a:t>n</a:t>
            </a:r>
            <a:r>
              <a:rPr sz="1600" dirty="0">
                <a:latin typeface="+mn-lt"/>
                <a:cs typeface="Arial"/>
              </a:rPr>
              <a:t>g</a:t>
            </a:r>
            <a:r>
              <a:rPr sz="1600" spc="-38" dirty="0">
                <a:latin typeface="+mn-lt"/>
                <a:cs typeface="Arial"/>
              </a:rPr>
              <a:t> </a:t>
            </a:r>
            <a:r>
              <a:rPr sz="1600" spc="-17" dirty="0">
                <a:latin typeface="+mn-lt"/>
                <a:cs typeface="Arial"/>
              </a:rPr>
              <a:t>v</a:t>
            </a:r>
            <a:r>
              <a:rPr sz="1600" spc="-4" dirty="0">
                <a:latin typeface="+mn-lt"/>
                <a:cs typeface="Arial"/>
              </a:rPr>
              <a:t>o</a:t>
            </a:r>
            <a:r>
              <a:rPr sz="1600" dirty="0">
                <a:latin typeface="+mn-lt"/>
                <a:cs typeface="Arial"/>
              </a:rPr>
              <a:t>r</a:t>
            </a:r>
            <a:r>
              <a:rPr sz="1600" spc="-4" dirty="0">
                <a:latin typeface="+mn-lt"/>
                <a:cs typeface="Arial"/>
              </a:rPr>
              <a:t>hande</a:t>
            </a:r>
            <a:r>
              <a:rPr sz="1600" dirty="0">
                <a:latin typeface="+mn-lt"/>
                <a:cs typeface="Arial"/>
              </a:rPr>
              <a:t>n</a:t>
            </a:r>
            <a:r>
              <a:rPr sz="1600" spc="-26" dirty="0">
                <a:latin typeface="+mn-lt"/>
                <a:cs typeface="Arial"/>
              </a:rPr>
              <a:t> </a:t>
            </a:r>
            <a:r>
              <a:rPr sz="1600" spc="4" dirty="0">
                <a:latin typeface="+mn-lt"/>
                <a:cs typeface="Arial"/>
              </a:rPr>
              <a:t>s</a:t>
            </a:r>
            <a:r>
              <a:rPr sz="1600" spc="-4" dirty="0">
                <a:latin typeface="+mn-lt"/>
                <a:cs typeface="Arial"/>
              </a:rPr>
              <a:t>e</a:t>
            </a:r>
            <a:r>
              <a:rPr sz="1600" dirty="0">
                <a:latin typeface="+mn-lt"/>
                <a:cs typeface="Arial"/>
              </a:rPr>
              <a:t>i</a:t>
            </a:r>
            <a:r>
              <a:rPr sz="1600" spc="-4" dirty="0">
                <a:latin typeface="+mn-lt"/>
                <a:cs typeface="Arial"/>
              </a:rPr>
              <a:t>n</a:t>
            </a:r>
            <a:r>
              <a:rPr sz="1197" dirty="0">
                <a:latin typeface="Arial"/>
                <a:cs typeface="Arial"/>
              </a:rPr>
              <a:t>.</a:t>
            </a:r>
          </a:p>
        </p:txBody>
      </p:sp>
      <p:sp>
        <p:nvSpPr>
          <p:cNvPr id="13" name="object 14">
            <a:extLst>
              <a:ext uri="{FF2B5EF4-FFF2-40B4-BE49-F238E27FC236}">
                <a16:creationId xmlns:a16="http://schemas.microsoft.com/office/drawing/2014/main" id="{8402A7D3-9E51-43FC-8036-DC5DEF2C09B6}"/>
              </a:ext>
            </a:extLst>
          </p:cNvPr>
          <p:cNvSpPr txBox="1"/>
          <p:nvPr/>
        </p:nvSpPr>
        <p:spPr>
          <a:xfrm>
            <a:off x="504199" y="1152160"/>
            <a:ext cx="6379395" cy="307777"/>
          </a:xfrm>
          <a:prstGeom prst="rect">
            <a:avLst/>
          </a:prstGeom>
        </p:spPr>
        <p:txBody>
          <a:bodyPr vert="horz" wrap="square" lIns="0" tIns="0" rIns="0" bIns="0" rtlCol="0">
            <a:spAutoFit/>
          </a:bodyPr>
          <a:lstStyle/>
          <a:p>
            <a:pPr marL="86335">
              <a:spcBef>
                <a:spcPts val="0"/>
              </a:spcBef>
            </a:pPr>
            <a:r>
              <a:rPr lang="de-DE" sz="2000" b="1" spc="-47" dirty="0">
                <a:latin typeface="Arial"/>
                <a:cs typeface="Arial"/>
              </a:rPr>
              <a:t>Sonstige </a:t>
            </a:r>
            <a:r>
              <a:rPr sz="2000" b="1" spc="-47" dirty="0" err="1">
                <a:latin typeface="Arial"/>
                <a:cs typeface="Arial"/>
              </a:rPr>
              <a:t>A</a:t>
            </a:r>
            <a:r>
              <a:rPr sz="2000" b="1" dirty="0" err="1">
                <a:latin typeface="Arial"/>
                <a:cs typeface="Arial"/>
              </a:rPr>
              <a:t>nfo</a:t>
            </a:r>
            <a:r>
              <a:rPr sz="2000" b="1" spc="-4" dirty="0" err="1">
                <a:latin typeface="Arial"/>
                <a:cs typeface="Arial"/>
              </a:rPr>
              <a:t>r</a:t>
            </a:r>
            <a:r>
              <a:rPr sz="2000" b="1" dirty="0" err="1">
                <a:latin typeface="Arial"/>
                <a:cs typeface="Arial"/>
              </a:rPr>
              <a:t>d</a:t>
            </a:r>
            <a:r>
              <a:rPr sz="2000" b="1" spc="-4" dirty="0" err="1">
                <a:latin typeface="Arial"/>
                <a:cs typeface="Arial"/>
              </a:rPr>
              <a:t>er</a:t>
            </a:r>
            <a:r>
              <a:rPr sz="2000" b="1" dirty="0" err="1">
                <a:latin typeface="Arial"/>
                <a:cs typeface="Arial"/>
              </a:rPr>
              <a:t>ung</a:t>
            </a:r>
            <a:r>
              <a:rPr sz="2000" b="1" spc="-4" dirty="0" err="1">
                <a:latin typeface="Arial"/>
                <a:cs typeface="Arial"/>
              </a:rPr>
              <a:t>e</a:t>
            </a:r>
            <a:r>
              <a:rPr sz="2000" b="1" dirty="0" err="1">
                <a:latin typeface="Arial"/>
                <a:cs typeface="Arial"/>
              </a:rPr>
              <a:t>n</a:t>
            </a:r>
            <a:r>
              <a:rPr sz="2000" b="1" spc="34" dirty="0">
                <a:latin typeface="Arial"/>
                <a:cs typeface="Arial"/>
              </a:rPr>
              <a:t> </a:t>
            </a:r>
            <a:r>
              <a:rPr sz="2000" b="1" spc="-4" dirty="0">
                <a:latin typeface="Arial"/>
                <a:cs typeface="Arial"/>
              </a:rPr>
              <a:t>a</a:t>
            </a:r>
            <a:r>
              <a:rPr sz="2000" b="1" dirty="0">
                <a:latin typeface="Arial"/>
                <a:cs typeface="Arial"/>
              </a:rPr>
              <a:t>n</a:t>
            </a:r>
            <a:r>
              <a:rPr sz="2000" b="1" spc="4" dirty="0">
                <a:latin typeface="Arial"/>
                <a:cs typeface="Arial"/>
              </a:rPr>
              <a:t> </a:t>
            </a:r>
            <a:r>
              <a:rPr sz="2000" b="1" spc="-4" dirty="0">
                <a:latin typeface="Arial"/>
                <a:cs typeface="Arial"/>
              </a:rPr>
              <a:t>Sc</a:t>
            </a:r>
            <a:r>
              <a:rPr sz="2000" b="1" dirty="0">
                <a:latin typeface="Arial"/>
                <a:cs typeface="Arial"/>
              </a:rPr>
              <a:t>hi</a:t>
            </a:r>
            <a:r>
              <a:rPr sz="2000" b="1" spc="-4" dirty="0">
                <a:latin typeface="Arial"/>
                <a:cs typeface="Arial"/>
              </a:rPr>
              <a:t>e</a:t>
            </a:r>
            <a:r>
              <a:rPr sz="2000" b="1" dirty="0">
                <a:latin typeface="Arial"/>
                <a:cs typeface="Arial"/>
              </a:rPr>
              <a:t>ß</a:t>
            </a:r>
            <a:r>
              <a:rPr sz="2000" b="1" spc="-4" dirty="0">
                <a:latin typeface="Arial"/>
                <a:cs typeface="Arial"/>
              </a:rPr>
              <a:t>s</a:t>
            </a:r>
            <a:r>
              <a:rPr sz="2000" b="1" dirty="0">
                <a:latin typeface="Arial"/>
                <a:cs typeface="Arial"/>
              </a:rPr>
              <a:t>t</a:t>
            </a:r>
            <a:r>
              <a:rPr sz="2000" b="1" spc="-4" dirty="0">
                <a:latin typeface="Arial"/>
                <a:cs typeface="Arial"/>
              </a:rPr>
              <a:t>ä</a:t>
            </a:r>
            <a:r>
              <a:rPr sz="2000" b="1" dirty="0">
                <a:latin typeface="Arial"/>
                <a:cs typeface="Arial"/>
              </a:rPr>
              <a:t>tt</a:t>
            </a:r>
            <a:r>
              <a:rPr sz="2000" b="1" spc="-4" dirty="0">
                <a:latin typeface="Arial"/>
                <a:cs typeface="Arial"/>
              </a:rPr>
              <a:t>e</a:t>
            </a:r>
            <a:r>
              <a:rPr sz="2000" b="1" dirty="0">
                <a:latin typeface="Arial"/>
                <a:cs typeface="Arial"/>
              </a:rPr>
              <a:t>n</a:t>
            </a:r>
            <a:r>
              <a:rPr sz="2000" b="1" spc="4" dirty="0">
                <a:latin typeface="Arial"/>
                <a:cs typeface="Arial"/>
              </a:rPr>
              <a:t> </a:t>
            </a:r>
            <a:endParaRPr sz="2000" dirty="0">
              <a:latin typeface="Arial"/>
              <a:cs typeface="Arial"/>
            </a:endParaRPr>
          </a:p>
        </p:txBody>
      </p:sp>
    </p:spTree>
    <p:extLst>
      <p:ext uri="{BB962C8B-B14F-4D97-AF65-F5344CB8AC3E}">
        <p14:creationId xmlns:p14="http://schemas.microsoft.com/office/powerpoint/2010/main" val="1019867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25042" y="1824564"/>
            <a:ext cx="5169835" cy="317108"/>
          </a:xfrm>
          <a:custGeom>
            <a:avLst/>
            <a:gdLst/>
            <a:ahLst/>
            <a:cxnLst/>
            <a:rect l="l" t="t"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p:spPr>
        <p:txBody>
          <a:bodyPr wrap="square" lIns="0" tIns="0" rIns="0" bIns="0" rtlCol="0"/>
          <a:lstStyle/>
          <a:p>
            <a:endParaRPr/>
          </a:p>
        </p:txBody>
      </p:sp>
      <p:sp>
        <p:nvSpPr>
          <p:cNvPr id="15" name="object 15"/>
          <p:cNvSpPr txBox="1"/>
          <p:nvPr/>
        </p:nvSpPr>
        <p:spPr>
          <a:xfrm>
            <a:off x="652726" y="1725112"/>
            <a:ext cx="8491274" cy="2031325"/>
          </a:xfrm>
          <a:prstGeom prst="rect">
            <a:avLst/>
          </a:prstGeom>
        </p:spPr>
        <p:txBody>
          <a:bodyPr vert="horz" wrap="square" lIns="0" tIns="0" rIns="0" bIns="0" rtlCol="0">
            <a:spAutoFit/>
          </a:bodyPr>
          <a:lstStyle/>
          <a:p>
            <a:pPr marL="10860"/>
            <a:r>
              <a:rPr sz="1600" b="1" spc="-9" dirty="0">
                <a:latin typeface="Arial"/>
                <a:cs typeface="Arial"/>
              </a:rPr>
              <a:t>B</a:t>
            </a:r>
            <a:r>
              <a:rPr sz="1600" b="1" spc="-4" dirty="0">
                <a:latin typeface="Arial"/>
                <a:cs typeface="Arial"/>
              </a:rPr>
              <a:t>e</a:t>
            </a:r>
            <a:r>
              <a:rPr sz="1600" b="1" dirty="0">
                <a:latin typeface="Arial"/>
                <a:cs typeface="Arial"/>
              </a:rPr>
              <a:t>-</a:t>
            </a:r>
            <a:r>
              <a:rPr sz="1600" b="1" spc="-4" dirty="0">
                <a:latin typeface="Arial"/>
                <a:cs typeface="Arial"/>
              </a:rPr>
              <a:t> </a:t>
            </a:r>
            <a:r>
              <a:rPr sz="1600" b="1" spc="-9" dirty="0">
                <a:latin typeface="Arial"/>
                <a:cs typeface="Arial"/>
              </a:rPr>
              <a:t>un</a:t>
            </a:r>
            <a:r>
              <a:rPr sz="1600" b="1" dirty="0">
                <a:latin typeface="Arial"/>
                <a:cs typeface="Arial"/>
              </a:rPr>
              <a:t>d</a:t>
            </a:r>
            <a:r>
              <a:rPr sz="1600" b="1" spc="-13" dirty="0">
                <a:latin typeface="Arial"/>
                <a:cs typeface="Arial"/>
              </a:rPr>
              <a:t> </a:t>
            </a:r>
            <a:r>
              <a:rPr sz="1600" b="1" spc="-4" dirty="0">
                <a:latin typeface="Arial"/>
                <a:cs typeface="Arial"/>
              </a:rPr>
              <a:t>E</a:t>
            </a:r>
            <a:r>
              <a:rPr sz="1600" b="1" spc="-9" dirty="0">
                <a:latin typeface="Arial"/>
                <a:cs typeface="Arial"/>
              </a:rPr>
              <a:t>n</a:t>
            </a:r>
            <a:r>
              <a:rPr sz="1600" b="1" dirty="0">
                <a:latin typeface="Arial"/>
                <a:cs typeface="Arial"/>
              </a:rPr>
              <a:t>t</a:t>
            </a:r>
            <a:r>
              <a:rPr sz="1600" b="1" spc="4" dirty="0">
                <a:latin typeface="Arial"/>
                <a:cs typeface="Arial"/>
              </a:rPr>
              <a:t>l</a:t>
            </a:r>
            <a:r>
              <a:rPr sz="1600" b="1" spc="-9" dirty="0">
                <a:latin typeface="Arial"/>
                <a:cs typeface="Arial"/>
              </a:rPr>
              <a:t>ü</a:t>
            </a:r>
            <a:r>
              <a:rPr sz="1600" b="1" dirty="0">
                <a:latin typeface="Arial"/>
                <a:cs typeface="Arial"/>
              </a:rPr>
              <a:t>ft</a:t>
            </a:r>
            <a:r>
              <a:rPr sz="1600" b="1" spc="-4" dirty="0">
                <a:latin typeface="Arial"/>
                <a:cs typeface="Arial"/>
              </a:rPr>
              <a:t>e</a:t>
            </a:r>
            <a:r>
              <a:rPr sz="1600" b="1" dirty="0">
                <a:latin typeface="Arial"/>
                <a:cs typeface="Arial"/>
              </a:rPr>
              <a:t>n</a:t>
            </a:r>
            <a:r>
              <a:rPr sz="1600" b="1" spc="-43" dirty="0">
                <a:latin typeface="Arial"/>
                <a:cs typeface="Arial"/>
              </a:rPr>
              <a:t> </a:t>
            </a:r>
            <a:r>
              <a:rPr sz="1600" b="1" spc="-9" dirty="0">
                <a:latin typeface="Arial"/>
                <a:cs typeface="Arial"/>
              </a:rPr>
              <a:t>b</a:t>
            </a:r>
            <a:r>
              <a:rPr sz="1600" b="1" spc="-4" dirty="0">
                <a:latin typeface="Arial"/>
                <a:cs typeface="Arial"/>
              </a:rPr>
              <a:t>e</a:t>
            </a:r>
            <a:r>
              <a:rPr sz="1600" b="1" dirty="0">
                <a:latin typeface="Arial"/>
                <a:cs typeface="Arial"/>
              </a:rPr>
              <a:t>i</a:t>
            </a:r>
            <a:r>
              <a:rPr sz="1600" b="1" spc="-13" dirty="0">
                <a:latin typeface="Arial"/>
                <a:cs typeface="Arial"/>
              </a:rPr>
              <a:t> </a:t>
            </a:r>
            <a:r>
              <a:rPr sz="1600" b="1" spc="-9" dirty="0">
                <a:latin typeface="Arial"/>
                <a:cs typeface="Arial"/>
              </a:rPr>
              <a:t>R</a:t>
            </a:r>
            <a:r>
              <a:rPr sz="1600" b="1" spc="-4" dirty="0">
                <a:latin typeface="Arial"/>
                <a:cs typeface="Arial"/>
              </a:rPr>
              <a:t>a</a:t>
            </a:r>
            <a:r>
              <a:rPr sz="1600" b="1" spc="-9" dirty="0">
                <a:latin typeface="Arial"/>
                <a:cs typeface="Arial"/>
              </a:rPr>
              <a:t>u</a:t>
            </a:r>
            <a:r>
              <a:rPr sz="1600" b="1" spc="-4" dirty="0">
                <a:latin typeface="Arial"/>
                <a:cs typeface="Arial"/>
              </a:rPr>
              <a:t>msc</a:t>
            </a:r>
            <a:r>
              <a:rPr sz="1600" b="1" spc="-9" dirty="0">
                <a:latin typeface="Arial"/>
                <a:cs typeface="Arial"/>
              </a:rPr>
              <a:t>h</a:t>
            </a:r>
            <a:r>
              <a:rPr sz="1600" b="1" spc="4" dirty="0">
                <a:latin typeface="Arial"/>
                <a:cs typeface="Arial"/>
              </a:rPr>
              <a:t>i</a:t>
            </a:r>
            <a:r>
              <a:rPr sz="1600" b="1" spc="-4" dirty="0">
                <a:latin typeface="Arial"/>
                <a:cs typeface="Arial"/>
              </a:rPr>
              <a:t>e</a:t>
            </a:r>
            <a:r>
              <a:rPr sz="1600" b="1" spc="-9" dirty="0">
                <a:latin typeface="Arial"/>
                <a:cs typeface="Arial"/>
              </a:rPr>
              <a:t>ß</a:t>
            </a:r>
            <a:r>
              <a:rPr sz="1600" b="1" spc="-4" dirty="0">
                <a:latin typeface="Arial"/>
                <a:cs typeface="Arial"/>
              </a:rPr>
              <a:t>a</a:t>
            </a:r>
            <a:r>
              <a:rPr sz="1600" b="1" spc="-9" dirty="0">
                <a:latin typeface="Arial"/>
                <a:cs typeface="Arial"/>
              </a:rPr>
              <a:t>nl</a:t>
            </a:r>
            <a:r>
              <a:rPr sz="1600" b="1" spc="-4" dirty="0">
                <a:latin typeface="Arial"/>
                <a:cs typeface="Arial"/>
              </a:rPr>
              <a:t>a</a:t>
            </a:r>
            <a:r>
              <a:rPr sz="1600" b="1" spc="-9" dirty="0">
                <a:latin typeface="Arial"/>
                <a:cs typeface="Arial"/>
              </a:rPr>
              <a:t>g</a:t>
            </a:r>
            <a:r>
              <a:rPr sz="1600" b="1" spc="-13" dirty="0">
                <a:latin typeface="Arial"/>
                <a:cs typeface="Arial"/>
              </a:rPr>
              <a:t>e</a:t>
            </a:r>
            <a:r>
              <a:rPr sz="1600" b="1" dirty="0">
                <a:latin typeface="Arial"/>
                <a:cs typeface="Arial"/>
              </a:rPr>
              <a:t>n</a:t>
            </a:r>
            <a:r>
              <a:rPr sz="1600" b="1" spc="-30" dirty="0">
                <a:latin typeface="Arial"/>
                <a:cs typeface="Arial"/>
              </a:rPr>
              <a:t> </a:t>
            </a:r>
            <a:r>
              <a:rPr sz="1600" b="1" dirty="0">
                <a:latin typeface="Arial"/>
                <a:cs typeface="Arial"/>
              </a:rPr>
              <a:t>f</a:t>
            </a:r>
            <a:r>
              <a:rPr sz="1600" b="1" spc="-9" dirty="0">
                <a:latin typeface="Arial"/>
                <a:cs typeface="Arial"/>
              </a:rPr>
              <a:t>ü</a:t>
            </a:r>
            <a:r>
              <a:rPr sz="1600" b="1" dirty="0">
                <a:latin typeface="Arial"/>
                <a:cs typeface="Arial"/>
              </a:rPr>
              <a:t>r</a:t>
            </a:r>
            <a:r>
              <a:rPr sz="1600" b="1" spc="-13" dirty="0">
                <a:latin typeface="Arial"/>
                <a:cs typeface="Arial"/>
              </a:rPr>
              <a:t> </a:t>
            </a:r>
            <a:r>
              <a:rPr sz="1600" b="1" spc="-9" dirty="0">
                <a:latin typeface="Arial"/>
                <a:cs typeface="Arial"/>
              </a:rPr>
              <a:t>F</a:t>
            </a:r>
            <a:r>
              <a:rPr sz="1600" b="1" spc="-4" dirty="0">
                <a:latin typeface="Arial"/>
                <a:cs typeface="Arial"/>
              </a:rPr>
              <a:t>e</a:t>
            </a:r>
            <a:r>
              <a:rPr sz="1600" b="1" spc="-9" dirty="0">
                <a:latin typeface="Arial"/>
                <a:cs typeface="Arial"/>
              </a:rPr>
              <a:t>u</a:t>
            </a:r>
            <a:r>
              <a:rPr sz="1600" b="1" spc="-4" dirty="0">
                <a:latin typeface="Arial"/>
                <a:cs typeface="Arial"/>
              </a:rPr>
              <a:t>e</a:t>
            </a:r>
            <a:r>
              <a:rPr sz="1600" b="1" spc="-9" dirty="0">
                <a:latin typeface="Arial"/>
                <a:cs typeface="Arial"/>
              </a:rPr>
              <a:t>r</a:t>
            </a:r>
            <a:r>
              <a:rPr sz="1600" b="1" spc="17" dirty="0">
                <a:latin typeface="Arial"/>
                <a:cs typeface="Arial"/>
              </a:rPr>
              <a:t>w</a:t>
            </a:r>
            <a:r>
              <a:rPr sz="1600" b="1" spc="-4" dirty="0">
                <a:latin typeface="Arial"/>
                <a:cs typeface="Arial"/>
              </a:rPr>
              <a:t>a</a:t>
            </a:r>
            <a:r>
              <a:rPr sz="1600" b="1" spc="-13" dirty="0">
                <a:latin typeface="Arial"/>
                <a:cs typeface="Arial"/>
              </a:rPr>
              <a:t>f</a:t>
            </a:r>
            <a:r>
              <a:rPr sz="1600" b="1" dirty="0">
                <a:latin typeface="Arial"/>
                <a:cs typeface="Arial"/>
              </a:rPr>
              <a:t>f</a:t>
            </a:r>
            <a:r>
              <a:rPr sz="1600" b="1" spc="-4" dirty="0">
                <a:latin typeface="Arial"/>
                <a:cs typeface="Arial"/>
              </a:rPr>
              <a:t>e</a:t>
            </a:r>
            <a:r>
              <a:rPr sz="1600" b="1" dirty="0">
                <a:latin typeface="Arial"/>
                <a:cs typeface="Arial"/>
              </a:rPr>
              <a:t>n</a:t>
            </a:r>
            <a:endParaRPr sz="1600" dirty="0">
              <a:latin typeface="Arial"/>
              <a:cs typeface="Arial"/>
            </a:endParaRPr>
          </a:p>
          <a:p>
            <a:pPr marL="731405" marR="276924" indent="-4344">
              <a:spcBef>
                <a:spcPts val="821"/>
              </a:spcBef>
            </a:pPr>
            <a:r>
              <a:rPr sz="1600" spc="-4" dirty="0">
                <a:latin typeface="Arial"/>
                <a:cs typeface="Arial"/>
              </a:rPr>
              <a:t>Au</a:t>
            </a:r>
            <a:r>
              <a:rPr sz="1600" spc="4" dirty="0">
                <a:latin typeface="Arial"/>
                <a:cs typeface="Arial"/>
              </a:rPr>
              <a:t>s</a:t>
            </a:r>
            <a:r>
              <a:rPr sz="1600" dirty="0">
                <a:latin typeface="Arial"/>
                <a:cs typeface="Arial"/>
              </a:rPr>
              <a:t>r</a:t>
            </a:r>
            <a:r>
              <a:rPr sz="1600" spc="-4" dirty="0">
                <a:latin typeface="Arial"/>
                <a:cs typeface="Arial"/>
              </a:rPr>
              <a:t>e</a:t>
            </a:r>
            <a:r>
              <a:rPr sz="1600" dirty="0">
                <a:latin typeface="Arial"/>
                <a:cs typeface="Arial"/>
              </a:rPr>
              <a:t>i</a:t>
            </a:r>
            <a:r>
              <a:rPr sz="1600" spc="4" dirty="0">
                <a:latin typeface="Arial"/>
                <a:cs typeface="Arial"/>
              </a:rPr>
              <a:t>c</a:t>
            </a:r>
            <a:r>
              <a:rPr sz="1600" spc="-13" dirty="0">
                <a:latin typeface="Arial"/>
                <a:cs typeface="Arial"/>
              </a:rPr>
              <a:t>h</a:t>
            </a:r>
            <a:r>
              <a:rPr sz="1600" spc="-4" dirty="0">
                <a:latin typeface="Arial"/>
                <a:cs typeface="Arial"/>
              </a:rPr>
              <a:t>e</a:t>
            </a:r>
            <a:r>
              <a:rPr sz="1600" spc="-13" dirty="0">
                <a:latin typeface="Arial"/>
                <a:cs typeface="Arial"/>
              </a:rPr>
              <a:t>n</a:t>
            </a:r>
            <a:r>
              <a:rPr sz="1600" dirty="0">
                <a:latin typeface="Arial"/>
                <a:cs typeface="Arial"/>
              </a:rPr>
              <a:t>d</a:t>
            </a:r>
            <a:r>
              <a:rPr sz="1600" spc="-38" dirty="0">
                <a:latin typeface="Arial"/>
                <a:cs typeface="Arial"/>
              </a:rPr>
              <a:t> </a:t>
            </a:r>
            <a:r>
              <a:rPr sz="1600" spc="-4" dirty="0">
                <a:latin typeface="Arial"/>
                <a:cs typeface="Arial"/>
              </a:rPr>
              <a:t>d</a:t>
            </a:r>
            <a:r>
              <a:rPr sz="1600" dirty="0">
                <a:latin typeface="Arial"/>
                <a:cs typeface="Arial"/>
              </a:rPr>
              <a:t>i</a:t>
            </a:r>
            <a:r>
              <a:rPr sz="1600" spc="-9" dirty="0">
                <a:latin typeface="Arial"/>
                <a:cs typeface="Arial"/>
              </a:rPr>
              <a:t>m</a:t>
            </a:r>
            <a:r>
              <a:rPr sz="1600" spc="-4" dirty="0">
                <a:latin typeface="Arial"/>
                <a:cs typeface="Arial"/>
              </a:rPr>
              <a:t>en</a:t>
            </a:r>
            <a:r>
              <a:rPr sz="1600" spc="4" dirty="0">
                <a:latin typeface="Arial"/>
                <a:cs typeface="Arial"/>
              </a:rPr>
              <a:t>s</a:t>
            </a:r>
            <a:r>
              <a:rPr sz="1600" dirty="0">
                <a:latin typeface="Arial"/>
                <a:cs typeface="Arial"/>
              </a:rPr>
              <a:t>i</a:t>
            </a:r>
            <a:r>
              <a:rPr sz="1600" spc="-4" dirty="0">
                <a:latin typeface="Arial"/>
                <a:cs typeface="Arial"/>
              </a:rPr>
              <a:t>on</a:t>
            </a:r>
            <a:r>
              <a:rPr sz="1600" dirty="0">
                <a:latin typeface="Arial"/>
                <a:cs typeface="Arial"/>
              </a:rPr>
              <a:t>i</a:t>
            </a:r>
            <a:r>
              <a:rPr sz="1600" spc="-4" dirty="0">
                <a:latin typeface="Arial"/>
                <a:cs typeface="Arial"/>
              </a:rPr>
              <a:t>e</a:t>
            </a:r>
            <a:r>
              <a:rPr sz="1600" dirty="0">
                <a:latin typeface="Arial"/>
                <a:cs typeface="Arial"/>
              </a:rPr>
              <a:t>r</a:t>
            </a:r>
            <a:r>
              <a:rPr sz="1600" spc="-9" dirty="0">
                <a:latin typeface="Arial"/>
                <a:cs typeface="Arial"/>
              </a:rPr>
              <a:t>t</a:t>
            </a:r>
            <a:r>
              <a:rPr sz="1600" dirty="0">
                <a:latin typeface="Arial"/>
                <a:cs typeface="Arial"/>
              </a:rPr>
              <a:t>e</a:t>
            </a:r>
            <a:r>
              <a:rPr sz="1600" spc="-38" dirty="0">
                <a:latin typeface="Arial"/>
                <a:cs typeface="Arial"/>
              </a:rPr>
              <a:t> </a:t>
            </a:r>
            <a:r>
              <a:rPr sz="1600" spc="-4" dirty="0">
                <a:latin typeface="Arial"/>
                <a:cs typeface="Arial"/>
              </a:rPr>
              <a:t>Be</a:t>
            </a:r>
            <a:r>
              <a:rPr sz="1600" dirty="0">
                <a:latin typeface="Arial"/>
                <a:cs typeface="Arial"/>
              </a:rPr>
              <a:t>-</a:t>
            </a:r>
            <a:r>
              <a:rPr sz="1600" spc="-17"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4" dirty="0">
                <a:latin typeface="Arial"/>
                <a:cs typeface="Arial"/>
              </a:rPr>
              <a:t>En</a:t>
            </a:r>
            <a:r>
              <a:rPr sz="1600" spc="4" dirty="0">
                <a:latin typeface="Arial"/>
                <a:cs typeface="Arial"/>
              </a:rPr>
              <a:t>t</a:t>
            </a:r>
            <a:r>
              <a:rPr sz="1600" dirty="0">
                <a:latin typeface="Arial"/>
                <a:cs typeface="Arial"/>
              </a:rPr>
              <a:t>l</a:t>
            </a:r>
            <a:r>
              <a:rPr sz="1600" spc="-4" dirty="0">
                <a:latin typeface="Arial"/>
                <a:cs typeface="Arial"/>
              </a:rPr>
              <a:t>ü</a:t>
            </a:r>
            <a:r>
              <a:rPr sz="1600" spc="4" dirty="0">
                <a:latin typeface="Arial"/>
                <a:cs typeface="Arial"/>
              </a:rPr>
              <a:t>ft</a:t>
            </a:r>
            <a:r>
              <a:rPr sz="1600" spc="-4" dirty="0">
                <a:latin typeface="Arial"/>
                <a:cs typeface="Arial"/>
              </a:rPr>
              <a:t>un</a:t>
            </a:r>
            <a:r>
              <a:rPr sz="1600" spc="-13" dirty="0">
                <a:latin typeface="Arial"/>
                <a:cs typeface="Arial"/>
              </a:rPr>
              <a:t>g</a:t>
            </a:r>
            <a:r>
              <a:rPr sz="1600" spc="4" dirty="0">
                <a:latin typeface="Arial"/>
                <a:cs typeface="Arial"/>
              </a:rPr>
              <a:t>s</a:t>
            </a:r>
            <a:r>
              <a:rPr sz="1600" spc="-13" dirty="0">
                <a:latin typeface="Arial"/>
                <a:cs typeface="Arial"/>
              </a:rPr>
              <a:t>a</a:t>
            </a:r>
            <a:r>
              <a:rPr sz="1600" spc="-4" dirty="0">
                <a:latin typeface="Arial"/>
                <a:cs typeface="Arial"/>
              </a:rPr>
              <a:t>n</a:t>
            </a:r>
            <a:r>
              <a:rPr sz="1600" dirty="0">
                <a:latin typeface="Arial"/>
                <a:cs typeface="Arial"/>
              </a:rPr>
              <a:t>l</a:t>
            </a:r>
            <a:r>
              <a:rPr sz="1600" spc="-4" dirty="0">
                <a:latin typeface="Arial"/>
                <a:cs typeface="Arial"/>
              </a:rPr>
              <a:t>a</a:t>
            </a:r>
            <a:r>
              <a:rPr sz="1600" spc="-13" dirty="0">
                <a:latin typeface="Arial"/>
                <a:cs typeface="Arial"/>
              </a:rPr>
              <a:t>g</a:t>
            </a:r>
            <a:r>
              <a:rPr sz="1600" dirty="0">
                <a:latin typeface="Arial"/>
                <a:cs typeface="Arial"/>
              </a:rPr>
              <a:t>e</a:t>
            </a:r>
            <a:r>
              <a:rPr sz="1600" spc="-38"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r>
              <a:rPr sz="1600" spc="-13"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r</a:t>
            </a:r>
            <a:r>
              <a:rPr sz="1600" spc="-4" dirty="0">
                <a:latin typeface="Arial"/>
                <a:cs typeface="Arial"/>
              </a:rPr>
              <a:t>ge</a:t>
            </a:r>
            <a:r>
              <a:rPr sz="1600" spc="4" dirty="0">
                <a:latin typeface="Arial"/>
                <a:cs typeface="Arial"/>
              </a:rPr>
              <a:t>sc</a:t>
            </a:r>
            <a:r>
              <a:rPr sz="1600" spc="-4" dirty="0">
                <a:latin typeface="Arial"/>
                <a:cs typeface="Arial"/>
              </a:rPr>
              <a:t>h</a:t>
            </a:r>
            <a:r>
              <a:rPr sz="1600" dirty="0">
                <a:latin typeface="Arial"/>
                <a:cs typeface="Arial"/>
              </a:rPr>
              <a:t>ri</a:t>
            </a:r>
            <a:r>
              <a:rPr sz="1600" spc="-4" dirty="0">
                <a:latin typeface="Arial"/>
                <a:cs typeface="Arial"/>
              </a:rPr>
              <a:t>eb</a:t>
            </a:r>
            <a:r>
              <a:rPr sz="1600" spc="-13" dirty="0">
                <a:latin typeface="Arial"/>
                <a:cs typeface="Arial"/>
              </a:rPr>
              <a:t>e</a:t>
            </a:r>
            <a:r>
              <a:rPr sz="1600" spc="-4" dirty="0">
                <a:latin typeface="Arial"/>
                <a:cs typeface="Arial"/>
              </a:rPr>
              <a:t>n</a:t>
            </a:r>
            <a:r>
              <a:rPr sz="1600" dirty="0">
                <a:latin typeface="Arial"/>
                <a:cs typeface="Arial"/>
              </a:rPr>
              <a:t>,</a:t>
            </a:r>
            <a:r>
              <a:rPr sz="1600" spc="-43" dirty="0">
                <a:latin typeface="Arial"/>
                <a:cs typeface="Arial"/>
              </a:rPr>
              <a:t> </a:t>
            </a:r>
            <a:r>
              <a:rPr sz="1600" spc="-4" dirty="0">
                <a:latin typeface="Arial"/>
                <a:cs typeface="Arial"/>
              </a:rPr>
              <a:t>d</a:t>
            </a:r>
            <a:r>
              <a:rPr sz="1600" dirty="0">
                <a:latin typeface="Arial"/>
                <a:cs typeface="Arial"/>
              </a:rPr>
              <a:t>i</a:t>
            </a:r>
            <a:r>
              <a:rPr sz="1600" spc="-4" dirty="0">
                <a:latin typeface="Arial"/>
                <a:cs typeface="Arial"/>
              </a:rPr>
              <a:t>e</a:t>
            </a:r>
            <a:r>
              <a:rPr sz="1600" spc="4" dirty="0">
                <a:latin typeface="Arial"/>
                <a:cs typeface="Arial"/>
              </a:rPr>
              <a:t>s</a:t>
            </a:r>
            <a:r>
              <a:rPr sz="1600" dirty="0">
                <a:latin typeface="Arial"/>
                <a:cs typeface="Arial"/>
              </a:rPr>
              <a:t>e</a:t>
            </a:r>
            <a:r>
              <a:rPr sz="1600" spc="-17" dirty="0">
                <a:latin typeface="Arial"/>
                <a:cs typeface="Arial"/>
              </a:rPr>
              <a:t> </a:t>
            </a:r>
            <a:r>
              <a:rPr sz="1600" spc="-9" dirty="0">
                <a:latin typeface="Arial"/>
                <a:cs typeface="Arial"/>
              </a:rPr>
              <a:t>m</a:t>
            </a:r>
            <a:r>
              <a:rPr sz="1600" spc="-4" dirty="0">
                <a:latin typeface="Arial"/>
                <a:cs typeface="Arial"/>
              </a:rPr>
              <a:t>u</a:t>
            </a:r>
            <a:r>
              <a:rPr sz="1600" spc="4" dirty="0">
                <a:latin typeface="Arial"/>
                <a:cs typeface="Arial"/>
              </a:rPr>
              <a:t>s</a:t>
            </a:r>
            <a:r>
              <a:rPr sz="1600" dirty="0">
                <a:latin typeface="Arial"/>
                <a:cs typeface="Arial"/>
              </a:rPr>
              <a:t>s </a:t>
            </a:r>
            <a:r>
              <a:rPr sz="1600" spc="-4" dirty="0">
                <a:latin typeface="Arial"/>
                <a:cs typeface="Arial"/>
              </a:rPr>
              <a:t>a</a:t>
            </a:r>
            <a:r>
              <a:rPr sz="1600" dirty="0">
                <a:latin typeface="Arial"/>
                <a:cs typeface="Arial"/>
              </a:rPr>
              <a:t>lle</a:t>
            </a:r>
            <a:r>
              <a:rPr sz="1600" spc="-17" dirty="0">
                <a:latin typeface="Arial"/>
                <a:cs typeface="Arial"/>
              </a:rPr>
              <a:t> </a:t>
            </a:r>
            <a:r>
              <a:rPr sz="1600" spc="4" dirty="0">
                <a:latin typeface="Arial"/>
                <a:cs typeface="Arial"/>
              </a:rPr>
              <a:t>z</a:t>
            </a:r>
            <a:r>
              <a:rPr sz="1600" spc="-17" dirty="0">
                <a:latin typeface="Arial"/>
                <a:cs typeface="Arial"/>
              </a:rPr>
              <a:t>w</a:t>
            </a:r>
            <a:r>
              <a:rPr sz="1600" spc="-4" dirty="0">
                <a:latin typeface="Arial"/>
                <a:cs typeface="Arial"/>
              </a:rPr>
              <a:t>e</a:t>
            </a:r>
            <a:r>
              <a:rPr sz="1600" dirty="0">
                <a:latin typeface="Arial"/>
                <a:cs typeface="Arial"/>
              </a:rPr>
              <a:t>i</a:t>
            </a:r>
            <a:r>
              <a:rPr sz="1600" spc="4" dirty="0">
                <a:latin typeface="Arial"/>
                <a:cs typeface="Arial"/>
              </a:rPr>
              <a:t> J</a:t>
            </a:r>
            <a:r>
              <a:rPr sz="1600" spc="-4" dirty="0">
                <a:latin typeface="Arial"/>
                <a:cs typeface="Arial"/>
              </a:rPr>
              <a:t>ah</a:t>
            </a:r>
            <a:r>
              <a:rPr sz="1600" dirty="0">
                <a:latin typeface="Arial"/>
                <a:cs typeface="Arial"/>
              </a:rPr>
              <a:t>re</a:t>
            </a:r>
            <a:r>
              <a:rPr sz="1600" spc="-26"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n</a:t>
            </a:r>
            <a:r>
              <a:rPr sz="1600" spc="-9"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ne</a:t>
            </a:r>
            <a:r>
              <a:rPr sz="1600" dirty="0">
                <a:latin typeface="Arial"/>
                <a:cs typeface="Arial"/>
              </a:rPr>
              <a:t>m</a:t>
            </a:r>
            <a:r>
              <a:rPr sz="1600" spc="-21" dirty="0">
                <a:latin typeface="Arial"/>
                <a:cs typeface="Arial"/>
              </a:rPr>
              <a:t> </a:t>
            </a:r>
            <a:r>
              <a:rPr sz="1600" spc="-4" dirty="0">
                <a:latin typeface="Arial"/>
                <a:cs typeface="Arial"/>
              </a:rPr>
              <a:t>Sa</a:t>
            </a:r>
            <a:r>
              <a:rPr sz="1600" spc="4" dirty="0">
                <a:latin typeface="Arial"/>
                <a:cs typeface="Arial"/>
              </a:rPr>
              <a:t>c</a:t>
            </a:r>
            <a:r>
              <a:rPr sz="1600" spc="-4" dirty="0">
                <a:latin typeface="Arial"/>
                <a:cs typeface="Arial"/>
              </a:rPr>
              <a:t>h</a:t>
            </a:r>
            <a:r>
              <a:rPr sz="1600" spc="4" dirty="0">
                <a:latin typeface="Arial"/>
                <a:cs typeface="Arial"/>
              </a:rPr>
              <a:t>k</a:t>
            </a:r>
            <a:r>
              <a:rPr sz="1600" spc="-4" dirty="0">
                <a:latin typeface="Arial"/>
                <a:cs typeface="Arial"/>
              </a:rPr>
              <a:t>und</a:t>
            </a:r>
            <a:r>
              <a:rPr sz="1600" dirty="0">
                <a:latin typeface="Arial"/>
                <a:cs typeface="Arial"/>
              </a:rPr>
              <a:t>i</a:t>
            </a:r>
            <a:r>
              <a:rPr sz="1600" spc="-4" dirty="0">
                <a:latin typeface="Arial"/>
                <a:cs typeface="Arial"/>
              </a:rPr>
              <a:t>g</a:t>
            </a:r>
            <a:r>
              <a:rPr sz="1600" spc="-13" dirty="0">
                <a:latin typeface="Arial"/>
                <a:cs typeface="Arial"/>
              </a:rPr>
              <a:t>e</a:t>
            </a:r>
            <a:r>
              <a:rPr sz="1600" dirty="0">
                <a:latin typeface="Arial"/>
                <a:cs typeface="Arial"/>
              </a:rPr>
              <a:t>n</a:t>
            </a:r>
            <a:r>
              <a:rPr sz="1600" spc="-38" dirty="0">
                <a:latin typeface="Arial"/>
                <a:cs typeface="Arial"/>
              </a:rPr>
              <a:t> </a:t>
            </a:r>
            <a:r>
              <a:rPr sz="1600" spc="-4" dirty="0" err="1">
                <a:latin typeface="Arial"/>
                <a:cs typeface="Arial"/>
              </a:rPr>
              <a:t>übe</a:t>
            </a:r>
            <a:r>
              <a:rPr sz="1600" dirty="0" err="1">
                <a:latin typeface="Arial"/>
                <a:cs typeface="Arial"/>
              </a:rPr>
              <a:t>r</a:t>
            </a:r>
            <a:r>
              <a:rPr sz="1600" spc="-4" dirty="0" err="1">
                <a:latin typeface="Arial"/>
                <a:cs typeface="Arial"/>
              </a:rPr>
              <a:t>p</a:t>
            </a:r>
            <a:r>
              <a:rPr sz="1600" dirty="0" err="1">
                <a:latin typeface="Arial"/>
                <a:cs typeface="Arial"/>
              </a:rPr>
              <a:t>r</a:t>
            </a:r>
            <a:r>
              <a:rPr sz="1600" spc="-4" dirty="0" err="1">
                <a:latin typeface="Arial"/>
                <a:cs typeface="Arial"/>
              </a:rPr>
              <a:t>ü</a:t>
            </a:r>
            <a:r>
              <a:rPr sz="1600" spc="4" dirty="0" err="1">
                <a:latin typeface="Arial"/>
                <a:cs typeface="Arial"/>
              </a:rPr>
              <a:t>f</a:t>
            </a:r>
            <a:r>
              <a:rPr sz="1600" dirty="0" err="1">
                <a:latin typeface="Arial"/>
                <a:cs typeface="Arial"/>
              </a:rPr>
              <a:t>t</a:t>
            </a:r>
            <a:r>
              <a:rPr sz="1600" spc="-43" dirty="0">
                <a:latin typeface="Arial"/>
                <a:cs typeface="Arial"/>
              </a:rPr>
              <a:t> </a:t>
            </a:r>
            <a:r>
              <a:rPr sz="1600" spc="-17" dirty="0" err="1">
                <a:latin typeface="Arial"/>
                <a:cs typeface="Arial"/>
              </a:rPr>
              <a:t>w</a:t>
            </a:r>
            <a:r>
              <a:rPr sz="1600" spc="-4" dirty="0" err="1">
                <a:latin typeface="Arial"/>
                <a:cs typeface="Arial"/>
              </a:rPr>
              <a:t>e</a:t>
            </a:r>
            <a:r>
              <a:rPr sz="1600" dirty="0" err="1">
                <a:latin typeface="Arial"/>
                <a:cs typeface="Arial"/>
              </a:rPr>
              <a:t>r</a:t>
            </a:r>
            <a:r>
              <a:rPr sz="1600" spc="-4" dirty="0" err="1">
                <a:latin typeface="Arial"/>
                <a:cs typeface="Arial"/>
              </a:rPr>
              <a:t>de</a:t>
            </a:r>
            <a:r>
              <a:rPr sz="1600" dirty="0" err="1">
                <a:latin typeface="Arial"/>
                <a:cs typeface="Arial"/>
              </a:rPr>
              <a:t>n</a:t>
            </a:r>
            <a:r>
              <a:rPr sz="1600" dirty="0">
                <a:latin typeface="Arial"/>
                <a:cs typeface="Arial"/>
              </a:rPr>
              <a:t>.</a:t>
            </a:r>
          </a:p>
          <a:p>
            <a:pPr marL="731405" marR="4344" indent="3801">
              <a:spcBef>
                <a:spcPts val="821"/>
              </a:spcBef>
            </a:pPr>
            <a:r>
              <a:rPr sz="1600" spc="-9" dirty="0">
                <a:latin typeface="Arial"/>
                <a:cs typeface="Arial"/>
              </a:rPr>
              <a:t>D</a:t>
            </a:r>
            <a:r>
              <a:rPr sz="1600" dirty="0">
                <a:latin typeface="Arial"/>
                <a:cs typeface="Arial"/>
              </a:rPr>
              <a:t>ie</a:t>
            </a:r>
            <a:r>
              <a:rPr sz="1600" spc="-77" dirty="0">
                <a:latin typeface="Arial"/>
                <a:cs typeface="Arial"/>
              </a:rPr>
              <a:t> </a:t>
            </a:r>
            <a:r>
              <a:rPr sz="1600" spc="-4" dirty="0">
                <a:latin typeface="Arial"/>
                <a:cs typeface="Arial"/>
              </a:rPr>
              <a:t>Ab</a:t>
            </a:r>
            <a:r>
              <a:rPr sz="1600" dirty="0">
                <a:latin typeface="Arial"/>
                <a:cs typeface="Arial"/>
              </a:rPr>
              <a:t>l</a:t>
            </a:r>
            <a:r>
              <a:rPr sz="1600" spc="-4" dirty="0">
                <a:latin typeface="Arial"/>
                <a:cs typeface="Arial"/>
              </a:rPr>
              <a:t>u</a:t>
            </a:r>
            <a:r>
              <a:rPr sz="1600" spc="4" dirty="0">
                <a:latin typeface="Arial"/>
                <a:cs typeface="Arial"/>
              </a:rPr>
              <a:t>ftf</a:t>
            </a:r>
            <a:r>
              <a:rPr sz="1600" spc="-4" dirty="0">
                <a:latin typeface="Arial"/>
                <a:cs typeface="Arial"/>
              </a:rPr>
              <a:t>üh</a:t>
            </a:r>
            <a:r>
              <a:rPr sz="1600" spc="-13" dirty="0">
                <a:latin typeface="Arial"/>
                <a:cs typeface="Arial"/>
              </a:rPr>
              <a:t>r</a:t>
            </a:r>
            <a:r>
              <a:rPr sz="1600" spc="-4" dirty="0">
                <a:latin typeface="Arial"/>
                <a:cs typeface="Arial"/>
              </a:rPr>
              <a:t>un</a:t>
            </a:r>
            <a:r>
              <a:rPr sz="1600" dirty="0">
                <a:latin typeface="Arial"/>
                <a:cs typeface="Arial"/>
              </a:rPr>
              <a:t>g</a:t>
            </a:r>
            <a:r>
              <a:rPr sz="1600" spc="-47"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r>
              <a:rPr sz="1600" spc="-13" dirty="0">
                <a:latin typeface="Arial"/>
                <a:cs typeface="Arial"/>
              </a:rPr>
              <a:t> </a:t>
            </a:r>
            <a:r>
              <a:rPr sz="1600" spc="4" dirty="0">
                <a:latin typeface="Arial"/>
                <a:cs typeface="Arial"/>
              </a:rPr>
              <a:t>t</a:t>
            </a:r>
            <a:r>
              <a:rPr sz="1600" spc="-4" dirty="0">
                <a:latin typeface="Arial"/>
                <a:cs typeface="Arial"/>
              </a:rPr>
              <a:t>e</a:t>
            </a:r>
            <a:r>
              <a:rPr sz="1600" spc="4" dirty="0">
                <a:latin typeface="Arial"/>
                <a:cs typeface="Arial"/>
              </a:rPr>
              <a:t>c</a:t>
            </a:r>
            <a:r>
              <a:rPr sz="1600" spc="-4" dirty="0">
                <a:latin typeface="Arial"/>
                <a:cs typeface="Arial"/>
              </a:rPr>
              <a:t>hn</a:t>
            </a:r>
            <a:r>
              <a:rPr sz="1600" dirty="0">
                <a:latin typeface="Arial"/>
                <a:cs typeface="Arial"/>
              </a:rPr>
              <a:t>i</a:t>
            </a:r>
            <a:r>
              <a:rPr sz="1600" spc="4" dirty="0">
                <a:latin typeface="Arial"/>
                <a:cs typeface="Arial"/>
              </a:rPr>
              <a:t>s</a:t>
            </a:r>
            <a:r>
              <a:rPr sz="1600" spc="-9" dirty="0">
                <a:latin typeface="Arial"/>
                <a:cs typeface="Arial"/>
              </a:rPr>
              <a:t>c</a:t>
            </a:r>
            <a:r>
              <a:rPr sz="1600" dirty="0">
                <a:latin typeface="Arial"/>
                <a:cs typeface="Arial"/>
              </a:rPr>
              <a:t>h</a:t>
            </a:r>
            <a:r>
              <a:rPr sz="1600" spc="-38" dirty="0">
                <a:latin typeface="Arial"/>
                <a:cs typeface="Arial"/>
              </a:rPr>
              <a:t> </a:t>
            </a:r>
            <a:r>
              <a:rPr sz="1600" spc="4" dirty="0">
                <a:latin typeface="Arial"/>
                <a:cs typeface="Arial"/>
              </a:rPr>
              <a:t>s</a:t>
            </a:r>
            <a:r>
              <a:rPr sz="1600" dirty="0">
                <a:latin typeface="Arial"/>
                <a:cs typeface="Arial"/>
              </a:rPr>
              <a:t>o</a:t>
            </a:r>
            <a:r>
              <a:rPr sz="1600" spc="-9" dirty="0">
                <a:latin typeface="Arial"/>
                <a:cs typeface="Arial"/>
              </a:rPr>
              <a:t> </a:t>
            </a:r>
            <a:r>
              <a:rPr sz="1600" spc="-4" dirty="0">
                <a:latin typeface="Arial"/>
                <a:cs typeface="Arial"/>
              </a:rPr>
              <a:t>au</a:t>
            </a:r>
            <a:r>
              <a:rPr sz="1600" spc="4" dirty="0">
                <a:latin typeface="Arial"/>
                <a:cs typeface="Arial"/>
              </a:rPr>
              <a:t>sz</a:t>
            </a:r>
            <a:r>
              <a:rPr sz="1600" spc="-4" dirty="0">
                <a:latin typeface="Arial"/>
                <a:cs typeface="Arial"/>
              </a:rPr>
              <a:t>u</a:t>
            </a:r>
            <a:r>
              <a:rPr sz="1600" spc="-9" dirty="0">
                <a:latin typeface="Arial"/>
                <a:cs typeface="Arial"/>
              </a:rPr>
              <a:t>f</a:t>
            </a:r>
            <a:r>
              <a:rPr sz="1600" spc="-4" dirty="0">
                <a:latin typeface="Arial"/>
                <a:cs typeface="Arial"/>
              </a:rPr>
              <a:t>ü</a:t>
            </a:r>
            <a:r>
              <a:rPr sz="1600" spc="-13" dirty="0">
                <a:latin typeface="Arial"/>
                <a:cs typeface="Arial"/>
              </a:rPr>
              <a:t>h</a:t>
            </a:r>
            <a:r>
              <a:rPr sz="1600" dirty="0">
                <a:latin typeface="Arial"/>
                <a:cs typeface="Arial"/>
              </a:rPr>
              <a:t>r</a:t>
            </a:r>
            <a:r>
              <a:rPr sz="1600" spc="-4" dirty="0">
                <a:latin typeface="Arial"/>
                <a:cs typeface="Arial"/>
              </a:rPr>
              <a:t>e</a:t>
            </a:r>
            <a:r>
              <a:rPr sz="1600" spc="-13" dirty="0">
                <a:latin typeface="Arial"/>
                <a:cs typeface="Arial"/>
              </a:rPr>
              <a:t>n</a:t>
            </a:r>
            <a:r>
              <a:rPr sz="1600" dirty="0">
                <a:latin typeface="Arial"/>
                <a:cs typeface="Arial"/>
              </a:rPr>
              <a:t>,</a:t>
            </a:r>
            <a:r>
              <a:rPr sz="1600" spc="-34" dirty="0">
                <a:latin typeface="Arial"/>
                <a:cs typeface="Arial"/>
              </a:rPr>
              <a:t> </a:t>
            </a:r>
            <a:r>
              <a:rPr sz="1600" spc="-4" dirty="0">
                <a:latin typeface="Arial"/>
                <a:cs typeface="Arial"/>
              </a:rPr>
              <a:t>da</a:t>
            </a:r>
            <a:r>
              <a:rPr sz="1600" spc="4" dirty="0">
                <a:latin typeface="Arial"/>
                <a:cs typeface="Arial"/>
              </a:rPr>
              <a:t>s</a:t>
            </a:r>
            <a:r>
              <a:rPr sz="1600" dirty="0">
                <a:latin typeface="Arial"/>
                <a:cs typeface="Arial"/>
              </a:rPr>
              <a:t>s</a:t>
            </a:r>
            <a:r>
              <a:rPr sz="1600" spc="-21"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Pu</a:t>
            </a:r>
            <a:r>
              <a:rPr sz="1600" dirty="0">
                <a:latin typeface="Arial"/>
                <a:cs typeface="Arial"/>
              </a:rPr>
              <a:t>l</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ga</a:t>
            </a:r>
            <a:r>
              <a:rPr sz="1600" spc="4" dirty="0">
                <a:latin typeface="Arial"/>
                <a:cs typeface="Arial"/>
              </a:rPr>
              <a:t>s</a:t>
            </a:r>
            <a:r>
              <a:rPr sz="1600" dirty="0">
                <a:latin typeface="Arial"/>
                <a:cs typeface="Arial"/>
              </a:rPr>
              <a:t>e</a:t>
            </a:r>
            <a:r>
              <a:rPr sz="1600" spc="-17" dirty="0">
                <a:latin typeface="Arial"/>
                <a:cs typeface="Arial"/>
              </a:rPr>
              <a:t> </a:t>
            </a:r>
            <a:r>
              <a:rPr sz="1600" spc="-4" dirty="0">
                <a:latin typeface="Arial"/>
                <a:cs typeface="Arial"/>
              </a:rPr>
              <a:t>n</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21" dirty="0">
                <a:latin typeface="Arial"/>
                <a:cs typeface="Arial"/>
              </a:rPr>
              <a:t> </a:t>
            </a:r>
            <a:r>
              <a:rPr sz="1600" dirty="0">
                <a:latin typeface="Arial"/>
                <a:cs typeface="Arial"/>
              </a:rPr>
              <a:t>im</a:t>
            </a:r>
            <a:r>
              <a:rPr sz="1600" spc="-73" dirty="0">
                <a:latin typeface="Arial"/>
                <a:cs typeface="Arial"/>
              </a:rPr>
              <a:t> </a:t>
            </a:r>
            <a:r>
              <a:rPr sz="1600" spc="-4" dirty="0">
                <a:latin typeface="Arial"/>
                <a:cs typeface="Arial"/>
              </a:rPr>
              <a:t>A</a:t>
            </a:r>
            <a:r>
              <a:rPr sz="1600" spc="4" dirty="0">
                <a:latin typeface="Arial"/>
                <a:cs typeface="Arial"/>
              </a:rPr>
              <a:t>t</a:t>
            </a:r>
            <a:r>
              <a:rPr sz="1600" spc="-4" dirty="0">
                <a:latin typeface="Arial"/>
                <a:cs typeface="Arial"/>
              </a:rPr>
              <a:t>e</a:t>
            </a:r>
            <a:r>
              <a:rPr sz="1600" spc="-9" dirty="0">
                <a:latin typeface="Arial"/>
                <a:cs typeface="Arial"/>
              </a:rPr>
              <a:t>m</a:t>
            </a:r>
            <a:r>
              <a:rPr sz="1600" spc="-4" dirty="0">
                <a:latin typeface="Arial"/>
                <a:cs typeface="Arial"/>
              </a:rPr>
              <a:t>be</a:t>
            </a:r>
            <a:r>
              <a:rPr sz="1600" dirty="0">
                <a:latin typeface="Arial"/>
                <a:cs typeface="Arial"/>
              </a:rPr>
              <a:t>r</a:t>
            </a:r>
            <a:r>
              <a:rPr sz="1600" spc="-4" dirty="0">
                <a:latin typeface="Arial"/>
                <a:cs typeface="Arial"/>
              </a:rPr>
              <a:t>e</a:t>
            </a:r>
            <a:r>
              <a:rPr sz="1600" dirty="0">
                <a:latin typeface="Arial"/>
                <a:cs typeface="Arial"/>
              </a:rPr>
              <a:t>i</a:t>
            </a:r>
            <a:r>
              <a:rPr sz="1600" spc="-9" dirty="0">
                <a:latin typeface="Arial"/>
                <a:cs typeface="Arial"/>
              </a:rPr>
              <a:t>c</a:t>
            </a:r>
            <a:r>
              <a:rPr sz="1600" dirty="0">
                <a:latin typeface="Arial"/>
                <a:cs typeface="Arial"/>
              </a:rPr>
              <a:t>h </a:t>
            </a:r>
            <a:r>
              <a:rPr sz="1600" spc="-4" dirty="0">
                <a:latin typeface="Arial"/>
                <a:cs typeface="Arial"/>
              </a:rPr>
              <a:t>de</a:t>
            </a:r>
            <a:r>
              <a:rPr sz="1600" dirty="0">
                <a:latin typeface="Arial"/>
                <a:cs typeface="Arial"/>
              </a:rPr>
              <a:t>r</a:t>
            </a:r>
            <a:r>
              <a:rPr sz="1600" spc="-1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13"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k</a:t>
            </a:r>
            <a:r>
              <a:rPr sz="1600" spc="-4" dirty="0">
                <a:latin typeface="Arial"/>
                <a:cs typeface="Arial"/>
              </a:rPr>
              <a:t>on</a:t>
            </a:r>
            <a:r>
              <a:rPr sz="1600" spc="4" dirty="0">
                <a:latin typeface="Arial"/>
                <a:cs typeface="Arial"/>
              </a:rPr>
              <a:t>z</a:t>
            </a:r>
            <a:r>
              <a:rPr sz="1600" spc="-4" dirty="0">
                <a:latin typeface="Arial"/>
                <a:cs typeface="Arial"/>
              </a:rPr>
              <a:t>en</a:t>
            </a:r>
            <a:r>
              <a:rPr sz="1600" spc="4" dirty="0">
                <a:latin typeface="Arial"/>
                <a:cs typeface="Arial"/>
              </a:rPr>
              <a:t>t</a:t>
            </a:r>
            <a:r>
              <a:rPr sz="1600" spc="-13" dirty="0">
                <a:latin typeface="Arial"/>
                <a:cs typeface="Arial"/>
              </a:rPr>
              <a:t>r</a:t>
            </a:r>
            <a:r>
              <a:rPr sz="1600" dirty="0">
                <a:latin typeface="Arial"/>
                <a:cs typeface="Arial"/>
              </a:rPr>
              <a:t>i</a:t>
            </a:r>
            <a:r>
              <a:rPr sz="1600" spc="-4" dirty="0">
                <a:latin typeface="Arial"/>
                <a:cs typeface="Arial"/>
              </a:rPr>
              <a:t>e</a:t>
            </a:r>
            <a:r>
              <a:rPr sz="1600" spc="-13" dirty="0">
                <a:latin typeface="Arial"/>
                <a:cs typeface="Arial"/>
              </a:rPr>
              <a:t>r</a:t>
            </a:r>
            <a:r>
              <a:rPr sz="1600" spc="-4" dirty="0">
                <a:latin typeface="Arial"/>
                <a:cs typeface="Arial"/>
              </a:rPr>
              <a:t>e</a:t>
            </a:r>
            <a:r>
              <a:rPr sz="1600" spc="-13" dirty="0">
                <a:latin typeface="Arial"/>
                <a:cs typeface="Arial"/>
              </a:rPr>
              <a:t>n</a:t>
            </a:r>
            <a:r>
              <a:rPr sz="1600" dirty="0">
                <a:latin typeface="Arial"/>
                <a:cs typeface="Arial"/>
              </a:rPr>
              <a:t>.</a:t>
            </a:r>
          </a:p>
          <a:p>
            <a:pPr marL="731405" marR="252490" indent="3801">
              <a:spcBef>
                <a:spcPts val="821"/>
              </a:spcBef>
            </a:pPr>
            <a:r>
              <a:rPr sz="1600" spc="-4" dirty="0">
                <a:latin typeface="Arial"/>
                <a:cs typeface="Arial"/>
              </a:rPr>
              <a:t>Be</a:t>
            </a:r>
            <a:r>
              <a:rPr sz="1600" dirty="0">
                <a:latin typeface="Arial"/>
                <a:cs typeface="Arial"/>
              </a:rPr>
              <a:t>im</a:t>
            </a:r>
            <a:r>
              <a:rPr sz="1600" spc="-21" dirty="0">
                <a:latin typeface="Arial"/>
                <a:cs typeface="Arial"/>
              </a:rPr>
              <a:t> </a:t>
            </a:r>
            <a:r>
              <a:rPr sz="1600" spc="-9" dirty="0">
                <a:latin typeface="Arial"/>
                <a:cs typeface="Arial"/>
              </a:rPr>
              <a:t>M</a:t>
            </a:r>
            <a:r>
              <a:rPr sz="1600" spc="-4" dirty="0">
                <a:latin typeface="Arial"/>
                <a:cs typeface="Arial"/>
              </a:rPr>
              <a:t>eh</a:t>
            </a:r>
            <a:r>
              <a:rPr sz="1600" dirty="0">
                <a:latin typeface="Arial"/>
                <a:cs typeface="Arial"/>
              </a:rPr>
              <a:t>r</a:t>
            </a:r>
            <a:r>
              <a:rPr sz="1600" spc="-4" dirty="0">
                <a:latin typeface="Arial"/>
                <a:cs typeface="Arial"/>
              </a:rPr>
              <a:t>d</a:t>
            </a:r>
            <a:r>
              <a:rPr sz="1600" dirty="0">
                <a:latin typeface="Arial"/>
                <a:cs typeface="Arial"/>
              </a:rPr>
              <a:t>i</a:t>
            </a:r>
            <a:r>
              <a:rPr sz="1600" spc="4" dirty="0">
                <a:latin typeface="Arial"/>
                <a:cs typeface="Arial"/>
              </a:rPr>
              <a:t>st</a:t>
            </a:r>
            <a:r>
              <a:rPr sz="1600" spc="-4" dirty="0">
                <a:latin typeface="Arial"/>
                <a:cs typeface="Arial"/>
              </a:rPr>
              <a:t>a</a:t>
            </a:r>
            <a:r>
              <a:rPr sz="1600" spc="-13" dirty="0">
                <a:latin typeface="Arial"/>
                <a:cs typeface="Arial"/>
              </a:rPr>
              <a:t>n</a:t>
            </a:r>
            <a:r>
              <a:rPr sz="1600" spc="4" dirty="0">
                <a:latin typeface="Arial"/>
                <a:cs typeface="Arial"/>
              </a:rPr>
              <a:t>z</a:t>
            </a:r>
            <a:r>
              <a:rPr sz="1600" spc="-9" dirty="0">
                <a:latin typeface="Arial"/>
                <a:cs typeface="Arial"/>
              </a:rPr>
              <a:t>s</a:t>
            </a:r>
            <a:r>
              <a:rPr sz="1600" spc="4" dirty="0">
                <a:latin typeface="Arial"/>
                <a:cs typeface="Arial"/>
              </a:rPr>
              <a:t>c</a:t>
            </a:r>
            <a:r>
              <a:rPr sz="1600" spc="-13"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13" dirty="0">
                <a:latin typeface="Arial"/>
                <a:cs typeface="Arial"/>
              </a:rPr>
              <a:t>e</a:t>
            </a:r>
            <a:r>
              <a:rPr sz="1600" dirty="0">
                <a:latin typeface="Arial"/>
                <a:cs typeface="Arial"/>
              </a:rPr>
              <a:t>n</a:t>
            </a:r>
            <a:r>
              <a:rPr sz="1600" spc="-38" dirty="0">
                <a:latin typeface="Arial"/>
                <a:cs typeface="Arial"/>
              </a:rPr>
              <a:t> </a:t>
            </a:r>
            <a:r>
              <a:rPr sz="1600" spc="-17" dirty="0">
                <a:latin typeface="Arial"/>
                <a:cs typeface="Arial"/>
              </a:rPr>
              <a:t>w</a:t>
            </a:r>
            <a:r>
              <a:rPr sz="1600" spc="-4" dirty="0">
                <a:latin typeface="Arial"/>
                <a:cs typeface="Arial"/>
              </a:rPr>
              <a:t>e</a:t>
            </a:r>
            <a:r>
              <a:rPr sz="1600" dirty="0">
                <a:latin typeface="Arial"/>
                <a:cs typeface="Arial"/>
              </a:rPr>
              <a:t>r</a:t>
            </a:r>
            <a:r>
              <a:rPr sz="1600" spc="-4" dirty="0">
                <a:latin typeface="Arial"/>
                <a:cs typeface="Arial"/>
              </a:rPr>
              <a:t>de</a:t>
            </a:r>
            <a:r>
              <a:rPr sz="1600" dirty="0">
                <a:latin typeface="Arial"/>
                <a:cs typeface="Arial"/>
              </a:rPr>
              <a:t>n</a:t>
            </a:r>
            <a:r>
              <a:rPr sz="1600" spc="-9" dirty="0">
                <a:latin typeface="Arial"/>
                <a:cs typeface="Arial"/>
              </a:rPr>
              <a:t> </a:t>
            </a:r>
            <a:r>
              <a:rPr sz="1600" spc="-4" dirty="0">
                <a:latin typeface="Arial"/>
                <a:cs typeface="Arial"/>
              </a:rPr>
              <a:t>a</a:t>
            </a:r>
            <a:r>
              <a:rPr sz="1600" dirty="0">
                <a:latin typeface="Arial"/>
                <a:cs typeface="Arial"/>
              </a:rPr>
              <a:t>n</a:t>
            </a:r>
            <a:r>
              <a:rPr sz="1600" spc="-17"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13" dirty="0">
                <a:latin typeface="Arial"/>
                <a:cs typeface="Arial"/>
              </a:rPr>
              <a:t>W</a:t>
            </a:r>
            <a:r>
              <a:rPr sz="1600" dirty="0">
                <a:latin typeface="Arial"/>
                <a:cs typeface="Arial"/>
              </a:rPr>
              <a:t>ir</a:t>
            </a:r>
            <a:r>
              <a:rPr sz="1600" spc="4" dirty="0">
                <a:latin typeface="Arial"/>
                <a:cs typeface="Arial"/>
              </a:rPr>
              <a:t>k</a:t>
            </a:r>
            <a:r>
              <a:rPr sz="1600" spc="-9" dirty="0">
                <a:latin typeface="Arial"/>
                <a:cs typeface="Arial"/>
              </a:rPr>
              <a:t>s</a:t>
            </a:r>
            <a:r>
              <a:rPr sz="1600" spc="-4" dirty="0">
                <a:latin typeface="Arial"/>
                <a:cs typeface="Arial"/>
              </a:rPr>
              <a:t>a</a:t>
            </a:r>
            <a:r>
              <a:rPr sz="1600" spc="-9" dirty="0">
                <a:latin typeface="Arial"/>
                <a:cs typeface="Arial"/>
              </a:rPr>
              <a:t>mk</a:t>
            </a:r>
            <a:r>
              <a:rPr sz="1600" spc="-4" dirty="0">
                <a:latin typeface="Arial"/>
                <a:cs typeface="Arial"/>
              </a:rPr>
              <a:t>e</a:t>
            </a:r>
            <a:r>
              <a:rPr sz="1600" dirty="0">
                <a:latin typeface="Arial"/>
                <a:cs typeface="Arial"/>
              </a:rPr>
              <a:t>it</a:t>
            </a:r>
            <a:r>
              <a:rPr sz="1600" spc="-43"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dirty="0">
                <a:latin typeface="Arial"/>
                <a:cs typeface="Arial"/>
              </a:rPr>
              <a:t>l</a:t>
            </a:r>
            <a:r>
              <a:rPr sz="1600" spc="-4" dirty="0">
                <a:latin typeface="Arial"/>
                <a:cs typeface="Arial"/>
              </a:rPr>
              <a:t>ü</a:t>
            </a:r>
            <a:r>
              <a:rPr sz="1600" spc="4" dirty="0">
                <a:latin typeface="Arial"/>
                <a:cs typeface="Arial"/>
              </a:rPr>
              <a:t>ft</a:t>
            </a:r>
            <a:r>
              <a:rPr sz="1600" spc="-4" dirty="0">
                <a:latin typeface="Arial"/>
                <a:cs typeface="Arial"/>
              </a:rPr>
              <a:t>ung</a:t>
            </a:r>
            <a:r>
              <a:rPr sz="1600" spc="-9" dirty="0">
                <a:latin typeface="Arial"/>
                <a:cs typeface="Arial"/>
              </a:rPr>
              <a:t>s</a:t>
            </a:r>
            <a:r>
              <a:rPr sz="1600" spc="4" dirty="0">
                <a:latin typeface="Arial"/>
                <a:cs typeface="Arial"/>
              </a:rPr>
              <a:t>t</a:t>
            </a:r>
            <a:r>
              <a:rPr sz="1600" spc="-13" dirty="0">
                <a:latin typeface="Arial"/>
                <a:cs typeface="Arial"/>
              </a:rPr>
              <a:t>e</a:t>
            </a:r>
            <a:r>
              <a:rPr sz="1600" spc="4" dirty="0">
                <a:latin typeface="Arial"/>
                <a:cs typeface="Arial"/>
              </a:rPr>
              <a:t>c</a:t>
            </a:r>
            <a:r>
              <a:rPr sz="1600" spc="-13" dirty="0">
                <a:latin typeface="Arial"/>
                <a:cs typeface="Arial"/>
              </a:rPr>
              <a:t>h</a:t>
            </a:r>
            <a:r>
              <a:rPr sz="1600" spc="-4" dirty="0">
                <a:latin typeface="Arial"/>
                <a:cs typeface="Arial"/>
              </a:rPr>
              <a:t>n</a:t>
            </a:r>
            <a:r>
              <a:rPr sz="1600" dirty="0">
                <a:latin typeface="Arial"/>
                <a:cs typeface="Arial"/>
              </a:rPr>
              <a:t>i</a:t>
            </a:r>
            <a:r>
              <a:rPr sz="1600" spc="-9" dirty="0">
                <a:latin typeface="Arial"/>
                <a:cs typeface="Arial"/>
              </a:rPr>
              <a:t>s</a:t>
            </a:r>
            <a:r>
              <a:rPr sz="1600" spc="4" dirty="0">
                <a:latin typeface="Arial"/>
                <a:cs typeface="Arial"/>
              </a:rPr>
              <a:t>c</a:t>
            </a:r>
            <a:r>
              <a:rPr sz="1600" spc="-13" dirty="0">
                <a:latin typeface="Arial"/>
                <a:cs typeface="Arial"/>
              </a:rPr>
              <a:t>h</a:t>
            </a:r>
            <a:r>
              <a:rPr sz="1600" spc="-4" dirty="0">
                <a:latin typeface="Arial"/>
                <a:cs typeface="Arial"/>
              </a:rPr>
              <a:t>e</a:t>
            </a:r>
            <a:r>
              <a:rPr sz="1600" dirty="0">
                <a:latin typeface="Arial"/>
                <a:cs typeface="Arial"/>
              </a:rPr>
              <a:t>n</a:t>
            </a:r>
            <a:r>
              <a:rPr sz="1600" spc="-111" dirty="0">
                <a:latin typeface="Arial"/>
                <a:cs typeface="Arial"/>
              </a:rPr>
              <a:t> </a:t>
            </a:r>
            <a:r>
              <a:rPr sz="1600" spc="-4" dirty="0">
                <a:latin typeface="Arial"/>
                <a:cs typeface="Arial"/>
              </a:rPr>
              <a:t>An</a:t>
            </a:r>
            <a:r>
              <a:rPr sz="1600" dirty="0">
                <a:latin typeface="Arial"/>
                <a:cs typeface="Arial"/>
              </a:rPr>
              <a:t>l</a:t>
            </a:r>
            <a:r>
              <a:rPr sz="1600" spc="-4" dirty="0">
                <a:latin typeface="Arial"/>
                <a:cs typeface="Arial"/>
              </a:rPr>
              <a:t>ag</a:t>
            </a:r>
            <a:r>
              <a:rPr sz="1600" dirty="0">
                <a:latin typeface="Arial"/>
                <a:cs typeface="Arial"/>
              </a:rPr>
              <a:t>e </a:t>
            </a:r>
            <a:r>
              <a:rPr sz="1600" spc="-4" dirty="0">
                <a:latin typeface="Arial"/>
                <a:cs typeface="Arial"/>
              </a:rPr>
              <a:t>be</a:t>
            </a:r>
            <a:r>
              <a:rPr sz="1600" spc="4" dirty="0">
                <a:latin typeface="Arial"/>
                <a:cs typeface="Arial"/>
              </a:rPr>
              <a:t>s</a:t>
            </a:r>
            <a:r>
              <a:rPr sz="1600" spc="-4" dirty="0">
                <a:latin typeface="Arial"/>
                <a:cs typeface="Arial"/>
              </a:rPr>
              <a:t>ond</a:t>
            </a:r>
            <a:r>
              <a:rPr sz="1600" spc="-13" dirty="0">
                <a:latin typeface="Arial"/>
                <a:cs typeface="Arial"/>
              </a:rPr>
              <a:t>e</a:t>
            </a:r>
            <a:r>
              <a:rPr sz="1600" dirty="0">
                <a:latin typeface="Arial"/>
                <a:cs typeface="Arial"/>
              </a:rPr>
              <a:t>rs</a:t>
            </a:r>
            <a:r>
              <a:rPr sz="1600" spc="-34" dirty="0">
                <a:latin typeface="Arial"/>
                <a:cs typeface="Arial"/>
              </a:rPr>
              <a:t> </a:t>
            </a:r>
            <a:r>
              <a:rPr sz="1600" spc="-4" dirty="0">
                <a:latin typeface="Arial"/>
                <a:cs typeface="Arial"/>
              </a:rPr>
              <a:t>hoh</a:t>
            </a:r>
            <a:r>
              <a:rPr sz="1600" dirty="0">
                <a:latin typeface="Arial"/>
                <a:cs typeface="Arial"/>
              </a:rPr>
              <a:t>e</a:t>
            </a:r>
            <a:r>
              <a:rPr sz="1600" spc="-90" dirty="0">
                <a:latin typeface="Arial"/>
                <a:cs typeface="Arial"/>
              </a:rPr>
              <a:t> </a:t>
            </a:r>
            <a:r>
              <a:rPr sz="1600" spc="-4" dirty="0">
                <a:latin typeface="Arial"/>
                <a:cs typeface="Arial"/>
              </a:rPr>
              <a:t>An</a:t>
            </a:r>
            <a:r>
              <a:rPr sz="1600" spc="4" dirty="0">
                <a:latin typeface="Arial"/>
                <a:cs typeface="Arial"/>
              </a:rPr>
              <a:t>f</a:t>
            </a:r>
            <a:r>
              <a:rPr sz="1600" spc="-4" dirty="0">
                <a:latin typeface="Arial"/>
                <a:cs typeface="Arial"/>
              </a:rPr>
              <a:t>o</a:t>
            </a:r>
            <a:r>
              <a:rPr sz="1600" dirty="0">
                <a:latin typeface="Arial"/>
                <a:cs typeface="Arial"/>
              </a:rPr>
              <a:t>r</a:t>
            </a:r>
            <a:r>
              <a:rPr sz="1600" spc="-4" dirty="0">
                <a:latin typeface="Arial"/>
                <a:cs typeface="Arial"/>
              </a:rPr>
              <a:t>de</a:t>
            </a:r>
            <a:r>
              <a:rPr sz="1600" dirty="0">
                <a:latin typeface="Arial"/>
                <a:cs typeface="Arial"/>
              </a:rPr>
              <a:t>r</a:t>
            </a:r>
            <a:r>
              <a:rPr sz="1600" spc="-13" dirty="0">
                <a:latin typeface="Arial"/>
                <a:cs typeface="Arial"/>
              </a:rPr>
              <a:t>u</a:t>
            </a:r>
            <a:r>
              <a:rPr sz="1600" spc="-4" dirty="0">
                <a:latin typeface="Arial"/>
                <a:cs typeface="Arial"/>
              </a:rPr>
              <a:t>n</a:t>
            </a:r>
            <a:r>
              <a:rPr sz="1600" spc="-13" dirty="0">
                <a:latin typeface="Arial"/>
                <a:cs typeface="Arial"/>
              </a:rPr>
              <a:t>g</a:t>
            </a:r>
            <a:r>
              <a:rPr sz="1600" spc="-4" dirty="0">
                <a:latin typeface="Arial"/>
                <a:cs typeface="Arial"/>
              </a:rPr>
              <a:t>e</a:t>
            </a:r>
            <a:r>
              <a:rPr sz="1600" dirty="0">
                <a:latin typeface="Arial"/>
                <a:cs typeface="Arial"/>
              </a:rPr>
              <a:t>n</a:t>
            </a:r>
            <a:r>
              <a:rPr sz="1600" spc="-38" dirty="0">
                <a:latin typeface="Arial"/>
                <a:cs typeface="Arial"/>
              </a:rPr>
              <a:t> </a:t>
            </a:r>
            <a:r>
              <a:rPr sz="1600" spc="-4" dirty="0" err="1">
                <a:latin typeface="Arial"/>
                <a:cs typeface="Arial"/>
              </a:rPr>
              <a:t>ge</a:t>
            </a:r>
            <a:r>
              <a:rPr sz="1600" spc="4" dirty="0" err="1">
                <a:latin typeface="Arial"/>
                <a:cs typeface="Arial"/>
              </a:rPr>
              <a:t>st</a:t>
            </a:r>
            <a:r>
              <a:rPr sz="1600" spc="-4" dirty="0" err="1">
                <a:latin typeface="Arial"/>
                <a:cs typeface="Arial"/>
              </a:rPr>
              <a:t>e</a:t>
            </a:r>
            <a:r>
              <a:rPr sz="1600" dirty="0" err="1">
                <a:latin typeface="Arial"/>
                <a:cs typeface="Arial"/>
              </a:rPr>
              <a:t>ll</a:t>
            </a:r>
            <a:r>
              <a:rPr sz="1600" spc="4" dirty="0" err="1">
                <a:latin typeface="Arial"/>
                <a:cs typeface="Arial"/>
              </a:rPr>
              <a:t>t</a:t>
            </a:r>
            <a:r>
              <a:rPr sz="1600" dirty="0">
                <a:latin typeface="Arial"/>
                <a:cs typeface="Arial"/>
              </a:rPr>
              <a:t>.</a:t>
            </a:r>
          </a:p>
        </p:txBody>
      </p:sp>
      <p:sp>
        <p:nvSpPr>
          <p:cNvPr id="13" name="object 14">
            <a:extLst>
              <a:ext uri="{FF2B5EF4-FFF2-40B4-BE49-F238E27FC236}">
                <a16:creationId xmlns:a16="http://schemas.microsoft.com/office/drawing/2014/main" id="{E6F2411F-4EC4-46A1-8B8D-627E02BBF329}"/>
              </a:ext>
            </a:extLst>
          </p:cNvPr>
          <p:cNvSpPr txBox="1"/>
          <p:nvPr/>
        </p:nvSpPr>
        <p:spPr>
          <a:xfrm>
            <a:off x="504199" y="1152160"/>
            <a:ext cx="6379395" cy="307777"/>
          </a:xfrm>
          <a:prstGeom prst="rect">
            <a:avLst/>
          </a:prstGeom>
        </p:spPr>
        <p:txBody>
          <a:bodyPr vert="horz" wrap="square" lIns="0" tIns="0" rIns="0" bIns="0" rtlCol="0">
            <a:spAutoFit/>
          </a:bodyPr>
          <a:lstStyle/>
          <a:p>
            <a:pPr marL="86335">
              <a:spcBef>
                <a:spcPts val="0"/>
              </a:spcBef>
            </a:pPr>
            <a:r>
              <a:rPr lang="de-DE" sz="2000" b="1" spc="-47" dirty="0">
                <a:latin typeface="Arial"/>
                <a:cs typeface="Arial"/>
              </a:rPr>
              <a:t>Sonstige </a:t>
            </a:r>
            <a:r>
              <a:rPr sz="2000" b="1" spc="-47" dirty="0" err="1">
                <a:latin typeface="Arial"/>
                <a:cs typeface="Arial"/>
              </a:rPr>
              <a:t>A</a:t>
            </a:r>
            <a:r>
              <a:rPr sz="2000" b="1" dirty="0" err="1">
                <a:latin typeface="Arial"/>
                <a:cs typeface="Arial"/>
              </a:rPr>
              <a:t>nfo</a:t>
            </a:r>
            <a:r>
              <a:rPr sz="2000" b="1" spc="-4" dirty="0" err="1">
                <a:latin typeface="Arial"/>
                <a:cs typeface="Arial"/>
              </a:rPr>
              <a:t>r</a:t>
            </a:r>
            <a:r>
              <a:rPr sz="2000" b="1" dirty="0" err="1">
                <a:latin typeface="Arial"/>
                <a:cs typeface="Arial"/>
              </a:rPr>
              <a:t>d</a:t>
            </a:r>
            <a:r>
              <a:rPr sz="2000" b="1" spc="-4" dirty="0" err="1">
                <a:latin typeface="Arial"/>
                <a:cs typeface="Arial"/>
              </a:rPr>
              <a:t>er</a:t>
            </a:r>
            <a:r>
              <a:rPr sz="2000" b="1" dirty="0" err="1">
                <a:latin typeface="Arial"/>
                <a:cs typeface="Arial"/>
              </a:rPr>
              <a:t>ung</a:t>
            </a:r>
            <a:r>
              <a:rPr sz="2000" b="1" spc="-4" dirty="0" err="1">
                <a:latin typeface="Arial"/>
                <a:cs typeface="Arial"/>
              </a:rPr>
              <a:t>e</a:t>
            </a:r>
            <a:r>
              <a:rPr sz="2000" b="1" dirty="0" err="1">
                <a:latin typeface="Arial"/>
                <a:cs typeface="Arial"/>
              </a:rPr>
              <a:t>n</a:t>
            </a:r>
            <a:r>
              <a:rPr sz="2000" b="1" spc="34" dirty="0">
                <a:latin typeface="Arial"/>
                <a:cs typeface="Arial"/>
              </a:rPr>
              <a:t> </a:t>
            </a:r>
            <a:r>
              <a:rPr sz="2000" b="1" spc="-4" dirty="0">
                <a:latin typeface="Arial"/>
                <a:cs typeface="Arial"/>
              </a:rPr>
              <a:t>a</a:t>
            </a:r>
            <a:r>
              <a:rPr sz="2000" b="1" dirty="0">
                <a:latin typeface="Arial"/>
                <a:cs typeface="Arial"/>
              </a:rPr>
              <a:t>n</a:t>
            </a:r>
            <a:r>
              <a:rPr sz="2000" b="1" spc="4" dirty="0">
                <a:latin typeface="Arial"/>
                <a:cs typeface="Arial"/>
              </a:rPr>
              <a:t> </a:t>
            </a:r>
            <a:r>
              <a:rPr sz="2000" b="1" spc="-4" dirty="0">
                <a:latin typeface="Arial"/>
                <a:cs typeface="Arial"/>
              </a:rPr>
              <a:t>Sc</a:t>
            </a:r>
            <a:r>
              <a:rPr sz="2000" b="1" dirty="0">
                <a:latin typeface="Arial"/>
                <a:cs typeface="Arial"/>
              </a:rPr>
              <a:t>hi</a:t>
            </a:r>
            <a:r>
              <a:rPr sz="2000" b="1" spc="-4" dirty="0">
                <a:latin typeface="Arial"/>
                <a:cs typeface="Arial"/>
              </a:rPr>
              <a:t>e</a:t>
            </a:r>
            <a:r>
              <a:rPr sz="2000" b="1" dirty="0">
                <a:latin typeface="Arial"/>
                <a:cs typeface="Arial"/>
              </a:rPr>
              <a:t>ß</a:t>
            </a:r>
            <a:r>
              <a:rPr sz="2000" b="1" spc="-4" dirty="0">
                <a:latin typeface="Arial"/>
                <a:cs typeface="Arial"/>
              </a:rPr>
              <a:t>s</a:t>
            </a:r>
            <a:r>
              <a:rPr sz="2000" b="1" dirty="0">
                <a:latin typeface="Arial"/>
                <a:cs typeface="Arial"/>
              </a:rPr>
              <a:t>t</a:t>
            </a:r>
            <a:r>
              <a:rPr sz="2000" b="1" spc="-4" dirty="0">
                <a:latin typeface="Arial"/>
                <a:cs typeface="Arial"/>
              </a:rPr>
              <a:t>ä</a:t>
            </a:r>
            <a:r>
              <a:rPr sz="2000" b="1" dirty="0">
                <a:latin typeface="Arial"/>
                <a:cs typeface="Arial"/>
              </a:rPr>
              <a:t>tt</a:t>
            </a:r>
            <a:r>
              <a:rPr sz="2000" b="1" spc="-4" dirty="0">
                <a:latin typeface="Arial"/>
                <a:cs typeface="Arial"/>
              </a:rPr>
              <a:t>e</a:t>
            </a:r>
            <a:r>
              <a:rPr sz="2000" b="1" dirty="0">
                <a:latin typeface="Arial"/>
                <a:cs typeface="Arial"/>
              </a:rPr>
              <a:t>n</a:t>
            </a:r>
            <a:r>
              <a:rPr sz="2000" b="1" spc="4" dirty="0">
                <a:latin typeface="Arial"/>
                <a:cs typeface="Arial"/>
              </a:rPr>
              <a:t> </a:t>
            </a:r>
            <a:endParaRPr sz="2000" dirty="0">
              <a:latin typeface="Arial"/>
              <a:cs typeface="Arial"/>
            </a:endParaRPr>
          </a:p>
        </p:txBody>
      </p:sp>
    </p:spTree>
    <p:extLst>
      <p:ext uri="{BB962C8B-B14F-4D97-AF65-F5344CB8AC3E}">
        <p14:creationId xmlns:p14="http://schemas.microsoft.com/office/powerpoint/2010/main" val="284331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25042" y="1824564"/>
            <a:ext cx="5169835" cy="317108"/>
          </a:xfrm>
          <a:custGeom>
            <a:avLst/>
            <a:gdLst/>
            <a:ahLst/>
            <a:cxnLst/>
            <a:rect l="l" t="t"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p:spPr>
        <p:txBody>
          <a:bodyPr wrap="square" lIns="0" tIns="0" rIns="0" bIns="0" rtlCol="0"/>
          <a:lstStyle/>
          <a:p>
            <a:endParaRPr/>
          </a:p>
        </p:txBody>
      </p:sp>
      <p:sp>
        <p:nvSpPr>
          <p:cNvPr id="7" name="object 7"/>
          <p:cNvSpPr txBox="1"/>
          <p:nvPr/>
        </p:nvSpPr>
        <p:spPr>
          <a:xfrm>
            <a:off x="742764" y="1330934"/>
            <a:ext cx="8086276" cy="1729704"/>
          </a:xfrm>
          <a:prstGeom prst="rect">
            <a:avLst/>
          </a:prstGeom>
        </p:spPr>
        <p:txBody>
          <a:bodyPr vert="horz" wrap="square" lIns="0" tIns="0" rIns="0" bIns="0" rtlCol="0">
            <a:spAutoFit/>
          </a:bodyPr>
          <a:lstStyle/>
          <a:p>
            <a:pPr marL="10860"/>
            <a:r>
              <a:rPr sz="2000" b="1" spc="-9" dirty="0">
                <a:latin typeface="Arial"/>
                <a:cs typeface="Arial"/>
              </a:rPr>
              <a:t>R</a:t>
            </a:r>
            <a:r>
              <a:rPr sz="2000" b="1" spc="-4" dirty="0">
                <a:latin typeface="Arial"/>
                <a:cs typeface="Arial"/>
              </a:rPr>
              <a:t>e</a:t>
            </a:r>
            <a:r>
              <a:rPr sz="2000" b="1" spc="4" dirty="0">
                <a:latin typeface="Arial"/>
                <a:cs typeface="Arial"/>
              </a:rPr>
              <a:t>i</a:t>
            </a:r>
            <a:r>
              <a:rPr sz="2000" b="1" spc="-9" dirty="0">
                <a:latin typeface="Arial"/>
                <a:cs typeface="Arial"/>
              </a:rPr>
              <a:t>n</a:t>
            </a:r>
            <a:r>
              <a:rPr sz="2000" b="1" spc="4" dirty="0">
                <a:latin typeface="Arial"/>
                <a:cs typeface="Arial"/>
              </a:rPr>
              <a:t>i</a:t>
            </a:r>
            <a:r>
              <a:rPr sz="2000" b="1" spc="-9" dirty="0">
                <a:latin typeface="Arial"/>
                <a:cs typeface="Arial"/>
              </a:rPr>
              <a:t>gun</a:t>
            </a:r>
            <a:r>
              <a:rPr sz="2000" b="1" dirty="0">
                <a:latin typeface="Arial"/>
                <a:cs typeface="Arial"/>
              </a:rPr>
              <a:t>g</a:t>
            </a:r>
            <a:r>
              <a:rPr sz="2000" b="1" spc="-30" dirty="0">
                <a:latin typeface="Arial"/>
                <a:cs typeface="Arial"/>
              </a:rPr>
              <a:t> </a:t>
            </a:r>
            <a:r>
              <a:rPr sz="2000" b="1" spc="-13" dirty="0">
                <a:latin typeface="Arial"/>
                <a:cs typeface="Arial"/>
              </a:rPr>
              <a:t>v</a:t>
            </a:r>
            <a:r>
              <a:rPr sz="2000" b="1" spc="-9" dirty="0">
                <a:latin typeface="Arial"/>
                <a:cs typeface="Arial"/>
              </a:rPr>
              <a:t>o</a:t>
            </a:r>
            <a:r>
              <a:rPr sz="2000" b="1" dirty="0">
                <a:latin typeface="Arial"/>
                <a:cs typeface="Arial"/>
              </a:rPr>
              <a:t>n </a:t>
            </a:r>
            <a:r>
              <a:rPr sz="2000" b="1" spc="-4" dirty="0">
                <a:latin typeface="Arial"/>
                <a:cs typeface="Arial"/>
              </a:rPr>
              <a:t>Sc</a:t>
            </a:r>
            <a:r>
              <a:rPr sz="2000" b="1" spc="-9" dirty="0">
                <a:latin typeface="Arial"/>
                <a:cs typeface="Arial"/>
              </a:rPr>
              <a:t>h</a:t>
            </a:r>
            <a:r>
              <a:rPr sz="2000" b="1" spc="4" dirty="0">
                <a:latin typeface="Arial"/>
                <a:cs typeface="Arial"/>
              </a:rPr>
              <a:t>i</a:t>
            </a:r>
            <a:r>
              <a:rPr sz="2000" b="1" spc="-4" dirty="0">
                <a:latin typeface="Arial"/>
                <a:cs typeface="Arial"/>
              </a:rPr>
              <a:t>e</a:t>
            </a:r>
            <a:r>
              <a:rPr sz="2000" b="1" spc="-9" dirty="0">
                <a:latin typeface="Arial"/>
                <a:cs typeface="Arial"/>
              </a:rPr>
              <a:t>ß</a:t>
            </a:r>
            <a:r>
              <a:rPr sz="2000" b="1" spc="-4" dirty="0">
                <a:latin typeface="Arial"/>
                <a:cs typeface="Arial"/>
              </a:rPr>
              <a:t>s</a:t>
            </a:r>
            <a:r>
              <a:rPr sz="2000" b="1" dirty="0">
                <a:latin typeface="Arial"/>
                <a:cs typeface="Arial"/>
              </a:rPr>
              <a:t>t</a:t>
            </a:r>
            <a:r>
              <a:rPr sz="2000" b="1" spc="-4" dirty="0">
                <a:latin typeface="Arial"/>
                <a:cs typeface="Arial"/>
              </a:rPr>
              <a:t>ä</a:t>
            </a:r>
            <a:r>
              <a:rPr sz="2000" b="1" spc="-13" dirty="0">
                <a:latin typeface="Arial"/>
                <a:cs typeface="Arial"/>
              </a:rPr>
              <a:t>t</a:t>
            </a:r>
            <a:r>
              <a:rPr sz="2000" b="1" dirty="0">
                <a:latin typeface="Arial"/>
                <a:cs typeface="Arial"/>
              </a:rPr>
              <a:t>t</a:t>
            </a:r>
            <a:r>
              <a:rPr sz="2000" b="1" spc="-13" dirty="0">
                <a:latin typeface="Arial"/>
                <a:cs typeface="Arial"/>
              </a:rPr>
              <a:t>e</a:t>
            </a:r>
            <a:r>
              <a:rPr sz="2000" b="1" dirty="0">
                <a:latin typeface="Arial"/>
                <a:cs typeface="Arial"/>
              </a:rPr>
              <a:t>n</a:t>
            </a:r>
            <a:endParaRPr sz="2000" dirty="0">
              <a:latin typeface="Arial"/>
              <a:cs typeface="Arial"/>
            </a:endParaRPr>
          </a:p>
          <a:p>
            <a:pPr>
              <a:spcBef>
                <a:spcPts val="10"/>
              </a:spcBef>
            </a:pPr>
            <a:endParaRPr sz="1240" dirty="0">
              <a:latin typeface="Times New Roman"/>
              <a:cs typeface="Times New Roman"/>
            </a:endParaRPr>
          </a:p>
          <a:p>
            <a:pPr marL="10860" marR="39095"/>
            <a:r>
              <a:rPr sz="1600" spc="-9" dirty="0">
                <a:latin typeface="Arial"/>
                <a:cs typeface="Arial"/>
              </a:rPr>
              <a:t>Z</a:t>
            </a:r>
            <a:r>
              <a:rPr sz="1600" spc="-4" dirty="0">
                <a:latin typeface="Arial"/>
                <a:cs typeface="Arial"/>
              </a:rPr>
              <a:t>u</a:t>
            </a:r>
            <a:r>
              <a:rPr sz="1600" dirty="0">
                <a:latin typeface="Arial"/>
                <a:cs typeface="Arial"/>
              </a:rPr>
              <a:t>r</a:t>
            </a:r>
            <a:r>
              <a:rPr sz="1600" spc="-17" dirty="0">
                <a:latin typeface="Arial"/>
                <a:cs typeface="Arial"/>
              </a:rPr>
              <a:t> </a:t>
            </a:r>
            <a:r>
              <a:rPr sz="1600" spc="-64" dirty="0">
                <a:latin typeface="Arial"/>
                <a:cs typeface="Arial"/>
              </a:rPr>
              <a:t>V</a:t>
            </a:r>
            <a:r>
              <a:rPr sz="1600" spc="-4" dirty="0">
                <a:latin typeface="Arial"/>
                <a:cs typeface="Arial"/>
              </a:rPr>
              <a:t>e</a:t>
            </a:r>
            <a:r>
              <a:rPr sz="1600" dirty="0">
                <a:latin typeface="Arial"/>
                <a:cs typeface="Arial"/>
              </a:rPr>
              <a:t>r</a:t>
            </a:r>
            <a:r>
              <a:rPr sz="1600" spc="-9" dirty="0">
                <a:latin typeface="Arial"/>
                <a:cs typeface="Arial"/>
              </a:rPr>
              <a:t>m</a:t>
            </a:r>
            <a:r>
              <a:rPr sz="1600" spc="-4" dirty="0">
                <a:latin typeface="Arial"/>
                <a:cs typeface="Arial"/>
              </a:rPr>
              <a:t>e</a:t>
            </a:r>
            <a:r>
              <a:rPr sz="1600" dirty="0">
                <a:latin typeface="Arial"/>
                <a:cs typeface="Arial"/>
              </a:rPr>
              <a:t>i</a:t>
            </a:r>
            <a:r>
              <a:rPr sz="1600" spc="-4" dirty="0">
                <a:latin typeface="Arial"/>
                <a:cs typeface="Arial"/>
              </a:rPr>
              <a:t>dun</a:t>
            </a:r>
            <a:r>
              <a:rPr sz="1600" dirty="0">
                <a:latin typeface="Arial"/>
                <a:cs typeface="Arial"/>
              </a:rPr>
              <a:t>g</a:t>
            </a:r>
            <a:r>
              <a:rPr sz="1600" spc="-38"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n</a:t>
            </a:r>
            <a:r>
              <a:rPr sz="1600" spc="4" dirty="0">
                <a:latin typeface="Arial"/>
                <a:cs typeface="Arial"/>
              </a:rPr>
              <a:t> </a:t>
            </a:r>
            <a:r>
              <a:rPr sz="1600" spc="-4" dirty="0">
                <a:latin typeface="Arial"/>
                <a:cs typeface="Arial"/>
              </a:rPr>
              <a:t>Ge</a:t>
            </a:r>
            <a:r>
              <a:rPr sz="1600" spc="4" dirty="0">
                <a:latin typeface="Arial"/>
                <a:cs typeface="Arial"/>
              </a:rPr>
              <a:t>s</a:t>
            </a:r>
            <a:r>
              <a:rPr sz="1600" spc="-4" dirty="0">
                <a:latin typeface="Arial"/>
                <a:cs typeface="Arial"/>
              </a:rPr>
              <a:t>undh</a:t>
            </a:r>
            <a:r>
              <a:rPr sz="1600" spc="-13" dirty="0">
                <a:latin typeface="Arial"/>
                <a:cs typeface="Arial"/>
              </a:rPr>
              <a:t>e</a:t>
            </a:r>
            <a:r>
              <a:rPr sz="1600" dirty="0">
                <a:latin typeface="Arial"/>
                <a:cs typeface="Arial"/>
              </a:rPr>
              <a:t>i</a:t>
            </a:r>
            <a:r>
              <a:rPr sz="1600" spc="4" dirty="0">
                <a:latin typeface="Arial"/>
                <a:cs typeface="Arial"/>
              </a:rPr>
              <a:t>t</a:t>
            </a:r>
            <a:r>
              <a:rPr sz="1600" spc="-9" dirty="0">
                <a:latin typeface="Arial"/>
                <a:cs typeface="Arial"/>
              </a:rPr>
              <a:t>s</a:t>
            </a:r>
            <a:r>
              <a:rPr sz="1600" dirty="0">
                <a:latin typeface="Arial"/>
                <a:cs typeface="Arial"/>
              </a:rPr>
              <a:t>-</a:t>
            </a:r>
            <a:r>
              <a:rPr sz="1600" spc="-38"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4" dirty="0">
                <a:latin typeface="Arial"/>
                <a:cs typeface="Arial"/>
              </a:rPr>
              <a:t>B</a:t>
            </a:r>
            <a:r>
              <a:rPr sz="1600" dirty="0">
                <a:latin typeface="Arial"/>
                <a:cs typeface="Arial"/>
              </a:rPr>
              <a:t>r</a:t>
            </a:r>
            <a:r>
              <a:rPr sz="1600" spc="-4" dirty="0">
                <a:latin typeface="Arial"/>
                <a:cs typeface="Arial"/>
              </a:rPr>
              <a:t>andge</a:t>
            </a:r>
            <a:r>
              <a:rPr sz="1600" spc="4" dirty="0">
                <a:latin typeface="Arial"/>
                <a:cs typeface="Arial"/>
              </a:rPr>
              <a:t>f</a:t>
            </a:r>
            <a:r>
              <a:rPr sz="1600" spc="-13" dirty="0">
                <a:latin typeface="Arial"/>
                <a:cs typeface="Arial"/>
              </a:rPr>
              <a:t>a</a:t>
            </a:r>
            <a:r>
              <a:rPr sz="1600" spc="-4" dirty="0">
                <a:latin typeface="Arial"/>
                <a:cs typeface="Arial"/>
              </a:rPr>
              <a:t>h</a:t>
            </a:r>
            <a:r>
              <a:rPr sz="1600" dirty="0">
                <a:latin typeface="Arial"/>
                <a:cs typeface="Arial"/>
              </a:rPr>
              <a:t>r</a:t>
            </a:r>
            <a:r>
              <a:rPr sz="1600" spc="-13" dirty="0">
                <a:latin typeface="Arial"/>
                <a:cs typeface="Arial"/>
              </a:rPr>
              <a:t>e</a:t>
            </a:r>
            <a:r>
              <a:rPr sz="1600" dirty="0">
                <a:latin typeface="Arial"/>
                <a:cs typeface="Arial"/>
              </a:rPr>
              <a:t>n</a:t>
            </a:r>
            <a:r>
              <a:rPr sz="1600" spc="-38" dirty="0">
                <a:latin typeface="Arial"/>
                <a:cs typeface="Arial"/>
              </a:rPr>
              <a:t> </a:t>
            </a:r>
            <a:r>
              <a:rPr sz="1600" dirty="0">
                <a:latin typeface="Arial"/>
                <a:cs typeface="Arial"/>
              </a:rPr>
              <a:t>i</a:t>
            </a:r>
            <a:r>
              <a:rPr sz="1600" spc="4" dirty="0">
                <a:latin typeface="Arial"/>
                <a:cs typeface="Arial"/>
              </a:rPr>
              <a:t>s</a:t>
            </a:r>
            <a:r>
              <a:rPr sz="1600" dirty="0">
                <a:latin typeface="Arial"/>
                <a:cs typeface="Arial"/>
              </a:rPr>
              <a:t>t</a:t>
            </a:r>
            <a:r>
              <a:rPr sz="1600" spc="-13"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dirty="0">
                <a:latin typeface="Arial"/>
                <a:cs typeface="Arial"/>
              </a:rPr>
              <a:t>r</a:t>
            </a:r>
            <a:r>
              <a:rPr sz="1600" spc="-4" dirty="0">
                <a:latin typeface="Arial"/>
                <a:cs typeface="Arial"/>
              </a:rPr>
              <a:t>ege</a:t>
            </a:r>
            <a:r>
              <a:rPr sz="1600" dirty="0">
                <a:latin typeface="Arial"/>
                <a:cs typeface="Arial"/>
              </a:rPr>
              <a:t>l</a:t>
            </a:r>
            <a:r>
              <a:rPr sz="1600" spc="-9" dirty="0">
                <a:latin typeface="Arial"/>
                <a:cs typeface="Arial"/>
              </a:rPr>
              <a:t>m</a:t>
            </a:r>
            <a:r>
              <a:rPr sz="1600" spc="-4" dirty="0">
                <a:latin typeface="Arial"/>
                <a:cs typeface="Arial"/>
              </a:rPr>
              <a:t>ä</a:t>
            </a:r>
            <a:r>
              <a:rPr sz="1600" spc="-9" dirty="0">
                <a:latin typeface="Arial"/>
                <a:cs typeface="Arial"/>
              </a:rPr>
              <a:t>ß</a:t>
            </a:r>
            <a:r>
              <a:rPr sz="1600" dirty="0">
                <a:latin typeface="Arial"/>
                <a:cs typeface="Arial"/>
              </a:rPr>
              <a:t>i</a:t>
            </a:r>
            <a:r>
              <a:rPr sz="1600" spc="-4" dirty="0">
                <a:latin typeface="Arial"/>
                <a:cs typeface="Arial"/>
              </a:rPr>
              <a:t>g</a:t>
            </a:r>
            <a:r>
              <a:rPr sz="1600" dirty="0">
                <a:latin typeface="Arial"/>
                <a:cs typeface="Arial"/>
              </a:rPr>
              <a:t>e</a:t>
            </a:r>
            <a:r>
              <a:rPr sz="1600" spc="-38" dirty="0">
                <a:latin typeface="Arial"/>
                <a:cs typeface="Arial"/>
              </a:rPr>
              <a:t> </a:t>
            </a:r>
            <a:r>
              <a:rPr sz="1600" spc="-9" dirty="0">
                <a:latin typeface="Arial"/>
                <a:cs typeface="Arial"/>
              </a:rPr>
              <a:t>R</a:t>
            </a:r>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i</a:t>
            </a:r>
            <a:r>
              <a:rPr sz="1600" spc="-4" dirty="0">
                <a:latin typeface="Arial"/>
                <a:cs typeface="Arial"/>
              </a:rPr>
              <a:t>gun</a:t>
            </a:r>
            <a:r>
              <a:rPr sz="1600" dirty="0">
                <a:latin typeface="Arial"/>
                <a:cs typeface="Arial"/>
              </a:rPr>
              <a:t>g</a:t>
            </a:r>
            <a:r>
              <a:rPr sz="1600" spc="-26"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n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4" dirty="0">
                <a:latin typeface="Arial"/>
                <a:cs typeface="Arial"/>
              </a:rPr>
              <a:t>ä</a:t>
            </a:r>
            <a:r>
              <a:rPr sz="1600" spc="-13" dirty="0">
                <a:latin typeface="Arial"/>
                <a:cs typeface="Arial"/>
              </a:rPr>
              <a:t>n</a:t>
            </a:r>
            <a:r>
              <a:rPr sz="1600" spc="-4" dirty="0">
                <a:latin typeface="Arial"/>
                <a:cs typeface="Arial"/>
              </a:rPr>
              <a:t>d</a:t>
            </a:r>
            <a:r>
              <a:rPr sz="1600" spc="-13"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f</a:t>
            </a:r>
            <a:r>
              <a:rPr sz="1600" spc="-4" dirty="0">
                <a:latin typeface="Arial"/>
                <a:cs typeface="Arial"/>
              </a:rPr>
              <a:t>o</a:t>
            </a:r>
            <a:r>
              <a:rPr sz="1600" dirty="0">
                <a:latin typeface="Arial"/>
                <a:cs typeface="Arial"/>
              </a:rPr>
              <a:t>r</a:t>
            </a:r>
            <a:r>
              <a:rPr sz="1600" spc="-4" dirty="0">
                <a:latin typeface="Arial"/>
                <a:cs typeface="Arial"/>
              </a:rPr>
              <a:t>de</a:t>
            </a:r>
            <a:r>
              <a:rPr sz="1600" dirty="0">
                <a:latin typeface="Arial"/>
                <a:cs typeface="Arial"/>
              </a:rPr>
              <a:t>rli</a:t>
            </a:r>
            <a:r>
              <a:rPr sz="1600" spc="-9" dirty="0">
                <a:latin typeface="Arial"/>
                <a:cs typeface="Arial"/>
              </a:rPr>
              <a:t>c</a:t>
            </a:r>
            <a:r>
              <a:rPr sz="1600" spc="-4" dirty="0">
                <a:latin typeface="Arial"/>
                <a:cs typeface="Arial"/>
              </a:rPr>
              <a:t>h</a:t>
            </a:r>
            <a:r>
              <a:rPr sz="1600" dirty="0">
                <a:latin typeface="Arial"/>
                <a:cs typeface="Arial"/>
              </a:rPr>
              <a:t>.</a:t>
            </a:r>
            <a:r>
              <a:rPr sz="1600" spc="-43" dirty="0">
                <a:latin typeface="Arial"/>
                <a:cs typeface="Arial"/>
              </a:rPr>
              <a:t> </a:t>
            </a:r>
            <a:r>
              <a:rPr sz="1600" spc="-4" dirty="0">
                <a:latin typeface="Arial"/>
                <a:cs typeface="Arial"/>
              </a:rPr>
              <a:t>Ge</a:t>
            </a:r>
            <a:r>
              <a:rPr sz="1600" spc="4" dirty="0">
                <a:latin typeface="Arial"/>
                <a:cs typeface="Arial"/>
              </a:rPr>
              <a:t>s</a:t>
            </a:r>
            <a:r>
              <a:rPr sz="1600" spc="-4" dirty="0">
                <a:latin typeface="Arial"/>
                <a:cs typeface="Arial"/>
              </a:rPr>
              <a:t>undhe</a:t>
            </a:r>
            <a:r>
              <a:rPr sz="1600" dirty="0">
                <a:latin typeface="Arial"/>
                <a:cs typeface="Arial"/>
              </a:rPr>
              <a:t>i</a:t>
            </a:r>
            <a:r>
              <a:rPr sz="1600" spc="-9" dirty="0">
                <a:latin typeface="Arial"/>
                <a:cs typeface="Arial"/>
              </a:rPr>
              <a:t>ts</a:t>
            </a:r>
            <a:r>
              <a:rPr sz="1600" spc="-4" dirty="0">
                <a:latin typeface="Arial"/>
                <a:cs typeface="Arial"/>
              </a:rPr>
              <a:t>g</a:t>
            </a:r>
            <a:r>
              <a:rPr sz="1600" spc="-13" dirty="0">
                <a:latin typeface="Arial"/>
                <a:cs typeface="Arial"/>
              </a:rPr>
              <a:t>e</a:t>
            </a:r>
            <a:r>
              <a:rPr sz="1600" spc="4" dirty="0">
                <a:latin typeface="Arial"/>
                <a:cs typeface="Arial"/>
              </a:rPr>
              <a:t>f</a:t>
            </a:r>
            <a:r>
              <a:rPr sz="1600" spc="-13" dirty="0">
                <a:latin typeface="Arial"/>
                <a:cs typeface="Arial"/>
              </a:rPr>
              <a:t>a</a:t>
            </a:r>
            <a:r>
              <a:rPr sz="1600" spc="-4" dirty="0">
                <a:latin typeface="Arial"/>
                <a:cs typeface="Arial"/>
              </a:rPr>
              <a:t>h</a:t>
            </a:r>
            <a:r>
              <a:rPr sz="1600" dirty="0">
                <a:latin typeface="Arial"/>
                <a:cs typeface="Arial"/>
              </a:rPr>
              <a:t>r</a:t>
            </a:r>
            <a:r>
              <a:rPr sz="1600" spc="-38" dirty="0">
                <a:latin typeface="Arial"/>
                <a:cs typeface="Arial"/>
              </a:rPr>
              <a:t> </a:t>
            </a:r>
            <a:r>
              <a:rPr sz="1600" spc="-4" dirty="0">
                <a:latin typeface="Arial"/>
                <a:cs typeface="Arial"/>
              </a:rPr>
              <a:t>geh</a:t>
            </a:r>
            <a:r>
              <a:rPr sz="1600" dirty="0">
                <a:latin typeface="Arial"/>
                <a:cs typeface="Arial"/>
              </a:rPr>
              <a:t>t</a:t>
            </a:r>
            <a:r>
              <a:rPr sz="1600" spc="-21" dirty="0">
                <a:latin typeface="Arial"/>
                <a:cs typeface="Arial"/>
              </a:rPr>
              <a:t> </a:t>
            </a:r>
            <a:r>
              <a:rPr sz="1600" spc="-17" dirty="0">
                <a:latin typeface="Arial"/>
                <a:cs typeface="Arial"/>
              </a:rPr>
              <a:t>v</a:t>
            </a:r>
            <a:r>
              <a:rPr sz="1600" spc="-4" dirty="0">
                <a:latin typeface="Arial"/>
                <a:cs typeface="Arial"/>
              </a:rPr>
              <a:t>o</a:t>
            </a:r>
            <a:r>
              <a:rPr sz="1600" dirty="0">
                <a:latin typeface="Arial"/>
                <a:cs typeface="Arial"/>
              </a:rPr>
              <a:t>n</a:t>
            </a:r>
            <a:r>
              <a:rPr sz="1600" spc="4" dirty="0">
                <a:latin typeface="Arial"/>
                <a:cs typeface="Arial"/>
              </a:rPr>
              <a:t> </a:t>
            </a:r>
            <a:r>
              <a:rPr sz="1600" spc="-4" dirty="0">
                <a:latin typeface="Arial"/>
                <a:cs typeface="Arial"/>
              </a:rPr>
              <a:t>be</a:t>
            </a:r>
            <a:r>
              <a:rPr sz="1600" spc="4" dirty="0">
                <a:latin typeface="Arial"/>
                <a:cs typeface="Arial"/>
              </a:rPr>
              <a:t>st</a:t>
            </a:r>
            <a:r>
              <a:rPr sz="1600" dirty="0">
                <a:latin typeface="Arial"/>
                <a:cs typeface="Arial"/>
              </a:rPr>
              <a:t>i</a:t>
            </a:r>
            <a:r>
              <a:rPr sz="1600" spc="-9" dirty="0">
                <a:latin typeface="Arial"/>
                <a:cs typeface="Arial"/>
              </a:rPr>
              <a:t>mm</a:t>
            </a:r>
            <a:r>
              <a:rPr sz="1600" spc="4" dirty="0">
                <a:latin typeface="Arial"/>
                <a:cs typeface="Arial"/>
              </a:rPr>
              <a:t>t</a:t>
            </a:r>
            <a:r>
              <a:rPr sz="1600" spc="-13"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Ge</a:t>
            </a:r>
            <a:r>
              <a:rPr sz="1600" spc="4" dirty="0">
                <a:latin typeface="Arial"/>
                <a:cs typeface="Arial"/>
              </a:rPr>
              <a:t>f</a:t>
            </a:r>
            <a:r>
              <a:rPr sz="1600" spc="-4" dirty="0">
                <a:latin typeface="Arial"/>
                <a:cs typeface="Arial"/>
              </a:rPr>
              <a:t>ah</a:t>
            </a:r>
            <a:r>
              <a:rPr sz="1600" dirty="0">
                <a:latin typeface="Arial"/>
                <a:cs typeface="Arial"/>
              </a:rPr>
              <a:t>r</a:t>
            </a:r>
            <a:r>
              <a:rPr sz="1600" spc="4" dirty="0">
                <a:latin typeface="Arial"/>
                <a:cs typeface="Arial"/>
              </a:rPr>
              <a:t>s</a:t>
            </a:r>
            <a:r>
              <a:rPr sz="1600" spc="-9" dirty="0">
                <a:latin typeface="Arial"/>
                <a:cs typeface="Arial"/>
              </a:rPr>
              <a:t>t</a:t>
            </a:r>
            <a:r>
              <a:rPr sz="1600" spc="-4" dirty="0">
                <a:latin typeface="Arial"/>
                <a:cs typeface="Arial"/>
              </a:rPr>
              <a:t>o</a:t>
            </a:r>
            <a:r>
              <a:rPr sz="1600" spc="-30" dirty="0">
                <a:latin typeface="Arial"/>
                <a:cs typeface="Arial"/>
              </a:rPr>
              <a:t>f</a:t>
            </a:r>
            <a:r>
              <a:rPr sz="1600" spc="-9" dirty="0">
                <a:latin typeface="Arial"/>
                <a:cs typeface="Arial"/>
              </a:rPr>
              <a:t>f</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au</a:t>
            </a:r>
            <a:r>
              <a:rPr sz="1600" spc="4" dirty="0">
                <a:latin typeface="Arial"/>
                <a:cs typeface="Arial"/>
              </a:rPr>
              <a:t>s</a:t>
            </a:r>
            <a:r>
              <a:rPr sz="1600" dirty="0">
                <a:latin typeface="Arial"/>
                <a:cs typeface="Arial"/>
              </a:rPr>
              <a:t>,</a:t>
            </a:r>
            <a:r>
              <a:rPr sz="1600" spc="-21"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spc="-4" dirty="0">
                <a:latin typeface="Arial"/>
                <a:cs typeface="Arial"/>
              </a:rPr>
              <a:t>du</a:t>
            </a:r>
            <a:r>
              <a:rPr sz="1600" dirty="0">
                <a:latin typeface="Arial"/>
                <a:cs typeface="Arial"/>
              </a:rPr>
              <a:t>r</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de</a:t>
            </a:r>
            <a:r>
              <a:rPr sz="1600" dirty="0">
                <a:latin typeface="Arial"/>
                <a:cs typeface="Arial"/>
              </a:rPr>
              <a:t>n </a:t>
            </a:r>
            <a:r>
              <a:rPr sz="1600" spc="-4" dirty="0">
                <a:latin typeface="Arial"/>
                <a:cs typeface="Arial"/>
              </a:rPr>
              <a:t>S</a:t>
            </a:r>
            <a:r>
              <a:rPr sz="1600" spc="4" dirty="0">
                <a:latin typeface="Arial"/>
                <a:cs typeface="Arial"/>
              </a:rPr>
              <a:t>c</a:t>
            </a:r>
            <a:r>
              <a:rPr sz="1600" spc="-4" dirty="0">
                <a:latin typeface="Arial"/>
                <a:cs typeface="Arial"/>
              </a:rPr>
              <a:t>hu</a:t>
            </a:r>
            <a:r>
              <a:rPr sz="1600" spc="4" dirty="0">
                <a:latin typeface="Arial"/>
                <a:cs typeface="Arial"/>
              </a:rPr>
              <a:t>s</a:t>
            </a:r>
            <a:r>
              <a:rPr sz="1600" dirty="0">
                <a:latin typeface="Arial"/>
                <a:cs typeface="Arial"/>
              </a:rPr>
              <a:t>s</a:t>
            </a:r>
            <a:r>
              <a:rPr sz="1600" spc="-21" dirty="0">
                <a:latin typeface="Arial"/>
                <a:cs typeface="Arial"/>
              </a:rPr>
              <a:t> </a:t>
            </a:r>
            <a:r>
              <a:rPr sz="1600" spc="4" dirty="0">
                <a:latin typeface="Arial"/>
                <a:cs typeface="Arial"/>
              </a:rPr>
              <a:t>f</a:t>
            </a:r>
            <a:r>
              <a:rPr sz="1600" dirty="0">
                <a:latin typeface="Arial"/>
                <a:cs typeface="Arial"/>
              </a:rPr>
              <a:t>r</a:t>
            </a:r>
            <a:r>
              <a:rPr sz="1600" spc="-4" dirty="0">
                <a:latin typeface="Arial"/>
                <a:cs typeface="Arial"/>
              </a:rPr>
              <a:t>e</a:t>
            </a:r>
            <a:r>
              <a:rPr sz="1600" dirty="0">
                <a:latin typeface="Arial"/>
                <a:cs typeface="Arial"/>
              </a:rPr>
              <a:t>i</a:t>
            </a:r>
            <a:r>
              <a:rPr sz="1600" spc="-4" dirty="0">
                <a:latin typeface="Arial"/>
                <a:cs typeface="Arial"/>
              </a:rPr>
              <a:t>ge</a:t>
            </a:r>
            <a:r>
              <a:rPr sz="1600" spc="4" dirty="0">
                <a:latin typeface="Arial"/>
                <a:cs typeface="Arial"/>
              </a:rPr>
              <a:t>s</a:t>
            </a:r>
            <a:r>
              <a:rPr sz="1600" spc="-13" dirty="0">
                <a:latin typeface="Arial"/>
                <a:cs typeface="Arial"/>
              </a:rPr>
              <a:t>e</a:t>
            </a:r>
            <a:r>
              <a:rPr sz="1600" spc="-9" dirty="0">
                <a:latin typeface="Arial"/>
                <a:cs typeface="Arial"/>
              </a:rPr>
              <a:t>t</a:t>
            </a:r>
            <a:r>
              <a:rPr sz="1600" spc="4" dirty="0">
                <a:latin typeface="Arial"/>
                <a:cs typeface="Arial"/>
              </a:rPr>
              <a:t>z</a:t>
            </a:r>
            <a:r>
              <a:rPr sz="1600" dirty="0">
                <a:latin typeface="Arial"/>
                <a:cs typeface="Arial"/>
              </a:rPr>
              <a:t>t</a:t>
            </a:r>
            <a:r>
              <a:rPr sz="1600" spc="-43" dirty="0">
                <a:latin typeface="Arial"/>
                <a:cs typeface="Arial"/>
              </a:rPr>
              <a:t> </a:t>
            </a:r>
            <a:r>
              <a:rPr sz="1600" spc="-17" dirty="0">
                <a:latin typeface="Arial"/>
                <a:cs typeface="Arial"/>
              </a:rPr>
              <a:t>w</a:t>
            </a:r>
            <a:r>
              <a:rPr sz="1600" spc="-4" dirty="0">
                <a:latin typeface="Arial"/>
                <a:cs typeface="Arial"/>
              </a:rPr>
              <a:t>e</a:t>
            </a:r>
            <a:r>
              <a:rPr sz="1600" dirty="0">
                <a:latin typeface="Arial"/>
                <a:cs typeface="Arial"/>
              </a:rPr>
              <a:t>r</a:t>
            </a:r>
            <a:r>
              <a:rPr sz="1600" spc="-4" dirty="0">
                <a:latin typeface="Arial"/>
                <a:cs typeface="Arial"/>
              </a:rPr>
              <a:t>den</a:t>
            </a:r>
            <a:r>
              <a:rPr sz="1600" dirty="0">
                <a:latin typeface="Arial"/>
                <a:cs typeface="Arial"/>
              </a:rPr>
              <a:t>.</a:t>
            </a:r>
            <a:r>
              <a:rPr sz="1600" spc="-13" dirty="0">
                <a:latin typeface="Arial"/>
                <a:cs typeface="Arial"/>
              </a:rPr>
              <a:t> </a:t>
            </a:r>
            <a:r>
              <a:rPr sz="1600" spc="-4" dirty="0">
                <a:latin typeface="Arial"/>
                <a:cs typeface="Arial"/>
              </a:rPr>
              <a:t>B</a:t>
            </a:r>
            <a:r>
              <a:rPr sz="1600" dirty="0">
                <a:latin typeface="Arial"/>
                <a:cs typeface="Arial"/>
              </a:rPr>
              <a:t>r</a:t>
            </a:r>
            <a:r>
              <a:rPr sz="1600" spc="-4" dirty="0">
                <a:latin typeface="Arial"/>
                <a:cs typeface="Arial"/>
              </a:rPr>
              <a:t>andge</a:t>
            </a:r>
            <a:r>
              <a:rPr sz="1600" spc="4" dirty="0">
                <a:latin typeface="Arial"/>
                <a:cs typeface="Arial"/>
              </a:rPr>
              <a:t>f</a:t>
            </a:r>
            <a:r>
              <a:rPr sz="1600" spc="-4" dirty="0">
                <a:latin typeface="Arial"/>
                <a:cs typeface="Arial"/>
              </a:rPr>
              <a:t>a</a:t>
            </a:r>
            <a:r>
              <a:rPr sz="1600" spc="-13" dirty="0">
                <a:latin typeface="Arial"/>
                <a:cs typeface="Arial"/>
              </a:rPr>
              <a:t>h</a:t>
            </a:r>
            <a:r>
              <a:rPr sz="1600" dirty="0">
                <a:latin typeface="Arial"/>
                <a:cs typeface="Arial"/>
              </a:rPr>
              <a:t>r</a:t>
            </a:r>
            <a:r>
              <a:rPr sz="1600" spc="-38" dirty="0">
                <a:latin typeface="Arial"/>
                <a:cs typeface="Arial"/>
              </a:rPr>
              <a:t> </a:t>
            </a:r>
            <a:r>
              <a:rPr sz="1600" spc="-4" dirty="0">
                <a:latin typeface="Arial"/>
                <a:cs typeface="Arial"/>
              </a:rPr>
              <a:t>be</a:t>
            </a:r>
            <a:r>
              <a:rPr sz="1600" spc="4" dirty="0">
                <a:latin typeface="Arial"/>
                <a:cs typeface="Arial"/>
              </a:rPr>
              <a:t>st</a:t>
            </a:r>
            <a:r>
              <a:rPr sz="1600" spc="-4" dirty="0">
                <a:latin typeface="Arial"/>
                <a:cs typeface="Arial"/>
              </a:rPr>
              <a:t>eh</a:t>
            </a:r>
            <a:r>
              <a:rPr sz="1600" dirty="0">
                <a:latin typeface="Arial"/>
                <a:cs typeface="Arial"/>
              </a:rPr>
              <a:t>t</a:t>
            </a:r>
            <a:r>
              <a:rPr sz="1600" spc="-34" dirty="0">
                <a:latin typeface="Arial"/>
                <a:cs typeface="Arial"/>
              </a:rPr>
              <a:t> </a:t>
            </a:r>
            <a:r>
              <a:rPr sz="1600" dirty="0">
                <a:latin typeface="Arial"/>
                <a:cs typeface="Arial"/>
              </a:rPr>
              <a:t>in</a:t>
            </a:r>
            <a:r>
              <a:rPr sz="1600" spc="-9" dirty="0">
                <a:latin typeface="Arial"/>
                <a:cs typeface="Arial"/>
              </a:rPr>
              <a:t> </a:t>
            </a:r>
            <a:r>
              <a:rPr sz="1600" spc="-9" dirty="0" err="1">
                <a:latin typeface="Arial"/>
                <a:cs typeface="Arial"/>
              </a:rPr>
              <a:t>F</a:t>
            </a:r>
            <a:r>
              <a:rPr sz="1600" spc="-4" dirty="0" err="1">
                <a:latin typeface="Arial"/>
                <a:cs typeface="Arial"/>
              </a:rPr>
              <a:t>eue</a:t>
            </a:r>
            <a:r>
              <a:rPr sz="1600" dirty="0" err="1">
                <a:latin typeface="Arial"/>
                <a:cs typeface="Arial"/>
              </a:rPr>
              <a:t>r</a:t>
            </a:r>
            <a:r>
              <a:rPr sz="1600" spc="-17" dirty="0" err="1">
                <a:latin typeface="Arial"/>
                <a:cs typeface="Arial"/>
              </a:rPr>
              <a:t>w</a:t>
            </a:r>
            <a:r>
              <a:rPr sz="1600" spc="-4" dirty="0" err="1">
                <a:latin typeface="Arial"/>
                <a:cs typeface="Arial"/>
              </a:rPr>
              <a:t>a</a:t>
            </a:r>
            <a:r>
              <a:rPr sz="1600" spc="-17" dirty="0" err="1">
                <a:latin typeface="Arial"/>
                <a:cs typeface="Arial"/>
              </a:rPr>
              <a:t>f</a:t>
            </a:r>
            <a:r>
              <a:rPr sz="1600" spc="4" dirty="0" err="1">
                <a:latin typeface="Arial"/>
                <a:cs typeface="Arial"/>
              </a:rPr>
              <a:t>f</a:t>
            </a:r>
            <a:r>
              <a:rPr sz="1600" spc="-4" dirty="0" err="1">
                <a:latin typeface="Arial"/>
                <a:cs typeface="Arial"/>
              </a:rPr>
              <a:t>e</a:t>
            </a:r>
            <a:r>
              <a:rPr sz="1600" spc="-13" dirty="0" err="1">
                <a:latin typeface="Arial"/>
                <a:cs typeface="Arial"/>
              </a:rPr>
              <a:t>n</a:t>
            </a:r>
            <a:r>
              <a:rPr sz="1600" spc="4" dirty="0" err="1">
                <a:latin typeface="Arial"/>
                <a:cs typeface="Arial"/>
              </a:rPr>
              <a:t>s</a:t>
            </a:r>
            <a:r>
              <a:rPr sz="1600" spc="-9" dirty="0" err="1">
                <a:latin typeface="Arial"/>
                <a:cs typeface="Arial"/>
              </a:rPr>
              <a:t>c</a:t>
            </a:r>
            <a:r>
              <a:rPr sz="1600" spc="-13" dirty="0" err="1">
                <a:latin typeface="Arial"/>
                <a:cs typeface="Arial"/>
              </a:rPr>
              <a:t>h</a:t>
            </a:r>
            <a:r>
              <a:rPr sz="1600" dirty="0" err="1">
                <a:latin typeface="Arial"/>
                <a:cs typeface="Arial"/>
              </a:rPr>
              <a:t>i</a:t>
            </a:r>
            <a:r>
              <a:rPr sz="1600" spc="-4" dirty="0" err="1">
                <a:latin typeface="Arial"/>
                <a:cs typeface="Arial"/>
              </a:rPr>
              <a:t>e</a:t>
            </a:r>
            <a:r>
              <a:rPr sz="1600" spc="-9" dirty="0" err="1">
                <a:latin typeface="Arial"/>
                <a:cs typeface="Arial"/>
              </a:rPr>
              <a:t>ß</a:t>
            </a:r>
            <a:r>
              <a:rPr lang="de-DE" sz="1600" spc="-9" dirty="0">
                <a:latin typeface="Arial"/>
                <a:cs typeface="Arial"/>
              </a:rPr>
              <a:t>-</a:t>
            </a:r>
            <a:r>
              <a:rPr sz="1600" spc="-9" dirty="0" err="1">
                <a:latin typeface="Arial"/>
                <a:cs typeface="Arial"/>
              </a:rPr>
              <a:t>s</a:t>
            </a:r>
            <a:r>
              <a:rPr sz="1600" spc="4" dirty="0" err="1">
                <a:latin typeface="Arial"/>
                <a:cs typeface="Arial"/>
              </a:rPr>
              <a:t>t</a:t>
            </a:r>
            <a:r>
              <a:rPr sz="1600" spc="-13" dirty="0" err="1">
                <a:latin typeface="Arial"/>
                <a:cs typeface="Arial"/>
              </a:rPr>
              <a:t>ä</a:t>
            </a:r>
            <a:r>
              <a:rPr sz="1600" spc="-4" dirty="0" err="1">
                <a:latin typeface="Arial"/>
                <a:cs typeface="Arial"/>
              </a:rPr>
              <a:t>n</a:t>
            </a:r>
            <a:r>
              <a:rPr sz="1600" spc="-13" dirty="0" err="1">
                <a:latin typeface="Arial"/>
                <a:cs typeface="Arial"/>
              </a:rPr>
              <a:t>d</a:t>
            </a:r>
            <a:r>
              <a:rPr sz="1600" spc="-4" dirty="0" err="1">
                <a:latin typeface="Arial"/>
                <a:cs typeface="Arial"/>
              </a:rPr>
              <a:t>e</a:t>
            </a:r>
            <a:r>
              <a:rPr sz="1600" dirty="0" err="1">
                <a:latin typeface="Arial"/>
                <a:cs typeface="Arial"/>
              </a:rPr>
              <a:t>n</a:t>
            </a:r>
            <a:r>
              <a:rPr sz="1600" spc="-38" dirty="0">
                <a:latin typeface="Arial"/>
                <a:cs typeface="Arial"/>
              </a:rPr>
              <a:t> </a:t>
            </a:r>
            <a:r>
              <a:rPr sz="1600" spc="-4" dirty="0">
                <a:latin typeface="Arial"/>
                <a:cs typeface="Arial"/>
              </a:rPr>
              <a:t>du</a:t>
            </a:r>
            <a:r>
              <a:rPr sz="1600" dirty="0">
                <a:latin typeface="Arial"/>
                <a:cs typeface="Arial"/>
              </a:rPr>
              <a:t>r</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un</a:t>
            </a:r>
            <a:r>
              <a:rPr sz="1600" spc="-17"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b</a:t>
            </a:r>
            <a:r>
              <a:rPr sz="1600" dirty="0">
                <a:latin typeface="Arial"/>
                <a:cs typeface="Arial"/>
              </a:rPr>
              <a:t>r</a:t>
            </a:r>
            <a:r>
              <a:rPr sz="1600" spc="-4" dirty="0">
                <a:latin typeface="Arial"/>
                <a:cs typeface="Arial"/>
              </a:rPr>
              <a:t>ann</a:t>
            </a:r>
            <a:r>
              <a:rPr sz="1600" spc="-9" dirty="0">
                <a:latin typeface="Arial"/>
                <a:cs typeface="Arial"/>
              </a:rPr>
              <a:t>t</a:t>
            </a:r>
            <a:r>
              <a:rPr sz="1600" dirty="0">
                <a:latin typeface="Arial"/>
                <a:cs typeface="Arial"/>
              </a:rPr>
              <a:t>e </a:t>
            </a:r>
            <a:r>
              <a:rPr sz="1600" spc="-47" dirty="0">
                <a:latin typeface="Arial"/>
                <a:cs typeface="Arial"/>
              </a:rPr>
              <a:t>T</a:t>
            </a:r>
            <a:r>
              <a:rPr sz="1600" dirty="0">
                <a:latin typeface="Arial"/>
                <a:cs typeface="Arial"/>
              </a:rPr>
              <a:t>r</a:t>
            </a:r>
            <a:r>
              <a:rPr sz="1600" spc="-4" dirty="0">
                <a:latin typeface="Arial"/>
                <a:cs typeface="Arial"/>
              </a:rPr>
              <a:t>e</a:t>
            </a:r>
            <a:r>
              <a:rPr sz="1600" dirty="0">
                <a:latin typeface="Arial"/>
                <a:cs typeface="Arial"/>
              </a:rPr>
              <a:t>i</a:t>
            </a:r>
            <a:r>
              <a:rPr sz="1600" spc="-4" dirty="0">
                <a:latin typeface="Arial"/>
                <a:cs typeface="Arial"/>
              </a:rPr>
              <a:t>b</a:t>
            </a:r>
            <a:r>
              <a:rPr sz="1600" dirty="0">
                <a:latin typeface="Arial"/>
                <a:cs typeface="Arial"/>
              </a:rPr>
              <a:t>l</a:t>
            </a:r>
            <a:r>
              <a:rPr sz="1600" spc="-4" dirty="0">
                <a:latin typeface="Arial"/>
                <a:cs typeface="Arial"/>
              </a:rPr>
              <a:t>adun</a:t>
            </a:r>
            <a:r>
              <a:rPr sz="1600" spc="-13" dirty="0">
                <a:latin typeface="Arial"/>
                <a:cs typeface="Arial"/>
              </a:rPr>
              <a:t>g</a:t>
            </a:r>
            <a:r>
              <a:rPr sz="1600" spc="4" dirty="0">
                <a:latin typeface="Arial"/>
                <a:cs typeface="Arial"/>
              </a:rPr>
              <a:t>s</a:t>
            </a:r>
            <a:r>
              <a:rPr sz="1600" spc="-13" dirty="0">
                <a:latin typeface="Arial"/>
                <a:cs typeface="Arial"/>
              </a:rPr>
              <a:t>p</a:t>
            </a:r>
            <a:r>
              <a:rPr sz="1600" spc="-4" dirty="0">
                <a:latin typeface="Arial"/>
                <a:cs typeface="Arial"/>
              </a:rPr>
              <a:t>u</a:t>
            </a:r>
            <a:r>
              <a:rPr sz="1600" dirty="0">
                <a:latin typeface="Arial"/>
                <a:cs typeface="Arial"/>
              </a:rPr>
              <a:t>l</a:t>
            </a:r>
            <a:r>
              <a:rPr sz="1600" spc="-17" dirty="0">
                <a:latin typeface="Arial"/>
                <a:cs typeface="Arial"/>
              </a:rPr>
              <a:t>v</a:t>
            </a:r>
            <a:r>
              <a:rPr sz="1600" spc="-4" dirty="0">
                <a:latin typeface="Arial"/>
                <a:cs typeface="Arial"/>
              </a:rPr>
              <a:t>e</a:t>
            </a:r>
            <a:r>
              <a:rPr sz="1600" dirty="0">
                <a:latin typeface="Arial"/>
                <a:cs typeface="Arial"/>
              </a:rPr>
              <a:t>rr</a:t>
            </a:r>
            <a:r>
              <a:rPr sz="1600" spc="-13" dirty="0">
                <a:latin typeface="Arial"/>
                <a:cs typeface="Arial"/>
              </a:rPr>
              <a:t>e</a:t>
            </a:r>
            <a:r>
              <a:rPr sz="1600" spc="4" dirty="0">
                <a:latin typeface="Arial"/>
                <a:cs typeface="Arial"/>
              </a:rPr>
              <a:t>s</a:t>
            </a:r>
            <a:r>
              <a:rPr sz="1600" spc="-9" dirty="0">
                <a:latin typeface="Arial"/>
                <a:cs typeface="Arial"/>
              </a:rPr>
              <a:t>t</a:t>
            </a:r>
            <a:r>
              <a:rPr sz="1600" dirty="0">
                <a:latin typeface="Arial"/>
                <a:cs typeface="Arial"/>
              </a:rPr>
              <a:t>e</a:t>
            </a:r>
            <a:r>
              <a:rPr sz="1600" spc="-38" dirty="0">
                <a:latin typeface="Arial"/>
                <a:cs typeface="Arial"/>
              </a:rPr>
              <a:t> </a:t>
            </a:r>
            <a:r>
              <a:rPr sz="1600" dirty="0">
                <a:latin typeface="Arial"/>
                <a:cs typeface="Arial"/>
              </a:rPr>
              <a:t>(</a:t>
            </a:r>
            <a:r>
              <a:rPr sz="1600" spc="-9" dirty="0">
                <a:latin typeface="Arial"/>
                <a:cs typeface="Arial"/>
              </a:rPr>
              <a:t>T</a:t>
            </a:r>
            <a:r>
              <a:rPr sz="1600" spc="-4" dirty="0">
                <a:latin typeface="Arial"/>
                <a:cs typeface="Arial"/>
              </a:rPr>
              <a:t>LP</a:t>
            </a:r>
            <a:r>
              <a:rPr sz="1600" dirty="0">
                <a:latin typeface="Arial"/>
                <a:cs typeface="Arial"/>
              </a:rPr>
              <a:t>-</a:t>
            </a:r>
            <a:r>
              <a:rPr sz="1600" spc="-9" dirty="0">
                <a:latin typeface="Arial"/>
                <a:cs typeface="Arial"/>
              </a:rPr>
              <a:t>R</a:t>
            </a:r>
            <a:r>
              <a:rPr sz="1600" spc="-4" dirty="0">
                <a:latin typeface="Arial"/>
                <a:cs typeface="Arial"/>
              </a:rPr>
              <a:t>e</a:t>
            </a:r>
            <a:r>
              <a:rPr sz="1600" spc="4" dirty="0">
                <a:latin typeface="Arial"/>
                <a:cs typeface="Arial"/>
              </a:rPr>
              <a:t>st</a:t>
            </a:r>
            <a:r>
              <a:rPr sz="1600" spc="-4" dirty="0">
                <a:latin typeface="Arial"/>
                <a:cs typeface="Arial"/>
              </a:rPr>
              <a:t>e</a:t>
            </a:r>
            <a:r>
              <a:rPr sz="1600" spc="-13" dirty="0">
                <a:latin typeface="Arial"/>
                <a:cs typeface="Arial"/>
              </a:rPr>
              <a:t>)</a:t>
            </a:r>
            <a:r>
              <a:rPr sz="1600" dirty="0">
                <a:latin typeface="Arial"/>
                <a:cs typeface="Arial"/>
              </a:rPr>
              <a:t>,</a:t>
            </a:r>
            <a:r>
              <a:rPr sz="1600" spc="-34"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spc="4" dirty="0">
                <a:latin typeface="Arial"/>
                <a:cs typeface="Arial"/>
              </a:rPr>
              <a:t>s</a:t>
            </a:r>
            <a:r>
              <a:rPr sz="1600" dirty="0">
                <a:latin typeface="Arial"/>
                <a:cs typeface="Arial"/>
              </a:rPr>
              <a:t>i</a:t>
            </a:r>
            <a:r>
              <a:rPr sz="1600" spc="4" dirty="0">
                <a:latin typeface="Arial"/>
                <a:cs typeface="Arial"/>
              </a:rPr>
              <a:t>c</a:t>
            </a:r>
            <a:r>
              <a:rPr sz="1600" dirty="0">
                <a:latin typeface="Arial"/>
                <a:cs typeface="Arial"/>
              </a:rPr>
              <a:t>h</a:t>
            </a:r>
            <a:r>
              <a:rPr sz="1600" spc="-17" dirty="0">
                <a:latin typeface="Arial"/>
                <a:cs typeface="Arial"/>
              </a:rPr>
              <a:t> </a:t>
            </a:r>
            <a:r>
              <a:rPr sz="1600" spc="-4" dirty="0">
                <a:latin typeface="Arial"/>
                <a:cs typeface="Arial"/>
              </a:rPr>
              <a:t>übe</a:t>
            </a:r>
            <a:r>
              <a:rPr sz="1600" dirty="0">
                <a:latin typeface="Arial"/>
                <a:cs typeface="Arial"/>
              </a:rPr>
              <a:t>r</a:t>
            </a:r>
            <a:r>
              <a:rPr sz="1600" spc="-17" dirty="0">
                <a:latin typeface="Arial"/>
                <a:cs typeface="Arial"/>
              </a:rPr>
              <a:t>w</a:t>
            </a:r>
            <a:r>
              <a:rPr sz="1600" dirty="0">
                <a:latin typeface="Arial"/>
                <a:cs typeface="Arial"/>
              </a:rPr>
              <a:t>i</a:t>
            </a:r>
            <a:r>
              <a:rPr sz="1600" spc="-4" dirty="0">
                <a:latin typeface="Arial"/>
                <a:cs typeface="Arial"/>
              </a:rPr>
              <a:t>egen</a:t>
            </a:r>
            <a:r>
              <a:rPr sz="1600" dirty="0">
                <a:latin typeface="Arial"/>
                <a:cs typeface="Arial"/>
              </a:rPr>
              <a:t>d</a:t>
            </a:r>
            <a:r>
              <a:rPr sz="1600" spc="-26" dirty="0">
                <a:latin typeface="Arial"/>
                <a:cs typeface="Arial"/>
              </a:rPr>
              <a:t> </a:t>
            </a:r>
            <a:r>
              <a:rPr sz="1600" dirty="0">
                <a:latin typeface="Arial"/>
                <a:cs typeface="Arial"/>
              </a:rPr>
              <a:t>in</a:t>
            </a:r>
            <a:r>
              <a:rPr sz="1600" spc="-9"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bah</a:t>
            </a:r>
            <a:r>
              <a:rPr sz="1600" dirty="0">
                <a:latin typeface="Arial"/>
                <a:cs typeface="Arial"/>
              </a:rPr>
              <a:t>n</a:t>
            </a:r>
            <a:r>
              <a:rPr sz="1600" spc="-38" dirty="0">
                <a:latin typeface="Arial"/>
                <a:cs typeface="Arial"/>
              </a:rPr>
              <a:t> </a:t>
            </a:r>
            <a:r>
              <a:rPr sz="1600" spc="-4" dirty="0" err="1">
                <a:latin typeface="Arial"/>
                <a:cs typeface="Arial"/>
              </a:rPr>
              <a:t>ab</a:t>
            </a:r>
            <a:r>
              <a:rPr sz="1600" dirty="0" err="1">
                <a:latin typeface="Arial"/>
                <a:cs typeface="Arial"/>
              </a:rPr>
              <a:t>l</a:t>
            </a:r>
            <a:r>
              <a:rPr sz="1600" spc="-4" dirty="0" err="1">
                <a:latin typeface="Arial"/>
                <a:cs typeface="Arial"/>
              </a:rPr>
              <a:t>age</a:t>
            </a:r>
            <a:r>
              <a:rPr sz="1600" dirty="0" err="1">
                <a:latin typeface="Arial"/>
                <a:cs typeface="Arial"/>
              </a:rPr>
              <a:t>r</a:t>
            </a:r>
            <a:r>
              <a:rPr sz="1600" spc="-4" dirty="0" err="1">
                <a:latin typeface="Arial"/>
                <a:cs typeface="Arial"/>
              </a:rPr>
              <a:t>n</a:t>
            </a:r>
            <a:r>
              <a:rPr sz="1600" dirty="0">
                <a:latin typeface="Arial"/>
                <a:cs typeface="Arial"/>
              </a:rPr>
              <a:t>.</a:t>
            </a:r>
          </a:p>
        </p:txBody>
      </p:sp>
      <p:sp>
        <p:nvSpPr>
          <p:cNvPr id="5" name="object 10">
            <a:extLst>
              <a:ext uri="{FF2B5EF4-FFF2-40B4-BE49-F238E27FC236}">
                <a16:creationId xmlns:a16="http://schemas.microsoft.com/office/drawing/2014/main" id="{3F284DFD-ED66-49D4-8984-6ADB1BAFD6D9}"/>
              </a:ext>
            </a:extLst>
          </p:cNvPr>
          <p:cNvSpPr/>
          <p:nvPr/>
        </p:nvSpPr>
        <p:spPr>
          <a:xfrm>
            <a:off x="1403532" y="3233715"/>
            <a:ext cx="5791345" cy="261418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01266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25042" y="1824564"/>
            <a:ext cx="5169835" cy="317108"/>
          </a:xfrm>
          <a:custGeom>
            <a:avLst/>
            <a:gdLst/>
            <a:ahLst/>
            <a:cxnLst/>
            <a:rect l="l" t="t"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p:spPr>
        <p:txBody>
          <a:bodyPr wrap="square" lIns="0" tIns="0" rIns="0" bIns="0" rtlCol="0"/>
          <a:lstStyle/>
          <a:p>
            <a:endParaRPr/>
          </a:p>
        </p:txBody>
      </p:sp>
      <p:sp>
        <p:nvSpPr>
          <p:cNvPr id="7" name="object 7"/>
          <p:cNvSpPr txBox="1"/>
          <p:nvPr/>
        </p:nvSpPr>
        <p:spPr>
          <a:xfrm>
            <a:off x="465566" y="1198853"/>
            <a:ext cx="8536194" cy="4923977"/>
          </a:xfrm>
          <a:prstGeom prst="rect">
            <a:avLst/>
          </a:prstGeom>
        </p:spPr>
        <p:txBody>
          <a:bodyPr vert="horz" wrap="square" lIns="0" tIns="0" rIns="0" bIns="0" rtlCol="0">
            <a:spAutoFit/>
          </a:bodyPr>
          <a:lstStyle/>
          <a:p>
            <a:pPr marL="10860"/>
            <a:r>
              <a:rPr sz="2000" b="1" spc="-9" dirty="0">
                <a:latin typeface="Arial"/>
                <a:cs typeface="Arial"/>
              </a:rPr>
              <a:t>R</a:t>
            </a:r>
            <a:r>
              <a:rPr sz="2000" b="1" spc="-4" dirty="0">
                <a:latin typeface="Arial"/>
                <a:cs typeface="Arial"/>
              </a:rPr>
              <a:t>e</a:t>
            </a:r>
            <a:r>
              <a:rPr sz="2000" b="1" spc="4" dirty="0">
                <a:latin typeface="Arial"/>
                <a:cs typeface="Arial"/>
              </a:rPr>
              <a:t>i</a:t>
            </a:r>
            <a:r>
              <a:rPr sz="2000" b="1" spc="-9" dirty="0">
                <a:latin typeface="Arial"/>
                <a:cs typeface="Arial"/>
              </a:rPr>
              <a:t>n</a:t>
            </a:r>
            <a:r>
              <a:rPr sz="2000" b="1" spc="4" dirty="0">
                <a:latin typeface="Arial"/>
                <a:cs typeface="Arial"/>
              </a:rPr>
              <a:t>i</a:t>
            </a:r>
            <a:r>
              <a:rPr sz="2000" b="1" spc="-9" dirty="0">
                <a:latin typeface="Arial"/>
                <a:cs typeface="Arial"/>
              </a:rPr>
              <a:t>gun</a:t>
            </a:r>
            <a:r>
              <a:rPr sz="2000" b="1" dirty="0">
                <a:latin typeface="Arial"/>
                <a:cs typeface="Arial"/>
              </a:rPr>
              <a:t>g</a:t>
            </a:r>
            <a:r>
              <a:rPr sz="2000" b="1" spc="-30" dirty="0">
                <a:latin typeface="Arial"/>
                <a:cs typeface="Arial"/>
              </a:rPr>
              <a:t> </a:t>
            </a:r>
            <a:r>
              <a:rPr sz="2000" b="1" spc="-13" dirty="0">
                <a:latin typeface="Arial"/>
                <a:cs typeface="Arial"/>
              </a:rPr>
              <a:t>v</a:t>
            </a:r>
            <a:r>
              <a:rPr sz="2000" b="1" spc="-9" dirty="0">
                <a:latin typeface="Arial"/>
                <a:cs typeface="Arial"/>
              </a:rPr>
              <a:t>o</a:t>
            </a:r>
            <a:r>
              <a:rPr sz="2000" b="1" dirty="0">
                <a:latin typeface="Arial"/>
                <a:cs typeface="Arial"/>
              </a:rPr>
              <a:t>n </a:t>
            </a:r>
            <a:r>
              <a:rPr sz="2000" b="1" spc="-4" dirty="0">
                <a:latin typeface="Arial"/>
                <a:cs typeface="Arial"/>
              </a:rPr>
              <a:t>Sc</a:t>
            </a:r>
            <a:r>
              <a:rPr sz="2000" b="1" spc="-9" dirty="0">
                <a:latin typeface="Arial"/>
                <a:cs typeface="Arial"/>
              </a:rPr>
              <a:t>h</a:t>
            </a:r>
            <a:r>
              <a:rPr sz="2000" b="1" spc="4" dirty="0">
                <a:latin typeface="Arial"/>
                <a:cs typeface="Arial"/>
              </a:rPr>
              <a:t>i</a:t>
            </a:r>
            <a:r>
              <a:rPr sz="2000" b="1" spc="-4" dirty="0">
                <a:latin typeface="Arial"/>
                <a:cs typeface="Arial"/>
              </a:rPr>
              <a:t>e</a:t>
            </a:r>
            <a:r>
              <a:rPr sz="2000" b="1" spc="-9" dirty="0">
                <a:latin typeface="Arial"/>
                <a:cs typeface="Arial"/>
              </a:rPr>
              <a:t>ß</a:t>
            </a:r>
            <a:r>
              <a:rPr sz="2000" b="1" spc="-4" dirty="0">
                <a:latin typeface="Arial"/>
                <a:cs typeface="Arial"/>
              </a:rPr>
              <a:t>s</a:t>
            </a:r>
            <a:r>
              <a:rPr sz="2000" b="1" dirty="0">
                <a:latin typeface="Arial"/>
                <a:cs typeface="Arial"/>
              </a:rPr>
              <a:t>t</a:t>
            </a:r>
            <a:r>
              <a:rPr sz="2000" b="1" spc="-4" dirty="0">
                <a:latin typeface="Arial"/>
                <a:cs typeface="Arial"/>
              </a:rPr>
              <a:t>ä</a:t>
            </a:r>
            <a:r>
              <a:rPr sz="2000" b="1" spc="-13" dirty="0">
                <a:latin typeface="Arial"/>
                <a:cs typeface="Arial"/>
              </a:rPr>
              <a:t>t</a:t>
            </a:r>
            <a:r>
              <a:rPr sz="2000" b="1" dirty="0">
                <a:latin typeface="Arial"/>
                <a:cs typeface="Arial"/>
              </a:rPr>
              <a:t>t</a:t>
            </a:r>
            <a:r>
              <a:rPr sz="2000" b="1" spc="-13" dirty="0">
                <a:latin typeface="Arial"/>
                <a:cs typeface="Arial"/>
              </a:rPr>
              <a:t>e</a:t>
            </a:r>
            <a:r>
              <a:rPr sz="2000" b="1" dirty="0">
                <a:latin typeface="Arial"/>
                <a:cs typeface="Arial"/>
              </a:rPr>
              <a:t>n</a:t>
            </a:r>
            <a:endParaRPr sz="2000" dirty="0">
              <a:latin typeface="Arial"/>
              <a:cs typeface="Arial"/>
            </a:endParaRPr>
          </a:p>
          <a:p>
            <a:pPr>
              <a:spcBef>
                <a:spcPts val="10"/>
              </a:spcBef>
            </a:pPr>
            <a:endParaRPr lang="de-DE" sz="1600" spc="-4" dirty="0">
              <a:latin typeface="+mn-lt"/>
              <a:cs typeface="Arial"/>
            </a:endParaRPr>
          </a:p>
          <a:p>
            <a:pPr>
              <a:spcBef>
                <a:spcPts val="10"/>
              </a:spcBef>
            </a:pPr>
            <a:r>
              <a:rPr lang="de-DE" sz="1600" spc="-4" dirty="0">
                <a:latin typeface="+mn-lt"/>
                <a:cs typeface="Arial"/>
              </a:rPr>
              <a:t>B</a:t>
            </a:r>
            <a:r>
              <a:rPr lang="de-DE" sz="1600" dirty="0">
                <a:latin typeface="+mn-lt"/>
                <a:cs typeface="Arial"/>
              </a:rPr>
              <a:t>l</a:t>
            </a:r>
            <a:r>
              <a:rPr lang="de-DE" sz="1600" spc="-4" dirty="0">
                <a:latin typeface="+mn-lt"/>
                <a:cs typeface="Arial"/>
              </a:rPr>
              <a:t>e</a:t>
            </a:r>
            <a:r>
              <a:rPr lang="de-DE" sz="1600" dirty="0">
                <a:latin typeface="+mn-lt"/>
                <a:cs typeface="Arial"/>
              </a:rPr>
              <a:t>i-</a:t>
            </a:r>
            <a:r>
              <a:rPr lang="de-DE" sz="1600" spc="-4" dirty="0">
                <a:latin typeface="+mn-lt"/>
                <a:cs typeface="Arial"/>
              </a:rPr>
              <a:t> ode</a:t>
            </a:r>
            <a:r>
              <a:rPr lang="de-DE" sz="1600" dirty="0">
                <a:latin typeface="+mn-lt"/>
                <a:cs typeface="Arial"/>
              </a:rPr>
              <a:t>r</a:t>
            </a:r>
            <a:r>
              <a:rPr lang="de-DE" sz="1600" spc="-26" dirty="0">
                <a:latin typeface="+mn-lt"/>
                <a:cs typeface="Arial"/>
              </a:rPr>
              <a:t> </a:t>
            </a:r>
            <a:r>
              <a:rPr lang="de-DE" sz="1600" spc="-4" dirty="0">
                <a:latin typeface="+mn-lt"/>
                <a:cs typeface="Arial"/>
              </a:rPr>
              <a:t>b</a:t>
            </a:r>
            <a:r>
              <a:rPr lang="de-DE" sz="1600" dirty="0">
                <a:latin typeface="+mn-lt"/>
                <a:cs typeface="Arial"/>
              </a:rPr>
              <a:t>l</a:t>
            </a:r>
            <a:r>
              <a:rPr lang="de-DE" sz="1600" spc="-4" dirty="0">
                <a:latin typeface="+mn-lt"/>
                <a:cs typeface="Arial"/>
              </a:rPr>
              <a:t>e</a:t>
            </a:r>
            <a:r>
              <a:rPr lang="de-DE" sz="1600" dirty="0">
                <a:latin typeface="+mn-lt"/>
                <a:cs typeface="Arial"/>
              </a:rPr>
              <a:t>i</a:t>
            </a:r>
            <a:r>
              <a:rPr lang="de-DE" sz="1600" spc="-4" dirty="0">
                <a:latin typeface="+mn-lt"/>
                <a:cs typeface="Arial"/>
              </a:rPr>
              <a:t>ha</a:t>
            </a:r>
            <a:r>
              <a:rPr lang="de-DE" sz="1600" dirty="0">
                <a:latin typeface="+mn-lt"/>
                <a:cs typeface="Arial"/>
              </a:rPr>
              <a:t>l</a:t>
            </a:r>
            <a:r>
              <a:rPr lang="de-DE" sz="1600" spc="4" dirty="0">
                <a:latin typeface="+mn-lt"/>
                <a:cs typeface="Arial"/>
              </a:rPr>
              <a:t>t</a:t>
            </a:r>
            <a:r>
              <a:rPr lang="de-DE" sz="1600" dirty="0">
                <a:latin typeface="+mn-lt"/>
                <a:cs typeface="Arial"/>
              </a:rPr>
              <a:t>i</a:t>
            </a:r>
            <a:r>
              <a:rPr lang="de-DE" sz="1600" spc="-4" dirty="0">
                <a:latin typeface="+mn-lt"/>
                <a:cs typeface="Arial"/>
              </a:rPr>
              <a:t>g</a:t>
            </a:r>
            <a:r>
              <a:rPr lang="de-DE" sz="1600" dirty="0">
                <a:latin typeface="+mn-lt"/>
                <a:cs typeface="Arial"/>
              </a:rPr>
              <a:t>e</a:t>
            </a:r>
            <a:r>
              <a:rPr lang="de-DE" sz="1600" spc="-38" dirty="0">
                <a:latin typeface="+mn-lt"/>
                <a:cs typeface="Arial"/>
              </a:rPr>
              <a:t> </a:t>
            </a:r>
            <a:r>
              <a:rPr lang="de-DE" sz="1600" spc="-4" dirty="0">
                <a:latin typeface="+mn-lt"/>
                <a:cs typeface="Arial"/>
              </a:rPr>
              <a:t>Ge</a:t>
            </a:r>
            <a:r>
              <a:rPr lang="de-DE" sz="1600" spc="4" dirty="0">
                <a:latin typeface="+mn-lt"/>
                <a:cs typeface="Arial"/>
              </a:rPr>
              <a:t>sc</a:t>
            </a:r>
            <a:r>
              <a:rPr lang="de-DE" sz="1600" spc="-4" dirty="0">
                <a:latin typeface="+mn-lt"/>
                <a:cs typeface="Arial"/>
              </a:rPr>
              <a:t>ho</a:t>
            </a:r>
            <a:r>
              <a:rPr lang="de-DE" sz="1600" spc="4" dirty="0">
                <a:latin typeface="+mn-lt"/>
                <a:cs typeface="Arial"/>
              </a:rPr>
              <a:t>s</a:t>
            </a:r>
            <a:r>
              <a:rPr lang="de-DE" sz="1600" spc="-9" dirty="0">
                <a:latin typeface="+mn-lt"/>
                <a:cs typeface="Arial"/>
              </a:rPr>
              <a:t>s</a:t>
            </a:r>
            <a:r>
              <a:rPr lang="de-DE" sz="1600" dirty="0">
                <a:latin typeface="+mn-lt"/>
                <a:cs typeface="Arial"/>
              </a:rPr>
              <a:t>e</a:t>
            </a:r>
            <a:r>
              <a:rPr lang="de-DE" sz="1600" spc="-38" dirty="0">
                <a:latin typeface="+mn-lt"/>
                <a:cs typeface="Arial"/>
              </a:rPr>
              <a:t> </a:t>
            </a:r>
            <a:r>
              <a:rPr lang="de-DE" sz="1600" spc="-4" dirty="0">
                <a:latin typeface="+mn-lt"/>
                <a:cs typeface="Arial"/>
              </a:rPr>
              <a:t>e</a:t>
            </a:r>
            <a:r>
              <a:rPr lang="de-DE" sz="1600" dirty="0">
                <a:latin typeface="+mn-lt"/>
                <a:cs typeface="Arial"/>
              </a:rPr>
              <a:t>r</a:t>
            </a:r>
            <a:r>
              <a:rPr lang="de-DE" sz="1600" spc="4" dirty="0">
                <a:latin typeface="+mn-lt"/>
                <a:cs typeface="Arial"/>
              </a:rPr>
              <a:t>z</a:t>
            </a:r>
            <a:r>
              <a:rPr lang="de-DE" sz="1600" spc="-4" dirty="0">
                <a:latin typeface="+mn-lt"/>
                <a:cs typeface="Arial"/>
              </a:rPr>
              <a:t>euge</a:t>
            </a:r>
            <a:r>
              <a:rPr lang="de-DE" sz="1600" dirty="0">
                <a:latin typeface="+mn-lt"/>
                <a:cs typeface="Arial"/>
              </a:rPr>
              <a:t>n</a:t>
            </a:r>
            <a:r>
              <a:rPr lang="de-DE" sz="1600" spc="-38" dirty="0">
                <a:latin typeface="+mn-lt"/>
                <a:cs typeface="Arial"/>
              </a:rPr>
              <a:t> </a:t>
            </a:r>
            <a:r>
              <a:rPr lang="de-DE" sz="1600" spc="-4" dirty="0">
                <a:latin typeface="+mn-lt"/>
                <a:cs typeface="Arial"/>
              </a:rPr>
              <a:t>e</a:t>
            </a:r>
            <a:r>
              <a:rPr lang="de-DE" sz="1600" dirty="0">
                <a:latin typeface="+mn-lt"/>
                <a:cs typeface="Arial"/>
              </a:rPr>
              <a:t>r</a:t>
            </a:r>
            <a:r>
              <a:rPr lang="de-DE" sz="1600" spc="-4" dirty="0">
                <a:latin typeface="+mn-lt"/>
                <a:cs typeface="Arial"/>
              </a:rPr>
              <a:t>heb</a:t>
            </a:r>
            <a:r>
              <a:rPr lang="de-DE" sz="1600" dirty="0">
                <a:latin typeface="+mn-lt"/>
                <a:cs typeface="Arial"/>
              </a:rPr>
              <a:t>li</a:t>
            </a:r>
            <a:r>
              <a:rPr lang="de-DE" sz="1600" spc="4" dirty="0">
                <a:latin typeface="+mn-lt"/>
                <a:cs typeface="Arial"/>
              </a:rPr>
              <a:t>c</a:t>
            </a:r>
            <a:r>
              <a:rPr lang="de-DE" sz="1600" spc="-4" dirty="0">
                <a:latin typeface="+mn-lt"/>
                <a:cs typeface="Arial"/>
              </a:rPr>
              <a:t>h</a:t>
            </a:r>
            <a:r>
              <a:rPr lang="de-DE" sz="1600" dirty="0">
                <a:latin typeface="+mn-lt"/>
                <a:cs typeface="Arial"/>
              </a:rPr>
              <a:t>e</a:t>
            </a:r>
            <a:r>
              <a:rPr lang="de-DE" sz="1600" spc="-47" dirty="0">
                <a:latin typeface="+mn-lt"/>
                <a:cs typeface="Arial"/>
              </a:rPr>
              <a:t> </a:t>
            </a:r>
            <a:r>
              <a:rPr lang="de-DE" sz="1600" spc="-9" dirty="0">
                <a:latin typeface="+mn-lt"/>
                <a:cs typeface="Arial"/>
              </a:rPr>
              <a:t>M</a:t>
            </a:r>
            <a:r>
              <a:rPr lang="de-DE" sz="1600" spc="-4" dirty="0">
                <a:latin typeface="+mn-lt"/>
                <a:cs typeface="Arial"/>
              </a:rPr>
              <a:t>enge</a:t>
            </a:r>
            <a:r>
              <a:rPr lang="de-DE" sz="1600" dirty="0">
                <a:latin typeface="+mn-lt"/>
                <a:cs typeface="Arial"/>
              </a:rPr>
              <a:t>n</a:t>
            </a:r>
            <a:r>
              <a:rPr lang="de-DE" sz="1600" spc="-17" dirty="0">
                <a:latin typeface="+mn-lt"/>
                <a:cs typeface="Arial"/>
              </a:rPr>
              <a:t> </a:t>
            </a:r>
            <a:r>
              <a:rPr lang="de-DE" sz="1600" spc="-4" dirty="0">
                <a:latin typeface="+mn-lt"/>
                <a:cs typeface="Arial"/>
              </a:rPr>
              <a:t>a</a:t>
            </a:r>
            <a:r>
              <a:rPr lang="de-DE" sz="1600" dirty="0">
                <a:latin typeface="+mn-lt"/>
                <a:cs typeface="Arial"/>
              </a:rPr>
              <a:t>n</a:t>
            </a:r>
            <a:r>
              <a:rPr lang="de-DE" sz="1600" spc="-17" dirty="0">
                <a:latin typeface="+mn-lt"/>
                <a:cs typeface="Arial"/>
              </a:rPr>
              <a:t> </a:t>
            </a:r>
            <a:r>
              <a:rPr lang="de-DE" sz="1600" spc="-4" dirty="0">
                <a:latin typeface="+mn-lt"/>
                <a:cs typeface="Arial"/>
              </a:rPr>
              <a:t>B</a:t>
            </a:r>
            <a:r>
              <a:rPr lang="de-DE" sz="1600" dirty="0">
                <a:latin typeface="+mn-lt"/>
                <a:cs typeface="Arial"/>
              </a:rPr>
              <a:t>l</a:t>
            </a:r>
            <a:r>
              <a:rPr lang="de-DE" sz="1600" spc="-4" dirty="0">
                <a:latin typeface="+mn-lt"/>
                <a:cs typeface="Arial"/>
              </a:rPr>
              <a:t>e</a:t>
            </a:r>
            <a:r>
              <a:rPr lang="de-DE" sz="1600" dirty="0">
                <a:latin typeface="+mn-lt"/>
                <a:cs typeface="Arial"/>
              </a:rPr>
              <a:t>i</a:t>
            </a:r>
            <a:r>
              <a:rPr lang="de-DE" sz="1600" spc="4" dirty="0">
                <a:latin typeface="+mn-lt"/>
                <a:cs typeface="Arial"/>
              </a:rPr>
              <a:t>st</a:t>
            </a:r>
            <a:r>
              <a:rPr lang="de-DE" sz="1600" spc="-4" dirty="0">
                <a:latin typeface="+mn-lt"/>
                <a:cs typeface="Arial"/>
              </a:rPr>
              <a:t>äube</a:t>
            </a:r>
            <a:r>
              <a:rPr lang="de-DE" sz="1600" dirty="0">
                <a:latin typeface="+mn-lt"/>
                <a:cs typeface="Arial"/>
              </a:rPr>
              <a:t>n</a:t>
            </a:r>
            <a:r>
              <a:rPr lang="de-DE" sz="1600" spc="-38" dirty="0">
                <a:latin typeface="+mn-lt"/>
                <a:cs typeface="Arial"/>
              </a:rPr>
              <a:t> </a:t>
            </a:r>
            <a:r>
              <a:rPr lang="de-DE" sz="1600" spc="-4" dirty="0">
                <a:latin typeface="+mn-lt"/>
                <a:cs typeface="Arial"/>
              </a:rPr>
              <a:t>un</a:t>
            </a:r>
            <a:r>
              <a:rPr lang="de-DE" sz="1600" dirty="0">
                <a:latin typeface="+mn-lt"/>
                <a:cs typeface="Arial"/>
              </a:rPr>
              <a:t>d</a:t>
            </a:r>
            <a:r>
              <a:rPr lang="de-DE" sz="1600" spc="-17" dirty="0">
                <a:latin typeface="+mn-lt"/>
                <a:cs typeface="Arial"/>
              </a:rPr>
              <a:t> </a:t>
            </a:r>
            <a:r>
              <a:rPr lang="de-DE" sz="1600" spc="-4" dirty="0">
                <a:latin typeface="+mn-lt"/>
                <a:cs typeface="Arial"/>
              </a:rPr>
              <a:t>B</a:t>
            </a:r>
            <a:r>
              <a:rPr lang="de-DE" sz="1600" dirty="0">
                <a:latin typeface="+mn-lt"/>
                <a:cs typeface="Arial"/>
              </a:rPr>
              <a:t>l</a:t>
            </a:r>
            <a:r>
              <a:rPr lang="de-DE" sz="1600" spc="-4" dirty="0">
                <a:latin typeface="+mn-lt"/>
                <a:cs typeface="Arial"/>
              </a:rPr>
              <a:t>e</a:t>
            </a:r>
            <a:r>
              <a:rPr lang="de-DE" sz="1600" dirty="0">
                <a:latin typeface="+mn-lt"/>
                <a:cs typeface="Arial"/>
              </a:rPr>
              <a:t>i</a:t>
            </a:r>
            <a:r>
              <a:rPr lang="de-DE" sz="1600" spc="-4" dirty="0">
                <a:latin typeface="+mn-lt"/>
                <a:cs typeface="Arial"/>
              </a:rPr>
              <a:t>pa</a:t>
            </a:r>
            <a:r>
              <a:rPr lang="de-DE" sz="1600" dirty="0">
                <a:latin typeface="+mn-lt"/>
                <a:cs typeface="Arial"/>
              </a:rPr>
              <a:t>r</a:t>
            </a:r>
            <a:r>
              <a:rPr lang="de-DE" sz="1600" spc="4" dirty="0">
                <a:latin typeface="+mn-lt"/>
                <a:cs typeface="Arial"/>
              </a:rPr>
              <a:t>t</a:t>
            </a:r>
            <a:r>
              <a:rPr lang="de-DE" sz="1600" dirty="0">
                <a:latin typeface="+mn-lt"/>
                <a:cs typeface="Arial"/>
              </a:rPr>
              <a:t>i</a:t>
            </a:r>
            <a:r>
              <a:rPr lang="de-DE" sz="1600" spc="4" dirty="0">
                <a:latin typeface="+mn-lt"/>
                <a:cs typeface="Arial"/>
              </a:rPr>
              <a:t>k</a:t>
            </a:r>
            <a:r>
              <a:rPr lang="de-DE" sz="1600" spc="-13" dirty="0">
                <a:latin typeface="+mn-lt"/>
                <a:cs typeface="Arial"/>
              </a:rPr>
              <a:t>e</a:t>
            </a:r>
            <a:r>
              <a:rPr lang="de-DE" sz="1600" dirty="0">
                <a:latin typeface="+mn-lt"/>
                <a:cs typeface="Arial"/>
              </a:rPr>
              <a:t>l</a:t>
            </a:r>
            <a:r>
              <a:rPr lang="de-DE" sz="1600" spc="-4" dirty="0">
                <a:latin typeface="+mn-lt"/>
                <a:cs typeface="Arial"/>
              </a:rPr>
              <a:t>n beim Zerlegen im Kugelfang und an der Laufmündung</a:t>
            </a:r>
            <a:r>
              <a:rPr lang="de-DE" sz="1600" dirty="0">
                <a:latin typeface="+mn-lt"/>
                <a:cs typeface="Arial"/>
              </a:rPr>
              <a:t>. </a:t>
            </a:r>
          </a:p>
          <a:p>
            <a:pPr>
              <a:spcBef>
                <a:spcPts val="10"/>
              </a:spcBef>
            </a:pPr>
            <a:endParaRPr lang="de-DE" sz="1600" spc="-4" dirty="0">
              <a:latin typeface="+mn-lt"/>
              <a:cs typeface="Arial"/>
            </a:endParaRPr>
          </a:p>
          <a:p>
            <a:pPr>
              <a:spcBef>
                <a:spcPts val="10"/>
              </a:spcBef>
            </a:pPr>
            <a:r>
              <a:rPr lang="de-DE" sz="1600" spc="-4" dirty="0">
                <a:latin typeface="+mn-lt"/>
                <a:cs typeface="Arial"/>
              </a:rPr>
              <a:t>E</a:t>
            </a:r>
            <a:r>
              <a:rPr lang="de-DE" sz="1600" dirty="0">
                <a:latin typeface="+mn-lt"/>
                <a:cs typeface="Arial"/>
              </a:rPr>
              <a:t>s </a:t>
            </a:r>
            <a:r>
              <a:rPr lang="de-DE" sz="1600" spc="-17" dirty="0">
                <a:latin typeface="+mn-lt"/>
                <a:cs typeface="Arial"/>
              </a:rPr>
              <a:t>w</a:t>
            </a:r>
            <a:r>
              <a:rPr lang="de-DE" sz="1600" dirty="0">
                <a:latin typeface="+mn-lt"/>
                <a:cs typeface="Arial"/>
              </a:rPr>
              <a:t>ird</a:t>
            </a:r>
            <a:r>
              <a:rPr lang="de-DE" sz="1600" spc="4" dirty="0">
                <a:latin typeface="+mn-lt"/>
                <a:cs typeface="Arial"/>
              </a:rPr>
              <a:t> </a:t>
            </a:r>
            <a:r>
              <a:rPr lang="de-DE" sz="1600" spc="-4" dirty="0">
                <a:latin typeface="+mn-lt"/>
                <a:cs typeface="Arial"/>
              </a:rPr>
              <a:t>au</a:t>
            </a:r>
            <a:r>
              <a:rPr lang="de-DE" sz="1600" spc="4" dirty="0">
                <a:latin typeface="+mn-lt"/>
                <a:cs typeface="Arial"/>
              </a:rPr>
              <a:t>s</a:t>
            </a:r>
            <a:r>
              <a:rPr lang="de-DE" sz="1600" spc="-4" dirty="0">
                <a:latin typeface="+mn-lt"/>
                <a:cs typeface="Arial"/>
              </a:rPr>
              <a:t>d</a:t>
            </a:r>
            <a:r>
              <a:rPr lang="de-DE" sz="1600" dirty="0">
                <a:latin typeface="+mn-lt"/>
                <a:cs typeface="Arial"/>
              </a:rPr>
              <a:t>r</a:t>
            </a:r>
            <a:r>
              <a:rPr lang="de-DE" sz="1600" spc="-4" dirty="0">
                <a:latin typeface="+mn-lt"/>
                <a:cs typeface="Arial"/>
              </a:rPr>
              <a:t>ü</a:t>
            </a:r>
            <a:r>
              <a:rPr lang="de-DE" sz="1600" spc="-9" dirty="0">
                <a:latin typeface="+mn-lt"/>
                <a:cs typeface="Arial"/>
              </a:rPr>
              <a:t>ck</a:t>
            </a:r>
            <a:r>
              <a:rPr lang="de-DE" sz="1600" dirty="0">
                <a:latin typeface="+mn-lt"/>
                <a:cs typeface="Arial"/>
              </a:rPr>
              <a:t>li</a:t>
            </a:r>
            <a:r>
              <a:rPr lang="de-DE" sz="1600" spc="4" dirty="0">
                <a:latin typeface="+mn-lt"/>
                <a:cs typeface="Arial"/>
              </a:rPr>
              <a:t>c</a:t>
            </a:r>
            <a:r>
              <a:rPr lang="de-DE" sz="1600" dirty="0">
                <a:latin typeface="+mn-lt"/>
                <a:cs typeface="Arial"/>
              </a:rPr>
              <a:t>h</a:t>
            </a:r>
            <a:r>
              <a:rPr lang="de-DE" sz="1600" spc="-38" dirty="0">
                <a:latin typeface="+mn-lt"/>
                <a:cs typeface="Arial"/>
              </a:rPr>
              <a:t> </a:t>
            </a:r>
            <a:r>
              <a:rPr lang="de-DE" sz="1600" spc="-4" dirty="0">
                <a:latin typeface="+mn-lt"/>
                <a:cs typeface="Arial"/>
              </a:rPr>
              <a:t>da</a:t>
            </a:r>
            <a:r>
              <a:rPr lang="de-DE" sz="1600" dirty="0">
                <a:latin typeface="+mn-lt"/>
                <a:cs typeface="Arial"/>
              </a:rPr>
              <a:t>r</a:t>
            </a:r>
            <a:r>
              <a:rPr lang="de-DE" sz="1600" spc="-4" dirty="0">
                <a:latin typeface="+mn-lt"/>
                <a:cs typeface="Arial"/>
              </a:rPr>
              <a:t>au</a:t>
            </a:r>
            <a:r>
              <a:rPr lang="de-DE" sz="1600" dirty="0">
                <a:latin typeface="+mn-lt"/>
                <a:cs typeface="Arial"/>
              </a:rPr>
              <a:t>f</a:t>
            </a:r>
            <a:r>
              <a:rPr lang="de-DE" sz="1600" spc="-34" dirty="0">
                <a:latin typeface="+mn-lt"/>
                <a:cs typeface="Arial"/>
              </a:rPr>
              <a:t> </a:t>
            </a:r>
            <a:r>
              <a:rPr lang="de-DE" sz="1600" spc="-4" dirty="0">
                <a:latin typeface="+mn-lt"/>
                <a:cs typeface="Arial"/>
              </a:rPr>
              <a:t>h</a:t>
            </a:r>
            <a:r>
              <a:rPr lang="de-DE" sz="1600" dirty="0">
                <a:latin typeface="+mn-lt"/>
                <a:cs typeface="Arial"/>
              </a:rPr>
              <a:t>i</a:t>
            </a:r>
            <a:r>
              <a:rPr lang="de-DE" sz="1600" spc="-4" dirty="0">
                <a:latin typeface="+mn-lt"/>
                <a:cs typeface="Arial"/>
              </a:rPr>
              <a:t>nge</a:t>
            </a:r>
            <a:r>
              <a:rPr lang="de-DE" sz="1600" spc="-17" dirty="0">
                <a:latin typeface="+mn-lt"/>
                <a:cs typeface="Arial"/>
              </a:rPr>
              <a:t>w</a:t>
            </a:r>
            <a:r>
              <a:rPr lang="de-DE" sz="1600" dirty="0">
                <a:latin typeface="+mn-lt"/>
                <a:cs typeface="Arial"/>
              </a:rPr>
              <a:t>i</a:t>
            </a:r>
            <a:r>
              <a:rPr lang="de-DE" sz="1600" spc="-4" dirty="0">
                <a:latin typeface="+mn-lt"/>
                <a:cs typeface="Arial"/>
              </a:rPr>
              <a:t>e</a:t>
            </a:r>
            <a:r>
              <a:rPr lang="de-DE" sz="1600" spc="4" dirty="0">
                <a:latin typeface="+mn-lt"/>
                <a:cs typeface="Arial"/>
              </a:rPr>
              <a:t>s</a:t>
            </a:r>
            <a:r>
              <a:rPr lang="de-DE" sz="1600" spc="-4" dirty="0">
                <a:latin typeface="+mn-lt"/>
                <a:cs typeface="Arial"/>
              </a:rPr>
              <a:t>en</a:t>
            </a:r>
            <a:r>
              <a:rPr lang="de-DE" sz="1600" dirty="0">
                <a:latin typeface="+mn-lt"/>
                <a:cs typeface="Arial"/>
              </a:rPr>
              <a:t>,</a:t>
            </a:r>
            <a:r>
              <a:rPr lang="de-DE" sz="1600" spc="-21" dirty="0">
                <a:latin typeface="+mn-lt"/>
                <a:cs typeface="Arial"/>
              </a:rPr>
              <a:t> </a:t>
            </a:r>
            <a:r>
              <a:rPr lang="de-DE" sz="1600" spc="-4" dirty="0">
                <a:latin typeface="+mn-lt"/>
                <a:cs typeface="Arial"/>
              </a:rPr>
              <a:t>da</a:t>
            </a:r>
            <a:r>
              <a:rPr lang="de-DE" sz="1600" spc="4" dirty="0">
                <a:latin typeface="+mn-lt"/>
                <a:cs typeface="Arial"/>
              </a:rPr>
              <a:t>s</a:t>
            </a:r>
            <a:r>
              <a:rPr lang="de-DE" sz="1600" dirty="0">
                <a:latin typeface="+mn-lt"/>
                <a:cs typeface="Arial"/>
              </a:rPr>
              <a:t>s</a:t>
            </a:r>
            <a:r>
              <a:rPr lang="de-DE" sz="1600" spc="-21" dirty="0">
                <a:latin typeface="+mn-lt"/>
                <a:cs typeface="Arial"/>
              </a:rPr>
              <a:t> </a:t>
            </a:r>
            <a:r>
              <a:rPr lang="de-DE" sz="1600" spc="-4" dirty="0">
                <a:latin typeface="+mn-lt"/>
                <a:cs typeface="Arial"/>
              </a:rPr>
              <a:t>B</a:t>
            </a:r>
            <a:r>
              <a:rPr lang="de-DE" sz="1600" dirty="0">
                <a:latin typeface="+mn-lt"/>
                <a:cs typeface="Arial"/>
              </a:rPr>
              <a:t>l</a:t>
            </a:r>
            <a:r>
              <a:rPr lang="de-DE" sz="1600" spc="-4" dirty="0">
                <a:latin typeface="+mn-lt"/>
                <a:cs typeface="Arial"/>
              </a:rPr>
              <a:t>e</a:t>
            </a:r>
            <a:r>
              <a:rPr lang="de-DE" sz="1600" dirty="0">
                <a:latin typeface="+mn-lt"/>
                <a:cs typeface="Arial"/>
              </a:rPr>
              <a:t>i</a:t>
            </a:r>
            <a:r>
              <a:rPr lang="de-DE" sz="1600" spc="-4" dirty="0">
                <a:latin typeface="+mn-lt"/>
                <a:cs typeface="Arial"/>
              </a:rPr>
              <a:t> e</a:t>
            </a:r>
            <a:r>
              <a:rPr lang="de-DE" sz="1600" dirty="0">
                <a:latin typeface="+mn-lt"/>
                <a:cs typeface="Arial"/>
              </a:rPr>
              <a:t>in</a:t>
            </a:r>
            <a:r>
              <a:rPr lang="de-DE" sz="1600" spc="-17" dirty="0">
                <a:latin typeface="+mn-lt"/>
                <a:cs typeface="Arial"/>
              </a:rPr>
              <a:t> </a:t>
            </a:r>
            <a:r>
              <a:rPr lang="de-DE" sz="1600" spc="4" dirty="0">
                <a:latin typeface="+mn-lt"/>
                <a:cs typeface="Arial"/>
              </a:rPr>
              <a:t>s</a:t>
            </a:r>
            <a:r>
              <a:rPr lang="de-DE" sz="1600" spc="-4" dirty="0">
                <a:latin typeface="+mn-lt"/>
                <a:cs typeface="Arial"/>
              </a:rPr>
              <a:t>eh</a:t>
            </a:r>
            <a:r>
              <a:rPr lang="de-DE" sz="1600" dirty="0">
                <a:latin typeface="+mn-lt"/>
                <a:cs typeface="Arial"/>
              </a:rPr>
              <a:t>r</a:t>
            </a:r>
            <a:r>
              <a:rPr lang="de-DE" sz="1600" spc="-17" dirty="0">
                <a:latin typeface="+mn-lt"/>
                <a:cs typeface="Arial"/>
              </a:rPr>
              <a:t> </a:t>
            </a:r>
            <a:r>
              <a:rPr lang="de-DE" sz="1600" spc="-4" dirty="0">
                <a:latin typeface="+mn-lt"/>
                <a:cs typeface="Arial"/>
              </a:rPr>
              <a:t>ge</a:t>
            </a:r>
            <a:r>
              <a:rPr lang="de-DE" sz="1600" spc="4" dirty="0">
                <a:latin typeface="+mn-lt"/>
                <a:cs typeface="Arial"/>
              </a:rPr>
              <a:t>f</a:t>
            </a:r>
            <a:r>
              <a:rPr lang="de-DE" sz="1600" spc="-4" dirty="0">
                <a:latin typeface="+mn-lt"/>
                <a:cs typeface="Arial"/>
              </a:rPr>
              <a:t>äh</a:t>
            </a:r>
            <a:r>
              <a:rPr lang="de-DE" sz="1600" dirty="0">
                <a:latin typeface="+mn-lt"/>
                <a:cs typeface="Arial"/>
              </a:rPr>
              <a:t>rli</a:t>
            </a:r>
            <a:r>
              <a:rPr lang="de-DE" sz="1600" spc="-9" dirty="0">
                <a:latin typeface="+mn-lt"/>
                <a:cs typeface="Arial"/>
              </a:rPr>
              <a:t>c</a:t>
            </a:r>
            <a:r>
              <a:rPr lang="de-DE" sz="1600" spc="-4" dirty="0">
                <a:latin typeface="+mn-lt"/>
                <a:cs typeface="Arial"/>
              </a:rPr>
              <a:t>h</a:t>
            </a:r>
            <a:r>
              <a:rPr lang="de-DE" sz="1600" spc="-13" dirty="0">
                <a:latin typeface="+mn-lt"/>
                <a:cs typeface="Arial"/>
              </a:rPr>
              <a:t>e</a:t>
            </a:r>
            <a:r>
              <a:rPr lang="de-DE" sz="1600" dirty="0">
                <a:latin typeface="+mn-lt"/>
                <a:cs typeface="Arial"/>
              </a:rPr>
              <a:t>r</a:t>
            </a:r>
            <a:r>
              <a:rPr lang="de-DE" sz="1600" spc="-38" dirty="0">
                <a:latin typeface="+mn-lt"/>
                <a:cs typeface="Arial"/>
              </a:rPr>
              <a:t> </a:t>
            </a:r>
            <a:r>
              <a:rPr lang="de-DE" sz="1600" spc="-4" dirty="0">
                <a:latin typeface="+mn-lt"/>
                <a:cs typeface="Arial"/>
              </a:rPr>
              <a:t>S</a:t>
            </a:r>
            <a:r>
              <a:rPr lang="de-DE" sz="1600" spc="4" dirty="0">
                <a:latin typeface="+mn-lt"/>
                <a:cs typeface="Arial"/>
              </a:rPr>
              <a:t>t</a:t>
            </a:r>
            <a:r>
              <a:rPr lang="de-DE" sz="1600" spc="-4" dirty="0">
                <a:latin typeface="+mn-lt"/>
                <a:cs typeface="Arial"/>
              </a:rPr>
              <a:t>o</a:t>
            </a:r>
            <a:r>
              <a:rPr lang="de-DE" sz="1600" spc="-17" dirty="0">
                <a:latin typeface="+mn-lt"/>
                <a:cs typeface="Arial"/>
              </a:rPr>
              <a:t>f</a:t>
            </a:r>
            <a:r>
              <a:rPr lang="de-DE" sz="1600" dirty="0">
                <a:latin typeface="+mn-lt"/>
                <a:cs typeface="Arial"/>
              </a:rPr>
              <a:t>f</a:t>
            </a:r>
            <a:r>
              <a:rPr lang="de-DE" sz="1600" spc="-21" dirty="0">
                <a:latin typeface="+mn-lt"/>
                <a:cs typeface="Arial"/>
              </a:rPr>
              <a:t> </a:t>
            </a:r>
            <a:r>
              <a:rPr lang="de-DE" sz="1600" dirty="0">
                <a:latin typeface="+mn-lt"/>
                <a:cs typeface="Arial"/>
              </a:rPr>
              <a:t>i</a:t>
            </a:r>
            <a:r>
              <a:rPr lang="de-DE" sz="1600" spc="4" dirty="0">
                <a:latin typeface="+mn-lt"/>
                <a:cs typeface="Arial"/>
              </a:rPr>
              <a:t>st</a:t>
            </a:r>
            <a:r>
              <a:rPr lang="de-DE" sz="1600" dirty="0">
                <a:latin typeface="+mn-lt"/>
                <a:cs typeface="Arial"/>
              </a:rPr>
              <a:t>,</a:t>
            </a:r>
            <a:r>
              <a:rPr lang="de-DE" sz="1600" spc="-21" dirty="0">
                <a:latin typeface="+mn-lt"/>
                <a:cs typeface="Arial"/>
              </a:rPr>
              <a:t> </a:t>
            </a:r>
            <a:r>
              <a:rPr lang="de-DE" sz="1600" spc="-4" dirty="0">
                <a:latin typeface="+mn-lt"/>
                <a:cs typeface="Arial"/>
              </a:rPr>
              <a:t>de</a:t>
            </a:r>
            <a:r>
              <a:rPr lang="de-DE" sz="1600" dirty="0">
                <a:latin typeface="+mn-lt"/>
                <a:cs typeface="Arial"/>
              </a:rPr>
              <a:t>r</a:t>
            </a:r>
            <a:r>
              <a:rPr lang="de-DE" sz="1600" spc="-17" dirty="0">
                <a:latin typeface="+mn-lt"/>
                <a:cs typeface="Arial"/>
              </a:rPr>
              <a:t> </a:t>
            </a:r>
            <a:r>
              <a:rPr lang="de-DE" sz="1600" spc="-4" dirty="0">
                <a:latin typeface="+mn-lt"/>
                <a:cs typeface="Arial"/>
              </a:rPr>
              <a:t>un</a:t>
            </a:r>
            <a:r>
              <a:rPr lang="de-DE" sz="1600" spc="4" dirty="0">
                <a:latin typeface="+mn-lt"/>
                <a:cs typeface="Arial"/>
              </a:rPr>
              <a:t>t</a:t>
            </a:r>
            <a:r>
              <a:rPr lang="de-DE" sz="1600" spc="-4" dirty="0">
                <a:latin typeface="+mn-lt"/>
                <a:cs typeface="Arial"/>
              </a:rPr>
              <a:t>e</a:t>
            </a:r>
            <a:r>
              <a:rPr lang="de-DE" sz="1600" dirty="0">
                <a:latin typeface="+mn-lt"/>
                <a:cs typeface="Arial"/>
              </a:rPr>
              <a:t>r</a:t>
            </a:r>
            <a:r>
              <a:rPr lang="de-DE" sz="1600" spc="-26" dirty="0">
                <a:latin typeface="+mn-lt"/>
                <a:cs typeface="Arial"/>
              </a:rPr>
              <a:t> </a:t>
            </a:r>
            <a:r>
              <a:rPr lang="de-DE" sz="1600" spc="-4" dirty="0">
                <a:latin typeface="+mn-lt"/>
                <a:cs typeface="Arial"/>
              </a:rPr>
              <a:t>ande</a:t>
            </a:r>
            <a:r>
              <a:rPr lang="de-DE" sz="1600" dirty="0">
                <a:latin typeface="+mn-lt"/>
                <a:cs typeface="Arial"/>
              </a:rPr>
              <a:t>r</a:t>
            </a:r>
            <a:r>
              <a:rPr lang="de-DE" sz="1600" spc="-4" dirty="0">
                <a:latin typeface="+mn-lt"/>
                <a:cs typeface="Arial"/>
              </a:rPr>
              <a:t>e</a:t>
            </a:r>
            <a:r>
              <a:rPr lang="de-DE" sz="1600" dirty="0">
                <a:latin typeface="+mn-lt"/>
                <a:cs typeface="Arial"/>
              </a:rPr>
              <a:t>m </a:t>
            </a:r>
            <a:r>
              <a:rPr lang="de-DE" sz="1600" spc="-9" dirty="0">
                <a:latin typeface="+mn-lt"/>
                <a:cs typeface="Arial"/>
              </a:rPr>
              <a:t>N</a:t>
            </a:r>
            <a:r>
              <a:rPr lang="de-DE" sz="1600" spc="-4" dirty="0">
                <a:latin typeface="+mn-lt"/>
                <a:cs typeface="Arial"/>
              </a:rPr>
              <a:t>e</a:t>
            </a:r>
            <a:r>
              <a:rPr lang="de-DE" sz="1600" dirty="0">
                <a:latin typeface="+mn-lt"/>
                <a:cs typeface="Arial"/>
              </a:rPr>
              <a:t>r</a:t>
            </a:r>
            <a:r>
              <a:rPr lang="de-DE" sz="1600" spc="-17" dirty="0">
                <a:latin typeface="+mn-lt"/>
                <a:cs typeface="Arial"/>
              </a:rPr>
              <a:t>v</a:t>
            </a:r>
            <a:r>
              <a:rPr lang="de-DE" sz="1600" spc="-4" dirty="0">
                <a:latin typeface="+mn-lt"/>
                <a:cs typeface="Arial"/>
              </a:rPr>
              <a:t>en</a:t>
            </a:r>
            <a:r>
              <a:rPr lang="de-DE" sz="1600" spc="4" dirty="0">
                <a:latin typeface="+mn-lt"/>
                <a:cs typeface="Arial"/>
              </a:rPr>
              <a:t>sc</a:t>
            </a:r>
            <a:r>
              <a:rPr lang="de-DE" sz="1600" spc="-4" dirty="0">
                <a:latin typeface="+mn-lt"/>
                <a:cs typeface="Arial"/>
              </a:rPr>
              <a:t>häde</a:t>
            </a:r>
            <a:r>
              <a:rPr lang="de-DE" sz="1600" dirty="0">
                <a:latin typeface="+mn-lt"/>
                <a:cs typeface="Arial"/>
              </a:rPr>
              <a:t>n</a:t>
            </a:r>
            <a:r>
              <a:rPr lang="de-DE" sz="1600" spc="-38" dirty="0">
                <a:latin typeface="+mn-lt"/>
                <a:cs typeface="Arial"/>
              </a:rPr>
              <a:t> </a:t>
            </a:r>
            <a:r>
              <a:rPr lang="de-DE" sz="1600" spc="-4" dirty="0">
                <a:latin typeface="+mn-lt"/>
                <a:cs typeface="Arial"/>
              </a:rPr>
              <a:t>he</a:t>
            </a:r>
            <a:r>
              <a:rPr lang="de-DE" sz="1600" dirty="0">
                <a:latin typeface="+mn-lt"/>
                <a:cs typeface="Arial"/>
              </a:rPr>
              <a:t>r</a:t>
            </a:r>
            <a:r>
              <a:rPr lang="de-DE" sz="1600" spc="-17" dirty="0">
                <a:latin typeface="+mn-lt"/>
                <a:cs typeface="Arial"/>
              </a:rPr>
              <a:t>v</a:t>
            </a:r>
            <a:r>
              <a:rPr lang="de-DE" sz="1600" spc="-4" dirty="0">
                <a:latin typeface="+mn-lt"/>
                <a:cs typeface="Arial"/>
              </a:rPr>
              <a:t>o</a:t>
            </a:r>
            <a:r>
              <a:rPr lang="de-DE" sz="1600" dirty="0">
                <a:latin typeface="+mn-lt"/>
                <a:cs typeface="Arial"/>
              </a:rPr>
              <a:t>rr</a:t>
            </a:r>
            <a:r>
              <a:rPr lang="de-DE" sz="1600" spc="-4" dirty="0">
                <a:latin typeface="+mn-lt"/>
                <a:cs typeface="Arial"/>
              </a:rPr>
              <a:t>u</a:t>
            </a:r>
            <a:r>
              <a:rPr lang="de-DE" sz="1600" spc="4" dirty="0">
                <a:latin typeface="+mn-lt"/>
                <a:cs typeface="Arial"/>
              </a:rPr>
              <a:t>ft</a:t>
            </a:r>
            <a:r>
              <a:rPr lang="de-DE" sz="1600" dirty="0">
                <a:latin typeface="+mn-lt"/>
                <a:cs typeface="Arial"/>
              </a:rPr>
              <a:t>,</a:t>
            </a:r>
            <a:r>
              <a:rPr lang="de-DE" sz="1600" spc="-43" dirty="0">
                <a:latin typeface="+mn-lt"/>
                <a:cs typeface="Arial"/>
              </a:rPr>
              <a:t> </a:t>
            </a:r>
            <a:r>
              <a:rPr lang="de-DE" sz="1600" spc="-4" dirty="0">
                <a:latin typeface="+mn-lt"/>
                <a:cs typeface="Arial"/>
              </a:rPr>
              <a:t>da</a:t>
            </a:r>
            <a:r>
              <a:rPr lang="de-DE" sz="1600" dirty="0">
                <a:latin typeface="+mn-lt"/>
                <a:cs typeface="Arial"/>
              </a:rPr>
              <a:t>s</a:t>
            </a:r>
            <a:r>
              <a:rPr lang="de-DE" sz="1600" spc="-13" dirty="0">
                <a:latin typeface="+mn-lt"/>
                <a:cs typeface="Arial"/>
              </a:rPr>
              <a:t> </a:t>
            </a:r>
            <a:r>
              <a:rPr lang="de-DE" sz="1600" spc="-4" dirty="0">
                <a:latin typeface="+mn-lt"/>
                <a:cs typeface="Arial"/>
              </a:rPr>
              <a:t>E</a:t>
            </a:r>
            <a:r>
              <a:rPr lang="de-DE" sz="1600" dirty="0">
                <a:latin typeface="+mn-lt"/>
                <a:cs typeface="Arial"/>
              </a:rPr>
              <a:t>r</a:t>
            </a:r>
            <a:r>
              <a:rPr lang="de-DE" sz="1600" spc="-4" dirty="0">
                <a:latin typeface="+mn-lt"/>
                <a:cs typeface="Arial"/>
              </a:rPr>
              <a:t>bgu</a:t>
            </a:r>
            <a:r>
              <a:rPr lang="de-DE" sz="1600" dirty="0">
                <a:latin typeface="+mn-lt"/>
                <a:cs typeface="Arial"/>
              </a:rPr>
              <a:t>t</a:t>
            </a:r>
            <a:r>
              <a:rPr lang="de-DE" sz="1600" spc="-21" dirty="0">
                <a:latin typeface="+mn-lt"/>
                <a:cs typeface="Arial"/>
              </a:rPr>
              <a:t> </a:t>
            </a:r>
            <a:r>
              <a:rPr lang="de-DE" sz="1600" spc="-4" dirty="0">
                <a:latin typeface="+mn-lt"/>
                <a:cs typeface="Arial"/>
              </a:rPr>
              <a:t>un</a:t>
            </a:r>
            <a:r>
              <a:rPr lang="de-DE" sz="1600" dirty="0">
                <a:latin typeface="+mn-lt"/>
                <a:cs typeface="Arial"/>
              </a:rPr>
              <a:t>d</a:t>
            </a:r>
            <a:r>
              <a:rPr lang="de-DE" sz="1600" spc="-17" dirty="0">
                <a:latin typeface="+mn-lt"/>
                <a:cs typeface="Arial"/>
              </a:rPr>
              <a:t> </a:t>
            </a:r>
            <a:r>
              <a:rPr lang="de-DE" sz="1600" spc="-4" dirty="0">
                <a:latin typeface="+mn-lt"/>
                <a:cs typeface="Arial"/>
              </a:rPr>
              <a:t>B</a:t>
            </a:r>
            <a:r>
              <a:rPr lang="de-DE" sz="1600" dirty="0">
                <a:latin typeface="+mn-lt"/>
                <a:cs typeface="Arial"/>
              </a:rPr>
              <a:t>l</a:t>
            </a:r>
            <a:r>
              <a:rPr lang="de-DE" sz="1600" spc="-4" dirty="0">
                <a:latin typeface="+mn-lt"/>
                <a:cs typeface="Arial"/>
              </a:rPr>
              <a:t>u</a:t>
            </a:r>
            <a:r>
              <a:rPr lang="de-DE" sz="1600" spc="4" dirty="0">
                <a:latin typeface="+mn-lt"/>
                <a:cs typeface="Arial"/>
              </a:rPr>
              <a:t>t</a:t>
            </a:r>
            <a:r>
              <a:rPr lang="de-DE" sz="1600" spc="-4" dirty="0">
                <a:latin typeface="+mn-lt"/>
                <a:cs typeface="Arial"/>
              </a:rPr>
              <a:t>b</a:t>
            </a:r>
            <a:r>
              <a:rPr lang="de-DE" sz="1600" dirty="0">
                <a:latin typeface="+mn-lt"/>
                <a:cs typeface="Arial"/>
              </a:rPr>
              <a:t>ild</a:t>
            </a:r>
            <a:r>
              <a:rPr lang="de-DE" sz="1600" spc="-17" dirty="0">
                <a:latin typeface="+mn-lt"/>
                <a:cs typeface="Arial"/>
              </a:rPr>
              <a:t> v</a:t>
            </a:r>
            <a:r>
              <a:rPr lang="de-DE" sz="1600" spc="-4" dirty="0">
                <a:latin typeface="+mn-lt"/>
                <a:cs typeface="Arial"/>
              </a:rPr>
              <a:t>e</a:t>
            </a:r>
            <a:r>
              <a:rPr lang="de-DE" sz="1600" dirty="0">
                <a:latin typeface="+mn-lt"/>
                <a:cs typeface="Arial"/>
              </a:rPr>
              <a:t>r</a:t>
            </a:r>
            <a:r>
              <a:rPr lang="de-DE" sz="1600" spc="-4" dirty="0">
                <a:latin typeface="+mn-lt"/>
                <a:cs typeface="Arial"/>
              </a:rPr>
              <a:t>ände</a:t>
            </a:r>
            <a:r>
              <a:rPr lang="de-DE" sz="1600" dirty="0">
                <a:latin typeface="+mn-lt"/>
                <a:cs typeface="Arial"/>
              </a:rPr>
              <a:t>rt</a:t>
            </a:r>
            <a:r>
              <a:rPr lang="de-DE" sz="1600" spc="-21" dirty="0">
                <a:latin typeface="+mn-lt"/>
                <a:cs typeface="Arial"/>
              </a:rPr>
              <a:t> </a:t>
            </a:r>
            <a:r>
              <a:rPr lang="de-DE" sz="1600" spc="4" dirty="0">
                <a:latin typeface="+mn-lt"/>
                <a:cs typeface="Arial"/>
              </a:rPr>
              <a:t>s</a:t>
            </a:r>
            <a:r>
              <a:rPr lang="de-DE" sz="1600" spc="-4" dirty="0">
                <a:latin typeface="+mn-lt"/>
                <a:cs typeface="Arial"/>
              </a:rPr>
              <a:t>o</a:t>
            </a:r>
            <a:r>
              <a:rPr lang="de-DE" sz="1600" spc="-17" dirty="0">
                <a:latin typeface="+mn-lt"/>
                <a:cs typeface="Arial"/>
              </a:rPr>
              <a:t>w</a:t>
            </a:r>
            <a:r>
              <a:rPr lang="de-DE" sz="1600" dirty="0">
                <a:latin typeface="+mn-lt"/>
                <a:cs typeface="Arial"/>
              </a:rPr>
              <a:t>ie</a:t>
            </a:r>
            <a:r>
              <a:rPr lang="de-DE" sz="1600" spc="-9" dirty="0">
                <a:latin typeface="+mn-lt"/>
                <a:cs typeface="Arial"/>
              </a:rPr>
              <a:t> </a:t>
            </a:r>
            <a:r>
              <a:rPr lang="de-DE" sz="1600" spc="-4" dirty="0">
                <a:latin typeface="+mn-lt"/>
                <a:cs typeface="Arial"/>
              </a:rPr>
              <a:t>ungebo</a:t>
            </a:r>
            <a:r>
              <a:rPr lang="de-DE" sz="1600" dirty="0">
                <a:latin typeface="+mn-lt"/>
                <a:cs typeface="Arial"/>
              </a:rPr>
              <a:t>r</a:t>
            </a:r>
            <a:r>
              <a:rPr lang="de-DE" sz="1600" spc="-4" dirty="0">
                <a:latin typeface="+mn-lt"/>
                <a:cs typeface="Arial"/>
              </a:rPr>
              <a:t>e</a:t>
            </a:r>
            <a:r>
              <a:rPr lang="de-DE" sz="1600" spc="-13" dirty="0">
                <a:latin typeface="+mn-lt"/>
                <a:cs typeface="Arial"/>
              </a:rPr>
              <a:t>n</a:t>
            </a:r>
            <a:r>
              <a:rPr lang="de-DE" sz="1600" spc="-4" dirty="0">
                <a:latin typeface="+mn-lt"/>
                <a:cs typeface="Arial"/>
              </a:rPr>
              <a:t>e</a:t>
            </a:r>
            <a:r>
              <a:rPr lang="de-DE" sz="1600" dirty="0">
                <a:latin typeface="+mn-lt"/>
                <a:cs typeface="Arial"/>
              </a:rPr>
              <a:t>s</a:t>
            </a:r>
            <a:r>
              <a:rPr lang="de-DE" sz="1600" spc="-43" dirty="0">
                <a:latin typeface="+mn-lt"/>
                <a:cs typeface="Arial"/>
              </a:rPr>
              <a:t> </a:t>
            </a:r>
            <a:r>
              <a:rPr lang="de-DE" sz="1600" spc="-4" dirty="0">
                <a:latin typeface="+mn-lt"/>
                <a:cs typeface="Arial"/>
              </a:rPr>
              <a:t>Lebe</a:t>
            </a:r>
            <a:r>
              <a:rPr lang="de-DE" sz="1600" dirty="0">
                <a:latin typeface="+mn-lt"/>
                <a:cs typeface="Arial"/>
              </a:rPr>
              <a:t>n</a:t>
            </a:r>
            <a:r>
              <a:rPr lang="de-DE" sz="1600" spc="-17" dirty="0">
                <a:latin typeface="+mn-lt"/>
                <a:cs typeface="Arial"/>
              </a:rPr>
              <a:t> </a:t>
            </a:r>
            <a:r>
              <a:rPr lang="de-DE" sz="1600" spc="4" dirty="0">
                <a:latin typeface="+mn-lt"/>
                <a:cs typeface="Arial"/>
              </a:rPr>
              <a:t>sc</a:t>
            </a:r>
            <a:r>
              <a:rPr lang="de-DE" sz="1600" spc="-4" dirty="0">
                <a:latin typeface="+mn-lt"/>
                <a:cs typeface="Arial"/>
              </a:rPr>
              <a:t>häd</a:t>
            </a:r>
            <a:r>
              <a:rPr lang="de-DE" sz="1600" dirty="0">
                <a:latin typeface="+mn-lt"/>
                <a:cs typeface="Arial"/>
              </a:rPr>
              <a:t>i</a:t>
            </a:r>
            <a:r>
              <a:rPr lang="de-DE" sz="1600" spc="-4" dirty="0">
                <a:latin typeface="+mn-lt"/>
                <a:cs typeface="Arial"/>
              </a:rPr>
              <a:t>g</a:t>
            </a:r>
            <a:r>
              <a:rPr lang="de-DE" sz="1600" spc="-13" dirty="0">
                <a:latin typeface="+mn-lt"/>
                <a:cs typeface="Arial"/>
              </a:rPr>
              <a:t>e</a:t>
            </a:r>
            <a:r>
              <a:rPr lang="de-DE" sz="1600" dirty="0">
                <a:latin typeface="+mn-lt"/>
                <a:cs typeface="Arial"/>
              </a:rPr>
              <a:t>n </a:t>
            </a:r>
            <a:r>
              <a:rPr lang="de-DE" sz="1600" spc="4" dirty="0">
                <a:latin typeface="+mn-lt"/>
                <a:cs typeface="Arial"/>
              </a:rPr>
              <a:t>k</a:t>
            </a:r>
            <a:r>
              <a:rPr lang="de-DE" sz="1600" spc="-4" dirty="0">
                <a:latin typeface="+mn-lt"/>
                <a:cs typeface="Arial"/>
              </a:rPr>
              <a:t>ann</a:t>
            </a:r>
            <a:r>
              <a:rPr lang="de-DE" sz="1600" dirty="0">
                <a:latin typeface="+mn-lt"/>
                <a:cs typeface="Arial"/>
              </a:rPr>
              <a:t>.</a:t>
            </a:r>
            <a:r>
              <a:rPr lang="de-DE" sz="1600" spc="-21" dirty="0">
                <a:latin typeface="+mn-lt"/>
                <a:cs typeface="Arial"/>
              </a:rPr>
              <a:t> </a:t>
            </a:r>
            <a:r>
              <a:rPr lang="de-DE" sz="1600" spc="-4" dirty="0">
                <a:latin typeface="+mn-lt"/>
                <a:cs typeface="Arial"/>
              </a:rPr>
              <a:t>B</a:t>
            </a:r>
            <a:r>
              <a:rPr lang="de-DE" sz="1600" dirty="0">
                <a:latin typeface="+mn-lt"/>
                <a:cs typeface="Arial"/>
              </a:rPr>
              <a:t>l</a:t>
            </a:r>
            <a:r>
              <a:rPr lang="de-DE" sz="1600" spc="-4" dirty="0">
                <a:latin typeface="+mn-lt"/>
                <a:cs typeface="Arial"/>
              </a:rPr>
              <a:t>e</a:t>
            </a:r>
            <a:r>
              <a:rPr lang="de-DE" sz="1600" dirty="0">
                <a:latin typeface="+mn-lt"/>
                <a:cs typeface="Arial"/>
              </a:rPr>
              <a:t>i</a:t>
            </a:r>
            <a:r>
              <a:rPr lang="de-DE" sz="1600" spc="-4" dirty="0">
                <a:latin typeface="+mn-lt"/>
                <a:cs typeface="Arial"/>
              </a:rPr>
              <a:t> ge</a:t>
            </a:r>
            <a:r>
              <a:rPr lang="de-DE" sz="1600" dirty="0">
                <a:latin typeface="+mn-lt"/>
                <a:cs typeface="Arial"/>
              </a:rPr>
              <a:t>l</a:t>
            </a:r>
            <a:r>
              <a:rPr lang="de-DE" sz="1600" spc="-4" dirty="0">
                <a:latin typeface="+mn-lt"/>
                <a:cs typeface="Arial"/>
              </a:rPr>
              <a:t>ang</a:t>
            </a:r>
            <a:r>
              <a:rPr lang="de-DE" sz="1600" dirty="0">
                <a:latin typeface="+mn-lt"/>
                <a:cs typeface="Arial"/>
              </a:rPr>
              <a:t>t</a:t>
            </a:r>
            <a:r>
              <a:rPr lang="de-DE" sz="1600" spc="-34" dirty="0">
                <a:latin typeface="+mn-lt"/>
                <a:cs typeface="Arial"/>
              </a:rPr>
              <a:t> </a:t>
            </a:r>
            <a:r>
              <a:rPr lang="de-DE" sz="1600" spc="-4" dirty="0">
                <a:latin typeface="+mn-lt"/>
                <a:cs typeface="Arial"/>
              </a:rPr>
              <a:t>haup</a:t>
            </a:r>
            <a:r>
              <a:rPr lang="de-DE" sz="1600" spc="4" dirty="0">
                <a:latin typeface="+mn-lt"/>
                <a:cs typeface="Arial"/>
              </a:rPr>
              <a:t>ts</a:t>
            </a:r>
            <a:r>
              <a:rPr lang="de-DE" sz="1600" spc="-4" dirty="0">
                <a:latin typeface="+mn-lt"/>
                <a:cs typeface="Arial"/>
              </a:rPr>
              <a:t>ä</a:t>
            </a:r>
            <a:r>
              <a:rPr lang="de-DE" sz="1600" spc="-9" dirty="0">
                <a:latin typeface="+mn-lt"/>
                <a:cs typeface="Arial"/>
              </a:rPr>
              <a:t>c</a:t>
            </a:r>
            <a:r>
              <a:rPr lang="de-DE" sz="1600" spc="-4" dirty="0">
                <a:latin typeface="+mn-lt"/>
                <a:cs typeface="Arial"/>
              </a:rPr>
              <a:t>h</a:t>
            </a:r>
            <a:r>
              <a:rPr lang="de-DE" sz="1600" dirty="0">
                <a:latin typeface="+mn-lt"/>
                <a:cs typeface="Arial"/>
              </a:rPr>
              <a:t>li</a:t>
            </a:r>
            <a:r>
              <a:rPr lang="de-DE" sz="1600" spc="-9" dirty="0">
                <a:latin typeface="+mn-lt"/>
                <a:cs typeface="Arial"/>
              </a:rPr>
              <a:t>c</a:t>
            </a:r>
            <a:r>
              <a:rPr lang="de-DE" sz="1600" dirty="0">
                <a:latin typeface="+mn-lt"/>
                <a:cs typeface="Arial"/>
              </a:rPr>
              <a:t>h</a:t>
            </a:r>
            <a:r>
              <a:rPr lang="de-DE" sz="1600" spc="-38" dirty="0">
                <a:latin typeface="+mn-lt"/>
                <a:cs typeface="Arial"/>
              </a:rPr>
              <a:t> </a:t>
            </a:r>
            <a:r>
              <a:rPr lang="de-DE" sz="1600" spc="-4" dirty="0">
                <a:latin typeface="+mn-lt"/>
                <a:cs typeface="Arial"/>
              </a:rPr>
              <a:t>übe</a:t>
            </a:r>
            <a:r>
              <a:rPr lang="de-DE" sz="1600" dirty="0">
                <a:latin typeface="+mn-lt"/>
                <a:cs typeface="Arial"/>
              </a:rPr>
              <a:t>r</a:t>
            </a:r>
            <a:r>
              <a:rPr lang="de-DE" sz="1600" spc="-17" dirty="0">
                <a:latin typeface="+mn-lt"/>
                <a:cs typeface="Arial"/>
              </a:rPr>
              <a:t> </a:t>
            </a:r>
            <a:r>
              <a:rPr lang="de-DE" sz="1600" spc="-4" dirty="0">
                <a:latin typeface="+mn-lt"/>
                <a:cs typeface="Arial"/>
              </a:rPr>
              <a:t>d</a:t>
            </a:r>
            <a:r>
              <a:rPr lang="de-DE" sz="1600" dirty="0">
                <a:latin typeface="+mn-lt"/>
                <a:cs typeface="Arial"/>
              </a:rPr>
              <a:t>ie</a:t>
            </a:r>
            <a:r>
              <a:rPr lang="de-DE" sz="1600" spc="-77" dirty="0">
                <a:latin typeface="+mn-lt"/>
                <a:cs typeface="Arial"/>
              </a:rPr>
              <a:t> </a:t>
            </a:r>
            <a:r>
              <a:rPr lang="de-DE" sz="1600" spc="-4" dirty="0">
                <a:latin typeface="+mn-lt"/>
                <a:cs typeface="Arial"/>
              </a:rPr>
              <a:t>A</a:t>
            </a:r>
            <a:r>
              <a:rPr lang="de-DE" sz="1600" spc="4" dirty="0">
                <a:latin typeface="+mn-lt"/>
                <a:cs typeface="Arial"/>
              </a:rPr>
              <a:t>t</a:t>
            </a:r>
            <a:r>
              <a:rPr lang="de-DE" sz="1600" spc="-9" dirty="0">
                <a:latin typeface="+mn-lt"/>
                <a:cs typeface="Arial"/>
              </a:rPr>
              <a:t>m</a:t>
            </a:r>
            <a:r>
              <a:rPr lang="de-DE" sz="1600" spc="-4" dirty="0">
                <a:latin typeface="+mn-lt"/>
                <a:cs typeface="Arial"/>
              </a:rPr>
              <a:t>un</a:t>
            </a:r>
            <a:r>
              <a:rPr lang="de-DE" sz="1600" dirty="0">
                <a:latin typeface="+mn-lt"/>
                <a:cs typeface="Arial"/>
              </a:rPr>
              <a:t>g</a:t>
            </a:r>
            <a:r>
              <a:rPr lang="de-DE" sz="1600" spc="-26" dirty="0">
                <a:latin typeface="+mn-lt"/>
                <a:cs typeface="Arial"/>
              </a:rPr>
              <a:t> </a:t>
            </a:r>
            <a:r>
              <a:rPr lang="de-DE" sz="1600" spc="-4" dirty="0">
                <a:latin typeface="+mn-lt"/>
                <a:cs typeface="Arial"/>
              </a:rPr>
              <a:t>un</a:t>
            </a:r>
            <a:r>
              <a:rPr lang="de-DE" sz="1600" dirty="0">
                <a:latin typeface="+mn-lt"/>
                <a:cs typeface="Arial"/>
              </a:rPr>
              <a:t>d</a:t>
            </a:r>
            <a:r>
              <a:rPr lang="de-DE" sz="1600" spc="-17" dirty="0">
                <a:latin typeface="+mn-lt"/>
                <a:cs typeface="Arial"/>
              </a:rPr>
              <a:t> </a:t>
            </a:r>
            <a:r>
              <a:rPr lang="de-DE" sz="1600" spc="-4" dirty="0">
                <a:latin typeface="+mn-lt"/>
                <a:cs typeface="Arial"/>
              </a:rPr>
              <a:t>de</a:t>
            </a:r>
            <a:r>
              <a:rPr lang="de-DE" sz="1600" dirty="0">
                <a:latin typeface="+mn-lt"/>
                <a:cs typeface="Arial"/>
              </a:rPr>
              <a:t>n</a:t>
            </a:r>
            <a:r>
              <a:rPr lang="de-DE" sz="1600" spc="-17" dirty="0">
                <a:latin typeface="+mn-lt"/>
                <a:cs typeface="Arial"/>
              </a:rPr>
              <a:t> </a:t>
            </a:r>
            <a:r>
              <a:rPr lang="de-DE" sz="1600" spc="-64" dirty="0">
                <a:latin typeface="+mn-lt"/>
                <a:cs typeface="Arial"/>
              </a:rPr>
              <a:t>V</a:t>
            </a:r>
            <a:r>
              <a:rPr lang="de-DE" sz="1600" spc="-4" dirty="0">
                <a:latin typeface="+mn-lt"/>
                <a:cs typeface="Arial"/>
              </a:rPr>
              <a:t>e</a:t>
            </a:r>
            <a:r>
              <a:rPr lang="de-DE" sz="1600" dirty="0">
                <a:latin typeface="+mn-lt"/>
                <a:cs typeface="Arial"/>
              </a:rPr>
              <a:t>r</a:t>
            </a:r>
            <a:r>
              <a:rPr lang="de-DE" sz="1600" spc="-4" dirty="0">
                <a:latin typeface="+mn-lt"/>
                <a:cs typeface="Arial"/>
              </a:rPr>
              <a:t>dauun</a:t>
            </a:r>
            <a:r>
              <a:rPr lang="de-DE" sz="1600" spc="-13" dirty="0">
                <a:latin typeface="+mn-lt"/>
                <a:cs typeface="Arial"/>
              </a:rPr>
              <a:t>g</a:t>
            </a:r>
            <a:r>
              <a:rPr lang="de-DE" sz="1600" spc="4" dirty="0">
                <a:latin typeface="+mn-lt"/>
                <a:cs typeface="Arial"/>
              </a:rPr>
              <a:t>s</a:t>
            </a:r>
            <a:r>
              <a:rPr lang="de-DE" sz="1600" spc="-9" dirty="0">
                <a:latin typeface="+mn-lt"/>
                <a:cs typeface="Arial"/>
              </a:rPr>
              <a:t>t</a:t>
            </a:r>
            <a:r>
              <a:rPr lang="de-DE" sz="1600" dirty="0">
                <a:latin typeface="+mn-lt"/>
                <a:cs typeface="Arial"/>
              </a:rPr>
              <a:t>r</a:t>
            </a:r>
            <a:r>
              <a:rPr lang="de-DE" sz="1600" spc="-13" dirty="0">
                <a:latin typeface="+mn-lt"/>
                <a:cs typeface="Arial"/>
              </a:rPr>
              <a:t>a</a:t>
            </a:r>
            <a:r>
              <a:rPr lang="de-DE" sz="1600" spc="4" dirty="0">
                <a:latin typeface="+mn-lt"/>
                <a:cs typeface="Arial"/>
              </a:rPr>
              <a:t>k</a:t>
            </a:r>
            <a:r>
              <a:rPr lang="de-DE" sz="1600" dirty="0">
                <a:latin typeface="+mn-lt"/>
                <a:cs typeface="Arial"/>
              </a:rPr>
              <a:t>t</a:t>
            </a:r>
            <a:r>
              <a:rPr lang="de-DE" sz="1600" spc="-43" dirty="0">
                <a:latin typeface="+mn-lt"/>
                <a:cs typeface="Arial"/>
              </a:rPr>
              <a:t> </a:t>
            </a:r>
            <a:r>
              <a:rPr lang="de-DE" sz="1600" dirty="0">
                <a:latin typeface="+mn-lt"/>
                <a:cs typeface="Arial"/>
              </a:rPr>
              <a:t>in</a:t>
            </a:r>
            <a:r>
              <a:rPr lang="de-DE" sz="1600" spc="-9" dirty="0">
                <a:latin typeface="+mn-lt"/>
                <a:cs typeface="Arial"/>
              </a:rPr>
              <a:t> </a:t>
            </a:r>
            <a:r>
              <a:rPr lang="de-DE" sz="1600" spc="-4" dirty="0">
                <a:latin typeface="+mn-lt"/>
                <a:cs typeface="Arial"/>
              </a:rPr>
              <a:t>de</a:t>
            </a:r>
            <a:r>
              <a:rPr lang="de-DE" sz="1600" dirty="0">
                <a:latin typeface="+mn-lt"/>
                <a:cs typeface="Arial"/>
              </a:rPr>
              <a:t>n</a:t>
            </a:r>
            <a:r>
              <a:rPr lang="de-DE" sz="1600" spc="-17" dirty="0">
                <a:latin typeface="+mn-lt"/>
                <a:cs typeface="Arial"/>
              </a:rPr>
              <a:t> </a:t>
            </a:r>
            <a:r>
              <a:rPr lang="de-DE" sz="1600" spc="-4" dirty="0">
                <a:latin typeface="+mn-lt"/>
                <a:cs typeface="Arial"/>
              </a:rPr>
              <a:t>Kö</a:t>
            </a:r>
            <a:r>
              <a:rPr lang="de-DE" sz="1600" dirty="0">
                <a:latin typeface="+mn-lt"/>
                <a:cs typeface="Arial"/>
              </a:rPr>
              <a:t>r</a:t>
            </a:r>
            <a:r>
              <a:rPr lang="de-DE" sz="1600" spc="-4" dirty="0">
                <a:latin typeface="+mn-lt"/>
                <a:cs typeface="Arial"/>
              </a:rPr>
              <a:t>pe</a:t>
            </a:r>
            <a:r>
              <a:rPr lang="de-DE" sz="1600" spc="-64" dirty="0">
                <a:latin typeface="+mn-lt"/>
                <a:cs typeface="Arial"/>
              </a:rPr>
              <a:t>r</a:t>
            </a:r>
            <a:r>
              <a:rPr lang="de-DE" sz="1600" dirty="0">
                <a:latin typeface="+mn-lt"/>
                <a:cs typeface="Arial"/>
              </a:rPr>
              <a:t>.</a:t>
            </a:r>
            <a:r>
              <a:rPr lang="de-DE" sz="1600" spc="-34" dirty="0">
                <a:latin typeface="+mn-lt"/>
                <a:cs typeface="Arial"/>
              </a:rPr>
              <a:t> </a:t>
            </a:r>
            <a:r>
              <a:rPr lang="de-DE" sz="1600" spc="-4" dirty="0">
                <a:latin typeface="+mn-lt"/>
                <a:cs typeface="Arial"/>
              </a:rPr>
              <a:t>E</a:t>
            </a:r>
            <a:r>
              <a:rPr lang="de-DE" sz="1600" dirty="0">
                <a:latin typeface="+mn-lt"/>
                <a:cs typeface="Arial"/>
              </a:rPr>
              <a:t>s </a:t>
            </a:r>
            <a:r>
              <a:rPr lang="de-DE" sz="1600" spc="-17" dirty="0">
                <a:latin typeface="+mn-lt"/>
                <a:cs typeface="Arial"/>
              </a:rPr>
              <a:t>w</a:t>
            </a:r>
            <a:r>
              <a:rPr lang="de-DE" sz="1600" dirty="0">
                <a:latin typeface="+mn-lt"/>
                <a:cs typeface="Arial"/>
              </a:rPr>
              <a:t>ird</a:t>
            </a:r>
            <a:r>
              <a:rPr lang="de-DE" sz="1600" spc="4" dirty="0">
                <a:latin typeface="+mn-lt"/>
                <a:cs typeface="Arial"/>
              </a:rPr>
              <a:t> </a:t>
            </a:r>
            <a:r>
              <a:rPr lang="de-DE" sz="1600" spc="-4" dirty="0">
                <a:latin typeface="+mn-lt"/>
                <a:cs typeface="Arial"/>
              </a:rPr>
              <a:t>nu</a:t>
            </a:r>
            <a:r>
              <a:rPr lang="de-DE" sz="1600" dirty="0">
                <a:latin typeface="+mn-lt"/>
                <a:cs typeface="Arial"/>
              </a:rPr>
              <a:t>r </a:t>
            </a:r>
            <a:r>
              <a:rPr lang="de-DE" sz="1600" spc="4" dirty="0">
                <a:latin typeface="+mn-lt"/>
                <a:cs typeface="Arial"/>
              </a:rPr>
              <a:t>sc</a:t>
            </a:r>
            <a:r>
              <a:rPr lang="de-DE" sz="1600" spc="-4" dirty="0">
                <a:latin typeface="+mn-lt"/>
                <a:cs typeface="Arial"/>
              </a:rPr>
              <a:t>h</a:t>
            </a:r>
            <a:r>
              <a:rPr lang="de-DE" sz="1600" dirty="0">
                <a:latin typeface="+mn-lt"/>
                <a:cs typeface="Arial"/>
              </a:rPr>
              <a:t>l</a:t>
            </a:r>
            <a:r>
              <a:rPr lang="de-DE" sz="1600" spc="-4" dirty="0">
                <a:latin typeface="+mn-lt"/>
                <a:cs typeface="Arial"/>
              </a:rPr>
              <a:t>e</a:t>
            </a:r>
            <a:r>
              <a:rPr lang="de-DE" sz="1600" spc="4" dirty="0">
                <a:latin typeface="+mn-lt"/>
                <a:cs typeface="Arial"/>
              </a:rPr>
              <a:t>c</a:t>
            </a:r>
            <a:r>
              <a:rPr lang="de-DE" sz="1600" spc="-4" dirty="0">
                <a:latin typeface="+mn-lt"/>
                <a:cs typeface="Arial"/>
              </a:rPr>
              <a:t>h</a:t>
            </a:r>
            <a:r>
              <a:rPr lang="de-DE" sz="1600" dirty="0">
                <a:latin typeface="+mn-lt"/>
                <a:cs typeface="Arial"/>
              </a:rPr>
              <a:t>t</a:t>
            </a:r>
            <a:r>
              <a:rPr lang="de-DE" sz="1600" spc="-43" dirty="0">
                <a:latin typeface="+mn-lt"/>
                <a:cs typeface="Arial"/>
              </a:rPr>
              <a:t> </a:t>
            </a:r>
            <a:r>
              <a:rPr lang="de-DE" sz="1600" spc="-17" dirty="0">
                <a:latin typeface="+mn-lt"/>
                <a:cs typeface="Arial"/>
              </a:rPr>
              <a:t>w</a:t>
            </a:r>
            <a:r>
              <a:rPr lang="de-DE" sz="1600" dirty="0">
                <a:latin typeface="+mn-lt"/>
                <a:cs typeface="Arial"/>
              </a:rPr>
              <a:t>i</a:t>
            </a:r>
            <a:r>
              <a:rPr lang="de-DE" sz="1600" spc="-4" dirty="0">
                <a:latin typeface="+mn-lt"/>
                <a:cs typeface="Arial"/>
              </a:rPr>
              <a:t>ede</a:t>
            </a:r>
            <a:r>
              <a:rPr lang="de-DE" sz="1600" dirty="0">
                <a:latin typeface="+mn-lt"/>
                <a:cs typeface="Arial"/>
              </a:rPr>
              <a:t>r</a:t>
            </a:r>
            <a:r>
              <a:rPr lang="de-DE" sz="1600" spc="-4" dirty="0">
                <a:latin typeface="+mn-lt"/>
                <a:cs typeface="Arial"/>
              </a:rPr>
              <a:t> au</a:t>
            </a:r>
            <a:r>
              <a:rPr lang="de-DE" sz="1600" spc="4" dirty="0">
                <a:latin typeface="+mn-lt"/>
                <a:cs typeface="Arial"/>
              </a:rPr>
              <a:t>s</a:t>
            </a:r>
            <a:r>
              <a:rPr lang="de-DE" sz="1600" spc="-4" dirty="0">
                <a:latin typeface="+mn-lt"/>
                <a:cs typeface="Arial"/>
              </a:rPr>
              <a:t>ge</a:t>
            </a:r>
            <a:r>
              <a:rPr lang="de-DE" sz="1600" spc="4" dirty="0">
                <a:latin typeface="+mn-lt"/>
                <a:cs typeface="Arial"/>
              </a:rPr>
              <a:t>sc</a:t>
            </a:r>
            <a:r>
              <a:rPr lang="de-DE" sz="1600" spc="-13" dirty="0">
                <a:latin typeface="+mn-lt"/>
                <a:cs typeface="Arial"/>
              </a:rPr>
              <a:t>h</a:t>
            </a:r>
            <a:r>
              <a:rPr lang="de-DE" sz="1600" dirty="0">
                <a:latin typeface="+mn-lt"/>
                <a:cs typeface="Arial"/>
              </a:rPr>
              <a:t>i</a:t>
            </a:r>
            <a:r>
              <a:rPr lang="de-DE" sz="1600" spc="-4" dirty="0">
                <a:latin typeface="+mn-lt"/>
                <a:cs typeface="Arial"/>
              </a:rPr>
              <a:t>ed</a:t>
            </a:r>
            <a:r>
              <a:rPr lang="de-DE" sz="1600" spc="-13" dirty="0">
                <a:latin typeface="+mn-lt"/>
                <a:cs typeface="Arial"/>
              </a:rPr>
              <a:t>e</a:t>
            </a:r>
            <a:r>
              <a:rPr lang="de-DE" sz="1600" spc="-4" dirty="0">
                <a:latin typeface="+mn-lt"/>
                <a:cs typeface="Arial"/>
              </a:rPr>
              <a:t>n</a:t>
            </a:r>
            <a:r>
              <a:rPr lang="de-DE" sz="1600" dirty="0">
                <a:latin typeface="+mn-lt"/>
                <a:cs typeface="Arial"/>
              </a:rPr>
              <a:t>,</a:t>
            </a:r>
            <a:r>
              <a:rPr lang="de-DE" sz="1600" spc="-43" dirty="0">
                <a:latin typeface="+mn-lt"/>
                <a:cs typeface="Arial"/>
              </a:rPr>
              <a:t> </a:t>
            </a:r>
            <a:r>
              <a:rPr lang="de-DE" sz="1600" spc="-4" dirty="0">
                <a:latin typeface="+mn-lt"/>
                <a:cs typeface="Arial"/>
              </a:rPr>
              <a:t>d</a:t>
            </a:r>
            <a:r>
              <a:rPr lang="de-DE" sz="1600" dirty="0">
                <a:latin typeface="+mn-lt"/>
                <a:cs typeface="Arial"/>
              </a:rPr>
              <a:t>a</a:t>
            </a:r>
            <a:r>
              <a:rPr lang="de-DE" sz="1600" spc="-9" dirty="0">
                <a:latin typeface="+mn-lt"/>
                <a:cs typeface="Arial"/>
              </a:rPr>
              <a:t> </a:t>
            </a:r>
            <a:r>
              <a:rPr lang="de-DE" sz="1600" spc="-4" dirty="0">
                <a:latin typeface="+mn-lt"/>
                <a:cs typeface="Arial"/>
              </a:rPr>
              <a:t>e</a:t>
            </a:r>
            <a:r>
              <a:rPr lang="de-DE" sz="1600" dirty="0">
                <a:latin typeface="+mn-lt"/>
                <a:cs typeface="Arial"/>
              </a:rPr>
              <a:t>s</a:t>
            </a:r>
            <a:r>
              <a:rPr lang="de-DE" sz="1600" spc="-13" dirty="0">
                <a:latin typeface="+mn-lt"/>
                <a:cs typeface="Arial"/>
              </a:rPr>
              <a:t> </a:t>
            </a:r>
            <a:r>
              <a:rPr lang="de-DE" sz="1600" spc="4" dirty="0">
                <a:latin typeface="+mn-lt"/>
                <a:cs typeface="Arial"/>
              </a:rPr>
              <a:t>s</a:t>
            </a:r>
            <a:r>
              <a:rPr lang="de-DE" sz="1600" dirty="0">
                <a:latin typeface="+mn-lt"/>
                <a:cs typeface="Arial"/>
              </a:rPr>
              <a:t>i</a:t>
            </a:r>
            <a:r>
              <a:rPr lang="de-DE" sz="1600" spc="4" dirty="0">
                <a:latin typeface="+mn-lt"/>
                <a:cs typeface="Arial"/>
              </a:rPr>
              <a:t>c</a:t>
            </a:r>
            <a:r>
              <a:rPr lang="de-DE" sz="1600" dirty="0">
                <a:latin typeface="+mn-lt"/>
                <a:cs typeface="Arial"/>
              </a:rPr>
              <a:t>h</a:t>
            </a:r>
            <a:r>
              <a:rPr lang="de-DE" sz="1600" spc="-17" dirty="0">
                <a:latin typeface="+mn-lt"/>
                <a:cs typeface="Arial"/>
              </a:rPr>
              <a:t> </a:t>
            </a:r>
            <a:r>
              <a:rPr lang="de-DE" sz="1600" dirty="0">
                <a:latin typeface="+mn-lt"/>
                <a:cs typeface="Arial"/>
              </a:rPr>
              <a:t>in</a:t>
            </a:r>
            <a:r>
              <a:rPr lang="de-DE" sz="1600" spc="-17" dirty="0">
                <a:latin typeface="+mn-lt"/>
                <a:cs typeface="Arial"/>
              </a:rPr>
              <a:t> </a:t>
            </a:r>
            <a:r>
              <a:rPr lang="de-DE" sz="1600" spc="-4" dirty="0">
                <a:latin typeface="+mn-lt"/>
                <a:cs typeface="Arial"/>
              </a:rPr>
              <a:t>de</a:t>
            </a:r>
            <a:r>
              <a:rPr lang="de-DE" sz="1600" dirty="0">
                <a:latin typeface="+mn-lt"/>
                <a:cs typeface="Arial"/>
              </a:rPr>
              <a:t>n</a:t>
            </a:r>
            <a:r>
              <a:rPr lang="de-DE" sz="1600" spc="-17" dirty="0">
                <a:latin typeface="+mn-lt"/>
                <a:cs typeface="Arial"/>
              </a:rPr>
              <a:t> </a:t>
            </a:r>
            <a:r>
              <a:rPr lang="de-DE" sz="1600" spc="-4" dirty="0">
                <a:latin typeface="+mn-lt"/>
                <a:cs typeface="Arial"/>
              </a:rPr>
              <a:t>Kno</a:t>
            </a:r>
            <a:r>
              <a:rPr lang="de-DE" sz="1600" spc="4" dirty="0">
                <a:latin typeface="+mn-lt"/>
                <a:cs typeface="Arial"/>
              </a:rPr>
              <a:t>c</a:t>
            </a:r>
            <a:r>
              <a:rPr lang="de-DE" sz="1600" spc="-4" dirty="0">
                <a:latin typeface="+mn-lt"/>
                <a:cs typeface="Arial"/>
              </a:rPr>
              <a:t>he</a:t>
            </a:r>
            <a:r>
              <a:rPr lang="de-DE" sz="1600" dirty="0">
                <a:latin typeface="+mn-lt"/>
                <a:cs typeface="Arial"/>
              </a:rPr>
              <a:t>n</a:t>
            </a:r>
            <a:r>
              <a:rPr lang="de-DE" sz="1600" spc="-26" dirty="0">
                <a:latin typeface="+mn-lt"/>
                <a:cs typeface="Arial"/>
              </a:rPr>
              <a:t> </a:t>
            </a:r>
            <a:r>
              <a:rPr lang="de-DE" sz="1600" spc="-4" dirty="0">
                <a:latin typeface="+mn-lt"/>
                <a:cs typeface="Arial"/>
              </a:rPr>
              <a:t>un</a:t>
            </a:r>
            <a:r>
              <a:rPr lang="de-DE" sz="1600" dirty="0">
                <a:latin typeface="+mn-lt"/>
                <a:cs typeface="Arial"/>
              </a:rPr>
              <a:t>d</a:t>
            </a:r>
            <a:r>
              <a:rPr lang="de-DE" sz="1600" spc="-17" dirty="0">
                <a:latin typeface="+mn-lt"/>
                <a:cs typeface="Arial"/>
              </a:rPr>
              <a:t> </a:t>
            </a:r>
            <a:r>
              <a:rPr lang="de-DE" sz="1600" spc="-9" dirty="0">
                <a:latin typeface="+mn-lt"/>
                <a:cs typeface="Arial"/>
              </a:rPr>
              <a:t>Z</a:t>
            </a:r>
            <a:r>
              <a:rPr lang="de-DE" sz="1600" spc="-4" dirty="0">
                <a:latin typeface="+mn-lt"/>
                <a:cs typeface="Arial"/>
              </a:rPr>
              <a:t>ähne</a:t>
            </a:r>
            <a:r>
              <a:rPr lang="de-DE" sz="1600" dirty="0">
                <a:latin typeface="+mn-lt"/>
                <a:cs typeface="Arial"/>
              </a:rPr>
              <a:t>n</a:t>
            </a:r>
            <a:r>
              <a:rPr lang="de-DE" sz="1600" spc="-26" dirty="0">
                <a:latin typeface="+mn-lt"/>
                <a:cs typeface="Arial"/>
              </a:rPr>
              <a:t> </a:t>
            </a:r>
            <a:r>
              <a:rPr lang="de-DE" sz="1600" spc="-4" dirty="0">
                <a:latin typeface="+mn-lt"/>
                <a:cs typeface="Arial"/>
              </a:rPr>
              <a:t>ab</a:t>
            </a:r>
            <a:r>
              <a:rPr lang="de-DE" sz="1600" dirty="0">
                <a:latin typeface="+mn-lt"/>
                <a:cs typeface="Arial"/>
              </a:rPr>
              <a:t>l</a:t>
            </a:r>
            <a:r>
              <a:rPr lang="de-DE" sz="1600" spc="-4" dirty="0">
                <a:latin typeface="+mn-lt"/>
                <a:cs typeface="Arial"/>
              </a:rPr>
              <a:t>age</a:t>
            </a:r>
            <a:r>
              <a:rPr lang="de-DE" sz="1600" dirty="0">
                <a:latin typeface="+mn-lt"/>
                <a:cs typeface="Arial"/>
              </a:rPr>
              <a:t>r</a:t>
            </a:r>
            <a:r>
              <a:rPr lang="de-DE" sz="1600" spc="4" dirty="0">
                <a:latin typeface="+mn-lt"/>
                <a:cs typeface="Arial"/>
              </a:rPr>
              <a:t>t</a:t>
            </a:r>
            <a:r>
              <a:rPr lang="de-DE" sz="1600" dirty="0">
                <a:latin typeface="+mn-lt"/>
                <a:cs typeface="Arial"/>
              </a:rPr>
              <a:t>.</a:t>
            </a:r>
          </a:p>
          <a:p>
            <a:pPr marL="10860" marR="145521"/>
            <a:endParaRPr lang="de-DE" sz="1600" spc="-4" dirty="0">
              <a:latin typeface="+mn-lt"/>
              <a:cs typeface="Arial"/>
            </a:endParaRPr>
          </a:p>
          <a:p>
            <a:pPr marL="10860" marR="145521"/>
            <a:r>
              <a:rPr sz="1600" spc="-4" dirty="0">
                <a:latin typeface="+mn-lt"/>
                <a:cs typeface="Arial"/>
              </a:rPr>
              <a:t>E</a:t>
            </a:r>
            <a:r>
              <a:rPr sz="1600" dirty="0">
                <a:latin typeface="+mn-lt"/>
                <a:cs typeface="Arial"/>
              </a:rPr>
              <a:t>i</a:t>
            </a:r>
            <a:r>
              <a:rPr sz="1600" spc="-4" dirty="0">
                <a:latin typeface="+mn-lt"/>
                <a:cs typeface="Arial"/>
              </a:rPr>
              <a:t>n</a:t>
            </a:r>
            <a:r>
              <a:rPr sz="1600" dirty="0">
                <a:latin typeface="+mn-lt"/>
                <a:cs typeface="Arial"/>
              </a:rPr>
              <a:t>e</a:t>
            </a:r>
            <a:r>
              <a:rPr sz="1600" spc="-9" dirty="0">
                <a:latin typeface="+mn-lt"/>
                <a:cs typeface="Arial"/>
              </a:rPr>
              <a:t> </a:t>
            </a:r>
            <a:r>
              <a:rPr sz="1600" spc="-4" dirty="0">
                <a:latin typeface="+mn-lt"/>
                <a:cs typeface="Arial"/>
              </a:rPr>
              <a:t>e</a:t>
            </a:r>
            <a:r>
              <a:rPr sz="1600" spc="-17" dirty="0">
                <a:latin typeface="+mn-lt"/>
                <a:cs typeface="Arial"/>
              </a:rPr>
              <a:t>f</a:t>
            </a:r>
            <a:r>
              <a:rPr sz="1600" spc="4" dirty="0">
                <a:latin typeface="+mn-lt"/>
                <a:cs typeface="Arial"/>
              </a:rPr>
              <a:t>f</a:t>
            </a:r>
            <a:r>
              <a:rPr sz="1600" spc="-4" dirty="0">
                <a:latin typeface="+mn-lt"/>
                <a:cs typeface="Arial"/>
              </a:rPr>
              <a:t>e</a:t>
            </a:r>
            <a:r>
              <a:rPr sz="1600" spc="4" dirty="0">
                <a:latin typeface="+mn-lt"/>
                <a:cs typeface="Arial"/>
              </a:rPr>
              <a:t>k</a:t>
            </a:r>
            <a:r>
              <a:rPr sz="1600" spc="-9" dirty="0">
                <a:latin typeface="+mn-lt"/>
                <a:cs typeface="Arial"/>
              </a:rPr>
              <a:t>t</a:t>
            </a:r>
            <a:r>
              <a:rPr sz="1600" dirty="0">
                <a:latin typeface="+mn-lt"/>
                <a:cs typeface="Arial"/>
              </a:rPr>
              <a:t>i</a:t>
            </a:r>
            <a:r>
              <a:rPr sz="1600" spc="-17" dirty="0">
                <a:latin typeface="+mn-lt"/>
                <a:cs typeface="Arial"/>
              </a:rPr>
              <a:t>v</a:t>
            </a:r>
            <a:r>
              <a:rPr sz="1600" dirty="0">
                <a:latin typeface="+mn-lt"/>
                <a:cs typeface="Arial"/>
              </a:rPr>
              <a:t>e</a:t>
            </a:r>
            <a:r>
              <a:rPr sz="1600" spc="-26" dirty="0">
                <a:latin typeface="+mn-lt"/>
                <a:cs typeface="Arial"/>
              </a:rPr>
              <a:t> </a:t>
            </a:r>
            <a:r>
              <a:rPr sz="1600" spc="-4" dirty="0">
                <a:latin typeface="+mn-lt"/>
                <a:cs typeface="Arial"/>
              </a:rPr>
              <a:t>Be</a:t>
            </a:r>
            <a:r>
              <a:rPr sz="1600" dirty="0">
                <a:latin typeface="+mn-lt"/>
                <a:cs typeface="Arial"/>
              </a:rPr>
              <a:t>-</a:t>
            </a:r>
            <a:r>
              <a:rPr sz="1600" spc="-4" dirty="0">
                <a:latin typeface="+mn-lt"/>
                <a:cs typeface="Arial"/>
              </a:rPr>
              <a:t> un</a:t>
            </a:r>
            <a:r>
              <a:rPr sz="1600" dirty="0">
                <a:latin typeface="+mn-lt"/>
                <a:cs typeface="Arial"/>
              </a:rPr>
              <a:t>d</a:t>
            </a:r>
            <a:r>
              <a:rPr sz="1600" spc="-17" dirty="0">
                <a:latin typeface="+mn-lt"/>
                <a:cs typeface="Arial"/>
              </a:rPr>
              <a:t> </a:t>
            </a:r>
            <a:r>
              <a:rPr sz="1600" spc="-4" dirty="0">
                <a:latin typeface="+mn-lt"/>
                <a:cs typeface="Arial"/>
              </a:rPr>
              <a:t>En</a:t>
            </a:r>
            <a:r>
              <a:rPr sz="1600" spc="4" dirty="0">
                <a:latin typeface="+mn-lt"/>
                <a:cs typeface="Arial"/>
              </a:rPr>
              <a:t>t</a:t>
            </a:r>
            <a:r>
              <a:rPr sz="1600" dirty="0">
                <a:latin typeface="+mn-lt"/>
                <a:cs typeface="Arial"/>
              </a:rPr>
              <a:t>l</a:t>
            </a:r>
            <a:r>
              <a:rPr sz="1600" spc="-4" dirty="0">
                <a:latin typeface="+mn-lt"/>
                <a:cs typeface="Arial"/>
              </a:rPr>
              <a:t>ü</a:t>
            </a:r>
            <a:r>
              <a:rPr sz="1600" spc="4" dirty="0">
                <a:latin typeface="+mn-lt"/>
                <a:cs typeface="Arial"/>
              </a:rPr>
              <a:t>ft</a:t>
            </a:r>
            <a:r>
              <a:rPr sz="1600" spc="-4" dirty="0">
                <a:latin typeface="+mn-lt"/>
                <a:cs typeface="Arial"/>
              </a:rPr>
              <a:t>u</a:t>
            </a:r>
            <a:r>
              <a:rPr sz="1600" spc="-13" dirty="0">
                <a:latin typeface="+mn-lt"/>
                <a:cs typeface="Arial"/>
              </a:rPr>
              <a:t>n</a:t>
            </a:r>
            <a:r>
              <a:rPr sz="1600" spc="-4" dirty="0">
                <a:latin typeface="+mn-lt"/>
                <a:cs typeface="Arial"/>
              </a:rPr>
              <a:t>g</a:t>
            </a:r>
            <a:r>
              <a:rPr sz="1600" spc="-9" dirty="0">
                <a:latin typeface="+mn-lt"/>
                <a:cs typeface="Arial"/>
              </a:rPr>
              <a:t>s</a:t>
            </a:r>
            <a:r>
              <a:rPr sz="1600" spc="-4" dirty="0">
                <a:latin typeface="+mn-lt"/>
                <a:cs typeface="Arial"/>
              </a:rPr>
              <a:t>a</a:t>
            </a:r>
            <a:r>
              <a:rPr sz="1600" spc="-13" dirty="0">
                <a:latin typeface="+mn-lt"/>
                <a:cs typeface="Arial"/>
              </a:rPr>
              <a:t>n</a:t>
            </a:r>
            <a:r>
              <a:rPr sz="1600" dirty="0">
                <a:latin typeface="+mn-lt"/>
                <a:cs typeface="Arial"/>
              </a:rPr>
              <a:t>l</a:t>
            </a:r>
            <a:r>
              <a:rPr sz="1600" spc="-4" dirty="0">
                <a:latin typeface="+mn-lt"/>
                <a:cs typeface="Arial"/>
              </a:rPr>
              <a:t>a</a:t>
            </a:r>
            <a:r>
              <a:rPr sz="1600" spc="-13" dirty="0">
                <a:latin typeface="+mn-lt"/>
                <a:cs typeface="Arial"/>
              </a:rPr>
              <a:t>g</a:t>
            </a:r>
            <a:r>
              <a:rPr sz="1600" spc="-4" dirty="0">
                <a:latin typeface="+mn-lt"/>
                <a:cs typeface="Arial"/>
              </a:rPr>
              <a:t>e</a:t>
            </a:r>
            <a:r>
              <a:rPr sz="1600" dirty="0">
                <a:latin typeface="+mn-lt"/>
                <a:cs typeface="Arial"/>
              </a:rPr>
              <a:t>,</a:t>
            </a:r>
            <a:r>
              <a:rPr sz="1600" spc="-34" dirty="0">
                <a:latin typeface="+mn-lt"/>
                <a:cs typeface="Arial"/>
              </a:rPr>
              <a:t> </a:t>
            </a:r>
            <a:r>
              <a:rPr sz="1600" spc="-17" dirty="0">
                <a:latin typeface="+mn-lt"/>
                <a:cs typeface="Arial"/>
              </a:rPr>
              <a:t>w</a:t>
            </a:r>
            <a:r>
              <a:rPr sz="1600" dirty="0">
                <a:latin typeface="+mn-lt"/>
                <a:cs typeface="Arial"/>
              </a:rPr>
              <a:t>ie</a:t>
            </a:r>
            <a:r>
              <a:rPr sz="1600" spc="4" dirty="0">
                <a:latin typeface="+mn-lt"/>
                <a:cs typeface="Arial"/>
              </a:rPr>
              <a:t> s</a:t>
            </a:r>
            <a:r>
              <a:rPr sz="1600" dirty="0">
                <a:latin typeface="+mn-lt"/>
                <a:cs typeface="Arial"/>
              </a:rPr>
              <a:t>ie</a:t>
            </a:r>
            <a:r>
              <a:rPr sz="1600" spc="-17" dirty="0">
                <a:latin typeface="+mn-lt"/>
                <a:cs typeface="Arial"/>
              </a:rPr>
              <a:t> </a:t>
            </a:r>
            <a:r>
              <a:rPr sz="1600" dirty="0">
                <a:latin typeface="+mn-lt"/>
                <a:cs typeface="Arial"/>
              </a:rPr>
              <a:t>in</a:t>
            </a:r>
            <a:r>
              <a:rPr sz="1600" spc="-9" dirty="0">
                <a:latin typeface="+mn-lt"/>
                <a:cs typeface="Arial"/>
              </a:rPr>
              <a:t> R</a:t>
            </a:r>
            <a:r>
              <a:rPr sz="1600" spc="-4" dirty="0">
                <a:latin typeface="+mn-lt"/>
                <a:cs typeface="Arial"/>
              </a:rPr>
              <a:t>au</a:t>
            </a:r>
            <a:r>
              <a:rPr sz="1600" spc="-9" dirty="0">
                <a:latin typeface="+mn-lt"/>
                <a:cs typeface="Arial"/>
              </a:rPr>
              <a:t>m</a:t>
            </a:r>
            <a:r>
              <a:rPr sz="1600" spc="4" dirty="0">
                <a:latin typeface="+mn-lt"/>
                <a:cs typeface="Arial"/>
              </a:rPr>
              <a:t>sc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a</a:t>
            </a:r>
            <a:r>
              <a:rPr sz="1600" spc="-13" dirty="0">
                <a:latin typeface="+mn-lt"/>
                <a:cs typeface="Arial"/>
              </a:rPr>
              <a:t>n</a:t>
            </a:r>
            <a:r>
              <a:rPr sz="1600" dirty="0">
                <a:latin typeface="+mn-lt"/>
                <a:cs typeface="Arial"/>
              </a:rPr>
              <a:t>l</a:t>
            </a:r>
            <a:r>
              <a:rPr sz="1600" spc="-4" dirty="0">
                <a:latin typeface="+mn-lt"/>
                <a:cs typeface="Arial"/>
              </a:rPr>
              <a:t>ag</a:t>
            </a:r>
            <a:r>
              <a:rPr sz="1600" spc="-13"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f</a:t>
            </a:r>
            <a:r>
              <a:rPr sz="1600" spc="-4" dirty="0">
                <a:latin typeface="+mn-lt"/>
                <a:cs typeface="Arial"/>
              </a:rPr>
              <a:t>ü</a:t>
            </a:r>
            <a:r>
              <a:rPr sz="1600" dirty="0">
                <a:latin typeface="+mn-lt"/>
                <a:cs typeface="Arial"/>
              </a:rPr>
              <a:t>r</a:t>
            </a:r>
            <a:r>
              <a:rPr sz="1600" spc="-17" dirty="0">
                <a:latin typeface="+mn-lt"/>
                <a:cs typeface="Arial"/>
              </a:rPr>
              <a:t> </a:t>
            </a:r>
            <a:r>
              <a:rPr sz="1600" spc="-9" dirty="0">
                <a:latin typeface="+mn-lt"/>
                <a:cs typeface="Arial"/>
              </a:rPr>
              <a:t>F</a:t>
            </a:r>
            <a:r>
              <a:rPr sz="1600" spc="-4" dirty="0">
                <a:latin typeface="+mn-lt"/>
                <a:cs typeface="Arial"/>
              </a:rPr>
              <a:t>eue</a:t>
            </a:r>
            <a:r>
              <a:rPr sz="1600" dirty="0">
                <a:latin typeface="+mn-lt"/>
                <a:cs typeface="Arial"/>
              </a:rPr>
              <a:t>r</a:t>
            </a:r>
            <a:r>
              <a:rPr sz="1600" spc="-17" dirty="0">
                <a:latin typeface="+mn-lt"/>
                <a:cs typeface="Arial"/>
              </a:rPr>
              <a:t>w</a:t>
            </a:r>
            <a:r>
              <a:rPr sz="1600" spc="-4" dirty="0">
                <a:latin typeface="+mn-lt"/>
                <a:cs typeface="Arial"/>
              </a:rPr>
              <a:t>a</a:t>
            </a:r>
            <a:r>
              <a:rPr sz="1600" spc="-17" dirty="0">
                <a:latin typeface="+mn-lt"/>
                <a:cs typeface="Arial"/>
              </a:rPr>
              <a:t>f</a:t>
            </a:r>
            <a:r>
              <a:rPr sz="1600" spc="4" dirty="0">
                <a:latin typeface="+mn-lt"/>
                <a:cs typeface="Arial"/>
              </a:rPr>
              <a:t>f</a:t>
            </a:r>
            <a:r>
              <a:rPr sz="1600" spc="-4" dirty="0">
                <a:latin typeface="+mn-lt"/>
                <a:cs typeface="Arial"/>
              </a:rPr>
              <a:t>e</a:t>
            </a:r>
            <a:r>
              <a:rPr sz="1600" dirty="0">
                <a:latin typeface="+mn-lt"/>
                <a:cs typeface="Arial"/>
              </a:rPr>
              <a:t>n </a:t>
            </a:r>
            <a:r>
              <a:rPr sz="1600" spc="-17" dirty="0">
                <a:latin typeface="+mn-lt"/>
                <a:cs typeface="Arial"/>
              </a:rPr>
              <a:t>v</a:t>
            </a:r>
            <a:r>
              <a:rPr sz="1600" spc="-4" dirty="0">
                <a:latin typeface="+mn-lt"/>
                <a:cs typeface="Arial"/>
              </a:rPr>
              <a:t>o</a:t>
            </a:r>
            <a:r>
              <a:rPr sz="1600" dirty="0">
                <a:latin typeface="+mn-lt"/>
                <a:cs typeface="Arial"/>
              </a:rPr>
              <a:t>r</a:t>
            </a:r>
            <a:r>
              <a:rPr sz="1600" spc="-4" dirty="0">
                <a:latin typeface="+mn-lt"/>
                <a:cs typeface="Arial"/>
              </a:rPr>
              <a:t>ge</a:t>
            </a:r>
            <a:r>
              <a:rPr sz="1600" spc="4" dirty="0">
                <a:latin typeface="+mn-lt"/>
                <a:cs typeface="Arial"/>
              </a:rPr>
              <a:t>sc</a:t>
            </a:r>
            <a:r>
              <a:rPr sz="1600" spc="-4" dirty="0">
                <a:latin typeface="+mn-lt"/>
                <a:cs typeface="Arial"/>
              </a:rPr>
              <a:t>h</a:t>
            </a:r>
            <a:r>
              <a:rPr sz="1600" dirty="0">
                <a:latin typeface="+mn-lt"/>
                <a:cs typeface="Arial"/>
              </a:rPr>
              <a:t>ri</a:t>
            </a:r>
            <a:r>
              <a:rPr sz="1600" spc="-4" dirty="0">
                <a:latin typeface="+mn-lt"/>
                <a:cs typeface="Arial"/>
              </a:rPr>
              <a:t>eb</a:t>
            </a:r>
            <a:r>
              <a:rPr sz="1600" spc="-13" dirty="0">
                <a:latin typeface="+mn-lt"/>
                <a:cs typeface="Arial"/>
              </a:rPr>
              <a:t>e</a:t>
            </a:r>
            <a:r>
              <a:rPr sz="1600" dirty="0">
                <a:latin typeface="+mn-lt"/>
                <a:cs typeface="Arial"/>
              </a:rPr>
              <a:t>n</a:t>
            </a:r>
            <a:r>
              <a:rPr sz="1600" spc="-38" dirty="0">
                <a:latin typeface="+mn-lt"/>
                <a:cs typeface="Arial"/>
              </a:rPr>
              <a:t> </a:t>
            </a:r>
            <a:r>
              <a:rPr sz="1600" dirty="0">
                <a:latin typeface="+mn-lt"/>
                <a:cs typeface="Arial"/>
              </a:rPr>
              <a:t>i</a:t>
            </a:r>
            <a:r>
              <a:rPr sz="1600" spc="4" dirty="0">
                <a:latin typeface="+mn-lt"/>
                <a:cs typeface="Arial"/>
              </a:rPr>
              <a:t>st</a:t>
            </a:r>
            <a:r>
              <a:rPr sz="1600" dirty="0">
                <a:latin typeface="+mn-lt"/>
                <a:cs typeface="Arial"/>
              </a:rPr>
              <a:t>,</a:t>
            </a:r>
            <a:r>
              <a:rPr sz="1600" spc="-21" dirty="0">
                <a:latin typeface="+mn-lt"/>
                <a:cs typeface="Arial"/>
              </a:rPr>
              <a:t> </a:t>
            </a:r>
            <a:r>
              <a:rPr sz="1600" spc="-17" dirty="0">
                <a:latin typeface="+mn-lt"/>
                <a:cs typeface="Arial"/>
              </a:rPr>
              <a:t>v</a:t>
            </a:r>
            <a:r>
              <a:rPr sz="1600" spc="-4" dirty="0">
                <a:latin typeface="+mn-lt"/>
                <a:cs typeface="Arial"/>
              </a:rPr>
              <a:t>e</a:t>
            </a:r>
            <a:r>
              <a:rPr sz="1600" dirty="0">
                <a:latin typeface="+mn-lt"/>
                <a:cs typeface="Arial"/>
              </a:rPr>
              <a:t>r</a:t>
            </a:r>
            <a:r>
              <a:rPr sz="1600" spc="-4" dirty="0">
                <a:latin typeface="+mn-lt"/>
                <a:cs typeface="Arial"/>
              </a:rPr>
              <a:t>h</a:t>
            </a:r>
            <a:r>
              <a:rPr sz="1600" dirty="0">
                <a:latin typeface="+mn-lt"/>
                <a:cs typeface="Arial"/>
              </a:rPr>
              <a:t>i</a:t>
            </a:r>
            <a:r>
              <a:rPr sz="1600" spc="-4" dirty="0">
                <a:latin typeface="+mn-lt"/>
                <a:cs typeface="Arial"/>
              </a:rPr>
              <a:t>nde</a:t>
            </a:r>
            <a:r>
              <a:rPr sz="1600" dirty="0">
                <a:latin typeface="+mn-lt"/>
                <a:cs typeface="Arial"/>
              </a:rPr>
              <a:t>r</a:t>
            </a:r>
            <a:r>
              <a:rPr sz="1600" spc="4" dirty="0">
                <a:latin typeface="+mn-lt"/>
                <a:cs typeface="Arial"/>
              </a:rPr>
              <a:t>t</a:t>
            </a:r>
            <a:r>
              <a:rPr sz="1600" dirty="0">
                <a:latin typeface="+mn-lt"/>
                <a:cs typeface="Arial"/>
              </a:rPr>
              <a:t>,</a:t>
            </a:r>
            <a:r>
              <a:rPr sz="1600" spc="-21" dirty="0">
                <a:latin typeface="+mn-lt"/>
                <a:cs typeface="Arial"/>
              </a:rPr>
              <a:t> </a:t>
            </a:r>
            <a:r>
              <a:rPr sz="1600" spc="-4" dirty="0">
                <a:latin typeface="+mn-lt"/>
                <a:cs typeface="Arial"/>
              </a:rPr>
              <a:t>da</a:t>
            </a:r>
            <a:r>
              <a:rPr sz="1600" spc="4" dirty="0">
                <a:latin typeface="+mn-lt"/>
                <a:cs typeface="Arial"/>
              </a:rPr>
              <a:t>s</a:t>
            </a:r>
            <a:r>
              <a:rPr sz="1600" dirty="0">
                <a:latin typeface="+mn-lt"/>
                <a:cs typeface="Arial"/>
              </a:rPr>
              <a:t>s</a:t>
            </a:r>
            <a:r>
              <a:rPr sz="1600" spc="-21"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c</a:t>
            </a:r>
            <a:r>
              <a:rPr sz="1600" dirty="0">
                <a:latin typeface="+mn-lt"/>
                <a:cs typeface="Arial"/>
              </a:rPr>
              <a:t>h</a:t>
            </a:r>
            <a:r>
              <a:rPr sz="1600" spc="-26" dirty="0">
                <a:latin typeface="+mn-lt"/>
                <a:cs typeface="Arial"/>
              </a:rPr>
              <a:t> </a:t>
            </a:r>
            <a:r>
              <a:rPr sz="1600" spc="-4" dirty="0">
                <a:latin typeface="+mn-lt"/>
                <a:cs typeface="Arial"/>
              </a:rPr>
              <a:t>d</a:t>
            </a:r>
            <a:r>
              <a:rPr sz="1600" dirty="0">
                <a:latin typeface="+mn-lt"/>
                <a:cs typeface="Arial"/>
              </a:rPr>
              <a:t>ie</a:t>
            </a:r>
            <a:r>
              <a:rPr sz="1600" spc="-9"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had</a:t>
            </a:r>
            <a:r>
              <a:rPr sz="1600" spc="4" dirty="0">
                <a:latin typeface="+mn-lt"/>
                <a:cs typeface="Arial"/>
              </a:rPr>
              <a:t>st</a:t>
            </a:r>
            <a:r>
              <a:rPr sz="1600" spc="-13" dirty="0">
                <a:latin typeface="+mn-lt"/>
                <a:cs typeface="Arial"/>
              </a:rPr>
              <a:t>o</a:t>
            </a:r>
            <a:r>
              <a:rPr sz="1600" spc="-30" dirty="0">
                <a:latin typeface="+mn-lt"/>
                <a:cs typeface="Arial"/>
              </a:rPr>
              <a:t>f</a:t>
            </a:r>
            <a:r>
              <a:rPr sz="1600" spc="4" dirty="0">
                <a:latin typeface="+mn-lt"/>
                <a:cs typeface="Arial"/>
              </a:rPr>
              <a:t>f</a:t>
            </a:r>
            <a:r>
              <a:rPr sz="1600" dirty="0">
                <a:latin typeface="+mn-lt"/>
                <a:cs typeface="Arial"/>
              </a:rPr>
              <a:t>e</a:t>
            </a:r>
            <a:r>
              <a:rPr sz="1600" spc="-38" dirty="0">
                <a:latin typeface="+mn-lt"/>
                <a:cs typeface="Arial"/>
              </a:rPr>
              <a:t> </a:t>
            </a:r>
            <a:r>
              <a:rPr sz="1600" dirty="0">
                <a:latin typeface="+mn-lt"/>
                <a:cs typeface="Arial"/>
              </a:rPr>
              <a:t>in</a:t>
            </a:r>
            <a:r>
              <a:rPr sz="1600" spc="-17" dirty="0">
                <a:latin typeface="+mn-lt"/>
                <a:cs typeface="Arial"/>
              </a:rPr>
              <a:t> </a:t>
            </a:r>
            <a:r>
              <a:rPr sz="1600" spc="-4" dirty="0">
                <a:latin typeface="+mn-lt"/>
                <a:cs typeface="Arial"/>
              </a:rPr>
              <a:t>de</a:t>
            </a:r>
            <a:r>
              <a:rPr sz="1600" dirty="0">
                <a:latin typeface="+mn-lt"/>
                <a:cs typeface="Arial"/>
              </a:rPr>
              <a:t>r</a:t>
            </a:r>
            <a:r>
              <a:rPr sz="1600" spc="-77" dirty="0">
                <a:latin typeface="+mn-lt"/>
                <a:cs typeface="Arial"/>
              </a:rPr>
              <a:t> </a:t>
            </a:r>
            <a:r>
              <a:rPr sz="1600" spc="-4" dirty="0">
                <a:latin typeface="+mn-lt"/>
                <a:cs typeface="Arial"/>
              </a:rPr>
              <a:t>A</a:t>
            </a:r>
            <a:r>
              <a:rPr sz="1600" spc="4" dirty="0">
                <a:latin typeface="+mn-lt"/>
                <a:cs typeface="Arial"/>
              </a:rPr>
              <a:t>t</a:t>
            </a:r>
            <a:r>
              <a:rPr sz="1600" spc="-4" dirty="0">
                <a:latin typeface="+mn-lt"/>
                <a:cs typeface="Arial"/>
              </a:rPr>
              <a:t>e</a:t>
            </a:r>
            <a:r>
              <a:rPr sz="1600" spc="-9" dirty="0">
                <a:latin typeface="+mn-lt"/>
                <a:cs typeface="Arial"/>
              </a:rPr>
              <a:t>m</a:t>
            </a:r>
            <a:r>
              <a:rPr sz="1600" dirty="0">
                <a:latin typeface="+mn-lt"/>
                <a:cs typeface="Arial"/>
              </a:rPr>
              <a:t>l</a:t>
            </a:r>
            <a:r>
              <a:rPr sz="1600" spc="-4" dirty="0">
                <a:latin typeface="+mn-lt"/>
                <a:cs typeface="Arial"/>
              </a:rPr>
              <a:t>u</a:t>
            </a:r>
            <a:r>
              <a:rPr sz="1600" spc="4" dirty="0">
                <a:latin typeface="+mn-lt"/>
                <a:cs typeface="Arial"/>
              </a:rPr>
              <a:t>f</a:t>
            </a:r>
            <a:r>
              <a:rPr sz="1600" dirty="0">
                <a:latin typeface="+mn-lt"/>
                <a:cs typeface="Arial"/>
              </a:rPr>
              <a:t>t</a:t>
            </a:r>
            <a:r>
              <a:rPr sz="1600" spc="-34"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hü</a:t>
            </a:r>
            <a:r>
              <a:rPr sz="1600" spc="4" dirty="0">
                <a:latin typeface="+mn-lt"/>
                <a:cs typeface="Arial"/>
              </a:rPr>
              <a:t>tz</a:t>
            </a:r>
            <a:r>
              <a:rPr sz="1600" spc="-4" dirty="0">
                <a:latin typeface="+mn-lt"/>
                <a:cs typeface="Arial"/>
              </a:rPr>
              <a:t>en</a:t>
            </a:r>
            <a:r>
              <a:rPr sz="1600" dirty="0">
                <a:latin typeface="+mn-lt"/>
                <a:cs typeface="Arial"/>
              </a:rPr>
              <a:t>,</a:t>
            </a:r>
            <a:r>
              <a:rPr sz="1600" spc="-103" dirty="0">
                <a:latin typeface="+mn-lt"/>
                <a:cs typeface="Arial"/>
              </a:rPr>
              <a:t> </a:t>
            </a:r>
            <a:r>
              <a:rPr sz="1600" spc="-4" dirty="0">
                <a:latin typeface="+mn-lt"/>
                <a:cs typeface="Arial"/>
              </a:rPr>
              <a:t>Au</a:t>
            </a:r>
            <a:r>
              <a:rPr sz="1600" spc="4" dirty="0">
                <a:latin typeface="+mn-lt"/>
                <a:cs typeface="Arial"/>
              </a:rPr>
              <a:t>fs</a:t>
            </a:r>
            <a:r>
              <a:rPr sz="1600" dirty="0">
                <a:latin typeface="+mn-lt"/>
                <a:cs typeface="Arial"/>
              </a:rPr>
              <a:t>i</a:t>
            </a:r>
            <a:r>
              <a:rPr sz="1600" spc="4" dirty="0">
                <a:latin typeface="+mn-lt"/>
                <a:cs typeface="Arial"/>
              </a:rPr>
              <a:t>c</a:t>
            </a:r>
            <a:r>
              <a:rPr sz="1600" spc="-4" dirty="0">
                <a:latin typeface="+mn-lt"/>
                <a:cs typeface="Arial"/>
              </a:rPr>
              <a:t>h</a:t>
            </a:r>
            <a:r>
              <a:rPr sz="1600" spc="4" dirty="0">
                <a:latin typeface="+mn-lt"/>
                <a:cs typeface="Arial"/>
              </a:rPr>
              <a:t>t</a:t>
            </a:r>
            <a:r>
              <a:rPr sz="1600" spc="-13" dirty="0">
                <a:latin typeface="+mn-lt"/>
                <a:cs typeface="Arial"/>
              </a:rPr>
              <a:t>e</a:t>
            </a:r>
            <a:r>
              <a:rPr sz="1600" spc="-4" dirty="0">
                <a:latin typeface="+mn-lt"/>
                <a:cs typeface="Arial"/>
              </a:rPr>
              <a:t>n</a:t>
            </a:r>
            <a:r>
              <a:rPr sz="1600" dirty="0">
                <a:latin typeface="+mn-lt"/>
                <a:cs typeface="Arial"/>
              </a:rPr>
              <a:t>, </a:t>
            </a:r>
            <a:r>
              <a:rPr sz="1600" spc="-47" dirty="0">
                <a:latin typeface="+mn-lt"/>
                <a:cs typeface="Arial"/>
              </a:rPr>
              <a:t>T</a:t>
            </a:r>
            <a:r>
              <a:rPr sz="1600" dirty="0">
                <a:latin typeface="+mn-lt"/>
                <a:cs typeface="Arial"/>
              </a:rPr>
              <a:t>r</a:t>
            </a:r>
            <a:r>
              <a:rPr sz="1600" spc="-4" dirty="0">
                <a:latin typeface="+mn-lt"/>
                <a:cs typeface="Arial"/>
              </a:rPr>
              <a:t>a</a:t>
            </a:r>
            <a:r>
              <a:rPr sz="1600" dirty="0">
                <a:latin typeface="+mn-lt"/>
                <a:cs typeface="Arial"/>
              </a:rPr>
              <a:t>i</a:t>
            </a:r>
            <a:r>
              <a:rPr sz="1600" spc="-4" dirty="0">
                <a:latin typeface="+mn-lt"/>
                <a:cs typeface="Arial"/>
              </a:rPr>
              <a:t>ne</a:t>
            </a:r>
            <a:r>
              <a:rPr sz="1600" dirty="0">
                <a:latin typeface="+mn-lt"/>
                <a:cs typeface="Arial"/>
              </a:rPr>
              <a:t>r</a:t>
            </a:r>
            <a:r>
              <a:rPr sz="1600" spc="-26" dirty="0">
                <a:latin typeface="+mn-lt"/>
                <a:cs typeface="Arial"/>
              </a:rPr>
              <a:t> </a:t>
            </a:r>
            <a:r>
              <a:rPr sz="1600" spc="-4" dirty="0">
                <a:latin typeface="+mn-lt"/>
                <a:cs typeface="Arial"/>
              </a:rPr>
              <a:t>ode</a:t>
            </a:r>
            <a:r>
              <a:rPr sz="1600" dirty="0">
                <a:latin typeface="+mn-lt"/>
                <a:cs typeface="Arial"/>
              </a:rPr>
              <a:t>r</a:t>
            </a:r>
            <a:r>
              <a:rPr sz="1600" spc="-26" dirty="0">
                <a:latin typeface="+mn-lt"/>
                <a:cs typeface="Arial"/>
              </a:rPr>
              <a:t> </a:t>
            </a:r>
            <a:r>
              <a:rPr sz="1600" spc="-9" dirty="0">
                <a:latin typeface="+mn-lt"/>
                <a:cs typeface="Arial"/>
              </a:rPr>
              <a:t>Z</a:t>
            </a:r>
            <a:r>
              <a:rPr sz="1600" spc="-4" dirty="0">
                <a:latin typeface="+mn-lt"/>
                <a:cs typeface="Arial"/>
              </a:rPr>
              <a:t>u</a:t>
            </a:r>
            <a:r>
              <a:rPr sz="1600" spc="4" dirty="0">
                <a:latin typeface="+mn-lt"/>
                <a:cs typeface="Arial"/>
              </a:rPr>
              <a:t>sc</a:t>
            </a:r>
            <a:r>
              <a:rPr sz="1600" spc="-4" dirty="0">
                <a:latin typeface="+mn-lt"/>
                <a:cs typeface="Arial"/>
              </a:rPr>
              <a:t>haue</a:t>
            </a:r>
            <a:r>
              <a:rPr sz="1600" dirty="0">
                <a:latin typeface="+mn-lt"/>
                <a:cs typeface="Arial"/>
              </a:rPr>
              <a:t>r</a:t>
            </a:r>
            <a:r>
              <a:rPr sz="1600" spc="-38" dirty="0">
                <a:latin typeface="+mn-lt"/>
                <a:cs typeface="Arial"/>
              </a:rPr>
              <a:t> </a:t>
            </a:r>
            <a:r>
              <a:rPr sz="1600" spc="-4" dirty="0">
                <a:latin typeface="+mn-lt"/>
                <a:cs typeface="Arial"/>
              </a:rPr>
              <a:t>an</a:t>
            </a:r>
            <a:r>
              <a:rPr sz="1600" spc="4" dirty="0">
                <a:latin typeface="+mn-lt"/>
                <a:cs typeface="Arial"/>
              </a:rPr>
              <a:t>s</a:t>
            </a:r>
            <a:r>
              <a:rPr sz="1600" spc="-4" dirty="0">
                <a:latin typeface="+mn-lt"/>
                <a:cs typeface="Arial"/>
              </a:rPr>
              <a:t>a</a:t>
            </a:r>
            <a:r>
              <a:rPr sz="1600" spc="-9" dirty="0">
                <a:latin typeface="+mn-lt"/>
                <a:cs typeface="Arial"/>
              </a:rPr>
              <a:t>mm</a:t>
            </a:r>
            <a:r>
              <a:rPr sz="1600" spc="-4" dirty="0">
                <a:latin typeface="+mn-lt"/>
                <a:cs typeface="Arial"/>
              </a:rPr>
              <a:t>e</a:t>
            </a:r>
            <a:r>
              <a:rPr sz="1600" dirty="0">
                <a:latin typeface="+mn-lt"/>
                <a:cs typeface="Arial"/>
              </a:rPr>
              <a:t>l</a:t>
            </a:r>
            <a:r>
              <a:rPr sz="1600" spc="-4" dirty="0">
                <a:latin typeface="+mn-lt"/>
                <a:cs typeface="Arial"/>
              </a:rPr>
              <a:t>n</a:t>
            </a:r>
            <a:r>
              <a:rPr sz="1600" dirty="0">
                <a:latin typeface="+mn-lt"/>
                <a:cs typeface="Arial"/>
              </a:rPr>
              <a:t>.</a:t>
            </a:r>
          </a:p>
          <a:p>
            <a:pPr>
              <a:spcBef>
                <a:spcPts val="10"/>
              </a:spcBef>
            </a:pPr>
            <a:endParaRPr sz="1600" dirty="0">
              <a:latin typeface="+mn-lt"/>
              <a:cs typeface="Times New Roman"/>
            </a:endParaRPr>
          </a:p>
          <a:p>
            <a:pPr marL="10860" marR="476201"/>
            <a:r>
              <a:rPr sz="1600" spc="-4" dirty="0">
                <a:latin typeface="+mn-lt"/>
                <a:cs typeface="Arial"/>
              </a:rPr>
              <a:t>E</a:t>
            </a:r>
            <a:r>
              <a:rPr sz="1600" dirty="0">
                <a:latin typeface="+mn-lt"/>
                <a:cs typeface="Arial"/>
              </a:rPr>
              <a:t>s i</a:t>
            </a:r>
            <a:r>
              <a:rPr sz="1600" spc="4" dirty="0">
                <a:latin typeface="+mn-lt"/>
                <a:cs typeface="Arial"/>
              </a:rPr>
              <a:t>s</a:t>
            </a:r>
            <a:r>
              <a:rPr sz="1600" dirty="0">
                <a:latin typeface="+mn-lt"/>
                <a:cs typeface="Arial"/>
              </a:rPr>
              <a:t>t</a:t>
            </a:r>
            <a:r>
              <a:rPr sz="1600" spc="-13" dirty="0">
                <a:latin typeface="+mn-lt"/>
                <a:cs typeface="Arial"/>
              </a:rPr>
              <a:t> </a:t>
            </a:r>
            <a:r>
              <a:rPr sz="1600" spc="4" dirty="0">
                <a:latin typeface="+mn-lt"/>
                <a:cs typeface="Arial"/>
              </a:rPr>
              <a:t>z</a:t>
            </a:r>
            <a:r>
              <a:rPr sz="1600" dirty="0">
                <a:latin typeface="+mn-lt"/>
                <a:cs typeface="Arial"/>
              </a:rPr>
              <a:t>u</a:t>
            </a:r>
            <a:r>
              <a:rPr sz="1600" spc="-17" dirty="0">
                <a:latin typeface="+mn-lt"/>
                <a:cs typeface="Arial"/>
              </a:rPr>
              <a:t> </a:t>
            </a:r>
            <a:r>
              <a:rPr sz="1600" spc="-4" dirty="0">
                <a:latin typeface="+mn-lt"/>
                <a:cs typeface="Arial"/>
              </a:rPr>
              <a:t>bea</a:t>
            </a:r>
            <a:r>
              <a:rPr sz="1600" spc="4" dirty="0">
                <a:latin typeface="+mn-lt"/>
                <a:cs typeface="Arial"/>
              </a:rPr>
              <a:t>c</a:t>
            </a:r>
            <a:r>
              <a:rPr sz="1600" spc="-4" dirty="0">
                <a:latin typeface="+mn-lt"/>
                <a:cs typeface="Arial"/>
              </a:rPr>
              <a:t>h</a:t>
            </a:r>
            <a:r>
              <a:rPr sz="1600" spc="4" dirty="0">
                <a:latin typeface="+mn-lt"/>
                <a:cs typeface="Arial"/>
              </a:rPr>
              <a:t>t</a:t>
            </a:r>
            <a:r>
              <a:rPr sz="1600" spc="-13" dirty="0">
                <a:latin typeface="+mn-lt"/>
                <a:cs typeface="Arial"/>
              </a:rPr>
              <a:t>e</a:t>
            </a:r>
            <a:r>
              <a:rPr sz="1600" spc="-4" dirty="0">
                <a:latin typeface="+mn-lt"/>
                <a:cs typeface="Arial"/>
              </a:rPr>
              <a:t>n</a:t>
            </a:r>
            <a:r>
              <a:rPr sz="1600" dirty="0">
                <a:latin typeface="+mn-lt"/>
                <a:cs typeface="Arial"/>
              </a:rPr>
              <a:t>,</a:t>
            </a:r>
            <a:r>
              <a:rPr sz="1600" spc="-34" dirty="0">
                <a:latin typeface="+mn-lt"/>
                <a:cs typeface="Arial"/>
              </a:rPr>
              <a:t> </a:t>
            </a:r>
            <a:r>
              <a:rPr sz="1600" spc="-4" dirty="0">
                <a:latin typeface="+mn-lt"/>
                <a:cs typeface="Arial"/>
              </a:rPr>
              <a:t>da</a:t>
            </a:r>
            <a:r>
              <a:rPr sz="1600" spc="4" dirty="0">
                <a:latin typeface="+mn-lt"/>
                <a:cs typeface="Arial"/>
              </a:rPr>
              <a:t>s</a:t>
            </a:r>
            <a:r>
              <a:rPr sz="1600" dirty="0">
                <a:latin typeface="+mn-lt"/>
                <a:cs typeface="Arial"/>
              </a:rPr>
              <a:t>s</a:t>
            </a:r>
            <a:r>
              <a:rPr sz="1600" spc="-21"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c</a:t>
            </a:r>
            <a:r>
              <a:rPr sz="1600" dirty="0">
                <a:latin typeface="+mn-lt"/>
                <a:cs typeface="Arial"/>
              </a:rPr>
              <a:t>h</a:t>
            </a:r>
            <a:r>
              <a:rPr sz="1600" spc="-26" dirty="0">
                <a:latin typeface="+mn-lt"/>
                <a:cs typeface="Arial"/>
              </a:rPr>
              <a:t> </a:t>
            </a:r>
            <a:r>
              <a:rPr sz="1600" spc="-4" dirty="0">
                <a:latin typeface="+mn-lt"/>
                <a:cs typeface="Arial"/>
              </a:rPr>
              <a:t>au</a:t>
            </a:r>
            <a:r>
              <a:rPr sz="1600" spc="4" dirty="0">
                <a:latin typeface="+mn-lt"/>
                <a:cs typeface="Arial"/>
              </a:rPr>
              <a:t>c</a:t>
            </a:r>
            <a:r>
              <a:rPr sz="1600" dirty="0">
                <a:latin typeface="+mn-lt"/>
                <a:cs typeface="Arial"/>
              </a:rPr>
              <a:t>h</a:t>
            </a:r>
            <a:r>
              <a:rPr sz="1600" spc="-17" dirty="0">
                <a:latin typeface="+mn-lt"/>
                <a:cs typeface="Arial"/>
              </a:rPr>
              <a:t> </a:t>
            </a:r>
            <a:r>
              <a:rPr sz="1600" spc="-4" dirty="0">
                <a:latin typeface="+mn-lt"/>
                <a:cs typeface="Arial"/>
              </a:rPr>
              <a:t>au</a:t>
            </a:r>
            <a:r>
              <a:rPr sz="1600" dirty="0">
                <a:latin typeface="+mn-lt"/>
                <a:cs typeface="Arial"/>
              </a:rPr>
              <a:t>f</a:t>
            </a:r>
            <a:r>
              <a:rPr sz="1600" spc="-21"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st</a:t>
            </a:r>
            <a:r>
              <a:rPr sz="1600" spc="-4" dirty="0">
                <a:latin typeface="+mn-lt"/>
                <a:cs typeface="Arial"/>
              </a:rPr>
              <a:t>än</a:t>
            </a:r>
            <a:r>
              <a:rPr sz="1600" spc="-13" dirty="0">
                <a:latin typeface="+mn-lt"/>
                <a:cs typeface="Arial"/>
              </a:rPr>
              <a:t>d</a:t>
            </a:r>
            <a:r>
              <a:rPr sz="1600" spc="-4" dirty="0">
                <a:latin typeface="+mn-lt"/>
                <a:cs typeface="Arial"/>
              </a:rPr>
              <a:t>e</a:t>
            </a:r>
            <a:r>
              <a:rPr sz="1600" dirty="0">
                <a:latin typeface="+mn-lt"/>
                <a:cs typeface="Arial"/>
              </a:rPr>
              <a:t>n</a:t>
            </a:r>
            <a:r>
              <a:rPr sz="1600" spc="-38" dirty="0">
                <a:latin typeface="+mn-lt"/>
                <a:cs typeface="Arial"/>
              </a:rPr>
              <a:t> </a:t>
            </a:r>
            <a:r>
              <a:rPr sz="1600" spc="4" dirty="0">
                <a:latin typeface="+mn-lt"/>
                <a:cs typeface="Arial"/>
              </a:rPr>
              <a:t>f</a:t>
            </a:r>
            <a:r>
              <a:rPr sz="1600" spc="-4" dirty="0">
                <a:latin typeface="+mn-lt"/>
                <a:cs typeface="Arial"/>
              </a:rPr>
              <a:t>ü</a:t>
            </a:r>
            <a:r>
              <a:rPr sz="1600" dirty="0">
                <a:latin typeface="+mn-lt"/>
                <a:cs typeface="Arial"/>
              </a:rPr>
              <a:t>r</a:t>
            </a:r>
            <a:r>
              <a:rPr sz="1600" spc="-17" dirty="0">
                <a:latin typeface="+mn-lt"/>
                <a:cs typeface="Arial"/>
              </a:rPr>
              <a:t> </a:t>
            </a:r>
            <a:r>
              <a:rPr sz="1600" spc="-9" dirty="0">
                <a:latin typeface="+mn-lt"/>
                <a:cs typeface="Arial"/>
              </a:rPr>
              <a:t>D</a:t>
            </a:r>
            <a:r>
              <a:rPr sz="1600" dirty="0">
                <a:latin typeface="+mn-lt"/>
                <a:cs typeface="Arial"/>
              </a:rPr>
              <a:t>r</a:t>
            </a:r>
            <a:r>
              <a:rPr sz="1600" spc="-4" dirty="0">
                <a:latin typeface="+mn-lt"/>
                <a:cs typeface="Arial"/>
              </a:rPr>
              <a:t>u</a:t>
            </a:r>
            <a:r>
              <a:rPr sz="1600" spc="4" dirty="0">
                <a:latin typeface="+mn-lt"/>
                <a:cs typeface="Arial"/>
              </a:rPr>
              <a:t>ck</a:t>
            </a:r>
            <a:r>
              <a:rPr sz="1600" dirty="0">
                <a:latin typeface="+mn-lt"/>
                <a:cs typeface="Arial"/>
              </a:rPr>
              <a:t>l</a:t>
            </a:r>
            <a:r>
              <a:rPr sz="1600" spc="-4" dirty="0">
                <a:latin typeface="+mn-lt"/>
                <a:cs typeface="Arial"/>
              </a:rPr>
              <a:t>u</a:t>
            </a:r>
            <a:r>
              <a:rPr sz="1600" spc="4" dirty="0">
                <a:latin typeface="+mn-lt"/>
                <a:cs typeface="Arial"/>
              </a:rPr>
              <a:t>f</a:t>
            </a:r>
            <a:r>
              <a:rPr sz="1600" spc="-9" dirty="0">
                <a:latin typeface="+mn-lt"/>
                <a:cs typeface="Arial"/>
              </a:rPr>
              <a:t>t</a:t>
            </a:r>
            <a:r>
              <a:rPr sz="1600" spc="-13" dirty="0">
                <a:latin typeface="+mn-lt"/>
                <a:cs typeface="Arial"/>
              </a:rPr>
              <a:t>-</a:t>
            </a:r>
            <a:r>
              <a:rPr sz="1600" dirty="0">
                <a:latin typeface="+mn-lt"/>
                <a:cs typeface="Arial"/>
              </a:rPr>
              <a:t>,</a:t>
            </a:r>
            <a:r>
              <a:rPr sz="1600" spc="-34" dirty="0">
                <a:latin typeface="+mn-lt"/>
                <a:cs typeface="Arial"/>
              </a:rPr>
              <a:t> </a:t>
            </a:r>
            <a:r>
              <a:rPr sz="1600" spc="-9" dirty="0">
                <a:latin typeface="+mn-lt"/>
                <a:cs typeface="Arial"/>
              </a:rPr>
              <a:t>F</a:t>
            </a:r>
            <a:r>
              <a:rPr sz="1600" spc="-4" dirty="0">
                <a:latin typeface="+mn-lt"/>
                <a:cs typeface="Arial"/>
              </a:rPr>
              <a:t>ede</a:t>
            </a:r>
            <a:r>
              <a:rPr sz="1600" dirty="0">
                <a:latin typeface="+mn-lt"/>
                <a:cs typeface="Arial"/>
              </a:rPr>
              <a:t>r</a:t>
            </a:r>
            <a:r>
              <a:rPr sz="1600" spc="-4" dirty="0">
                <a:latin typeface="+mn-lt"/>
                <a:cs typeface="Arial"/>
              </a:rPr>
              <a:t>d</a:t>
            </a:r>
            <a:r>
              <a:rPr sz="1600" dirty="0">
                <a:latin typeface="+mn-lt"/>
                <a:cs typeface="Arial"/>
              </a:rPr>
              <a:t>r</a:t>
            </a:r>
            <a:r>
              <a:rPr sz="1600" spc="-4" dirty="0">
                <a:latin typeface="+mn-lt"/>
                <a:cs typeface="Arial"/>
              </a:rPr>
              <a:t>u</a:t>
            </a:r>
            <a:r>
              <a:rPr sz="1600" spc="-9" dirty="0">
                <a:latin typeface="+mn-lt"/>
                <a:cs typeface="Arial"/>
              </a:rPr>
              <a:t>c</a:t>
            </a:r>
            <a:r>
              <a:rPr sz="1600" spc="4" dirty="0">
                <a:latin typeface="+mn-lt"/>
                <a:cs typeface="Arial"/>
              </a:rPr>
              <a:t>k</a:t>
            </a:r>
            <a:r>
              <a:rPr sz="1600" dirty="0">
                <a:latin typeface="+mn-lt"/>
                <a:cs typeface="Arial"/>
              </a:rPr>
              <a:t>-</a:t>
            </a:r>
            <a:r>
              <a:rPr sz="1600" spc="-47"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spc="-9" dirty="0">
                <a:latin typeface="+mn-lt"/>
                <a:cs typeface="Arial"/>
              </a:rPr>
              <a:t>C</a:t>
            </a:r>
            <a:r>
              <a:rPr sz="1600" spc="-4" dirty="0">
                <a:latin typeface="+mn-lt"/>
                <a:cs typeface="Arial"/>
              </a:rPr>
              <a:t>O2</a:t>
            </a:r>
            <a:r>
              <a:rPr sz="1600" dirty="0">
                <a:latin typeface="+mn-lt"/>
                <a:cs typeface="Arial"/>
              </a:rPr>
              <a:t>-</a:t>
            </a:r>
            <a:r>
              <a:rPr sz="1600" spc="-26" dirty="0">
                <a:latin typeface="+mn-lt"/>
                <a:cs typeface="Arial"/>
              </a:rPr>
              <a:t>W</a:t>
            </a:r>
            <a:r>
              <a:rPr sz="1600" spc="-4" dirty="0">
                <a:latin typeface="+mn-lt"/>
                <a:cs typeface="Arial"/>
              </a:rPr>
              <a:t>a</a:t>
            </a:r>
            <a:r>
              <a:rPr sz="1600" spc="-30" dirty="0">
                <a:latin typeface="+mn-lt"/>
                <a:cs typeface="Arial"/>
              </a:rPr>
              <a:t>f</a:t>
            </a:r>
            <a:r>
              <a:rPr sz="1600" spc="4" dirty="0">
                <a:latin typeface="+mn-lt"/>
                <a:cs typeface="Arial"/>
              </a:rPr>
              <a:t>f</a:t>
            </a:r>
            <a:r>
              <a:rPr sz="1600" spc="-13" dirty="0">
                <a:latin typeface="+mn-lt"/>
                <a:cs typeface="Arial"/>
              </a:rPr>
              <a:t>e</a:t>
            </a:r>
            <a:r>
              <a:rPr sz="1600" dirty="0">
                <a:latin typeface="+mn-lt"/>
                <a:cs typeface="Arial"/>
              </a:rPr>
              <a:t>n </a:t>
            </a:r>
            <a:r>
              <a:rPr sz="1600" dirty="0" err="1">
                <a:latin typeface="+mn-lt"/>
                <a:cs typeface="Arial"/>
              </a:rPr>
              <a:t>im</a:t>
            </a:r>
            <a:r>
              <a:rPr sz="1600" dirty="0">
                <a:latin typeface="+mn-lt"/>
                <a:cs typeface="Arial"/>
              </a:rPr>
              <a:t> </a:t>
            </a:r>
            <a:r>
              <a:rPr sz="1600" spc="-4" dirty="0" err="1">
                <a:latin typeface="+mn-lt"/>
                <a:cs typeface="Arial"/>
              </a:rPr>
              <a:t>Ge</a:t>
            </a:r>
            <a:r>
              <a:rPr sz="1600" spc="4" dirty="0" err="1">
                <a:latin typeface="+mn-lt"/>
                <a:cs typeface="Arial"/>
              </a:rPr>
              <a:t>sc</a:t>
            </a:r>
            <a:r>
              <a:rPr sz="1600" spc="-4" dirty="0" err="1">
                <a:latin typeface="+mn-lt"/>
                <a:cs typeface="Arial"/>
              </a:rPr>
              <a:t>ho</a:t>
            </a:r>
            <a:r>
              <a:rPr sz="1600" spc="-9" dirty="0" err="1">
                <a:latin typeface="+mn-lt"/>
                <a:cs typeface="Arial"/>
              </a:rPr>
              <a:t>ss</a:t>
            </a:r>
            <a:r>
              <a:rPr sz="1600" spc="4" dirty="0" err="1">
                <a:latin typeface="+mn-lt"/>
                <a:cs typeface="Arial"/>
              </a:rPr>
              <a:t>f</a:t>
            </a:r>
            <a:r>
              <a:rPr sz="1600" spc="-13" dirty="0" err="1">
                <a:latin typeface="+mn-lt"/>
                <a:cs typeface="Arial"/>
              </a:rPr>
              <a:t>a</a:t>
            </a:r>
            <a:r>
              <a:rPr sz="1600" spc="-4" dirty="0" err="1">
                <a:latin typeface="+mn-lt"/>
                <a:cs typeface="Arial"/>
              </a:rPr>
              <a:t>n</a:t>
            </a:r>
            <a:r>
              <a:rPr sz="1600" spc="-13" dirty="0" err="1">
                <a:latin typeface="+mn-lt"/>
                <a:cs typeface="Arial"/>
              </a:rPr>
              <a:t>g</a:t>
            </a:r>
            <a:r>
              <a:rPr sz="1600" spc="-4" dirty="0" err="1">
                <a:latin typeface="+mn-lt"/>
                <a:cs typeface="Arial"/>
              </a:rPr>
              <a:t>be</a:t>
            </a:r>
            <a:r>
              <a:rPr sz="1600" spc="-13" dirty="0" err="1">
                <a:latin typeface="+mn-lt"/>
                <a:cs typeface="Arial"/>
              </a:rPr>
              <a:t>r</a:t>
            </a:r>
            <a:r>
              <a:rPr sz="1600" spc="-4" dirty="0" err="1">
                <a:latin typeface="+mn-lt"/>
                <a:cs typeface="Arial"/>
              </a:rPr>
              <a:t>e</a:t>
            </a:r>
            <a:r>
              <a:rPr sz="1600" dirty="0" err="1">
                <a:latin typeface="+mn-lt"/>
                <a:cs typeface="Arial"/>
              </a:rPr>
              <a:t>i</a:t>
            </a:r>
            <a:r>
              <a:rPr sz="1600" spc="-9" dirty="0" err="1">
                <a:latin typeface="+mn-lt"/>
                <a:cs typeface="Arial"/>
              </a:rPr>
              <a:t>c</a:t>
            </a:r>
            <a:r>
              <a:rPr sz="1600" dirty="0" err="1">
                <a:latin typeface="+mn-lt"/>
                <a:cs typeface="Arial"/>
              </a:rPr>
              <a:t>h</a:t>
            </a:r>
            <a:r>
              <a:rPr lang="de-DE" sz="1600" dirty="0">
                <a:latin typeface="+mn-lt"/>
                <a:cs typeface="Arial"/>
              </a:rPr>
              <a:t> und auf der Brüstung</a:t>
            </a:r>
            <a:r>
              <a:rPr sz="1600" spc="-38" dirty="0">
                <a:latin typeface="+mn-lt"/>
                <a:cs typeface="Arial"/>
              </a:rPr>
              <a:t> </a:t>
            </a:r>
            <a:r>
              <a:rPr sz="1600" spc="-4" dirty="0">
                <a:latin typeface="+mn-lt"/>
                <a:cs typeface="Arial"/>
              </a:rPr>
              <a:t>B</a:t>
            </a:r>
            <a:r>
              <a:rPr sz="1600" dirty="0">
                <a:latin typeface="+mn-lt"/>
                <a:cs typeface="Arial"/>
              </a:rPr>
              <a:t>l</a:t>
            </a:r>
            <a:r>
              <a:rPr sz="1600" spc="-4" dirty="0">
                <a:latin typeface="+mn-lt"/>
                <a:cs typeface="Arial"/>
              </a:rPr>
              <a:t>e</a:t>
            </a:r>
            <a:r>
              <a:rPr sz="1600" dirty="0">
                <a:latin typeface="+mn-lt"/>
                <a:cs typeface="Arial"/>
              </a:rPr>
              <a:t>i</a:t>
            </a:r>
            <a:r>
              <a:rPr sz="1600" spc="4" dirty="0">
                <a:latin typeface="+mn-lt"/>
                <a:cs typeface="Arial"/>
              </a:rPr>
              <a:t>st</a:t>
            </a:r>
            <a:r>
              <a:rPr sz="1600" spc="-4" dirty="0">
                <a:latin typeface="+mn-lt"/>
                <a:cs typeface="Arial"/>
              </a:rPr>
              <a:t>äub</a:t>
            </a:r>
            <a:r>
              <a:rPr sz="1600" dirty="0">
                <a:latin typeface="+mn-lt"/>
                <a:cs typeface="Arial"/>
              </a:rPr>
              <a:t>e</a:t>
            </a:r>
            <a:r>
              <a:rPr sz="1600" spc="-38"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spc="-4" dirty="0">
                <a:latin typeface="+mn-lt"/>
                <a:cs typeface="Arial"/>
              </a:rPr>
              <a:t>B</a:t>
            </a:r>
            <a:r>
              <a:rPr sz="1600" dirty="0">
                <a:latin typeface="+mn-lt"/>
                <a:cs typeface="Arial"/>
              </a:rPr>
              <a:t>l</a:t>
            </a:r>
            <a:r>
              <a:rPr sz="1600" spc="-4" dirty="0">
                <a:latin typeface="+mn-lt"/>
                <a:cs typeface="Arial"/>
              </a:rPr>
              <a:t>e</a:t>
            </a:r>
            <a:r>
              <a:rPr sz="1600" dirty="0">
                <a:latin typeface="+mn-lt"/>
                <a:cs typeface="Arial"/>
              </a:rPr>
              <a:t>i</a:t>
            </a:r>
            <a:r>
              <a:rPr sz="1600" spc="-4" dirty="0">
                <a:latin typeface="+mn-lt"/>
                <a:cs typeface="Arial"/>
              </a:rPr>
              <a:t>pa</a:t>
            </a:r>
            <a:r>
              <a:rPr sz="1600" dirty="0">
                <a:latin typeface="+mn-lt"/>
                <a:cs typeface="Arial"/>
              </a:rPr>
              <a:t>r</a:t>
            </a:r>
            <a:r>
              <a:rPr sz="1600" spc="4" dirty="0">
                <a:latin typeface="+mn-lt"/>
                <a:cs typeface="Arial"/>
              </a:rPr>
              <a:t>t</a:t>
            </a:r>
            <a:r>
              <a:rPr sz="1600" dirty="0">
                <a:latin typeface="+mn-lt"/>
                <a:cs typeface="Arial"/>
              </a:rPr>
              <a:t>i</a:t>
            </a:r>
            <a:r>
              <a:rPr sz="1600" spc="4" dirty="0">
                <a:latin typeface="+mn-lt"/>
                <a:cs typeface="Arial"/>
              </a:rPr>
              <a:t>k</a:t>
            </a:r>
            <a:r>
              <a:rPr sz="1600" spc="-4" dirty="0">
                <a:latin typeface="+mn-lt"/>
                <a:cs typeface="Arial"/>
              </a:rPr>
              <a:t>e</a:t>
            </a:r>
            <a:r>
              <a:rPr sz="1600" dirty="0">
                <a:latin typeface="+mn-lt"/>
                <a:cs typeface="Arial"/>
              </a:rPr>
              <a:t>l</a:t>
            </a:r>
            <a:r>
              <a:rPr sz="1600" spc="-38" dirty="0">
                <a:latin typeface="+mn-lt"/>
                <a:cs typeface="Arial"/>
              </a:rPr>
              <a:t> </a:t>
            </a:r>
            <a:r>
              <a:rPr sz="1600" spc="-4" dirty="0">
                <a:latin typeface="+mn-lt"/>
                <a:cs typeface="Arial"/>
              </a:rPr>
              <a:t>an</a:t>
            </a:r>
            <a:r>
              <a:rPr sz="1600" spc="4" dirty="0">
                <a:latin typeface="+mn-lt"/>
                <a:cs typeface="Arial"/>
              </a:rPr>
              <a:t>s</a:t>
            </a:r>
            <a:r>
              <a:rPr sz="1600" spc="-4" dirty="0">
                <a:latin typeface="+mn-lt"/>
                <a:cs typeface="Arial"/>
              </a:rPr>
              <a:t>a</a:t>
            </a:r>
            <a:r>
              <a:rPr sz="1600" spc="-9" dirty="0">
                <a:latin typeface="+mn-lt"/>
                <a:cs typeface="Arial"/>
              </a:rPr>
              <a:t>mm</a:t>
            </a:r>
            <a:r>
              <a:rPr sz="1600" spc="-4" dirty="0">
                <a:latin typeface="+mn-lt"/>
                <a:cs typeface="Arial"/>
              </a:rPr>
              <a:t>e</a:t>
            </a:r>
            <a:r>
              <a:rPr sz="1600" dirty="0">
                <a:latin typeface="+mn-lt"/>
                <a:cs typeface="Arial"/>
              </a:rPr>
              <a:t>l</a:t>
            </a:r>
            <a:r>
              <a:rPr sz="1600" spc="-4" dirty="0">
                <a:latin typeface="+mn-lt"/>
                <a:cs typeface="Arial"/>
              </a:rPr>
              <a:t>n</a:t>
            </a:r>
            <a:r>
              <a:rPr sz="1600" dirty="0">
                <a:latin typeface="+mn-lt"/>
                <a:cs typeface="Arial"/>
              </a:rPr>
              <a:t>.</a:t>
            </a:r>
            <a:r>
              <a:rPr sz="1600" spc="-34" dirty="0">
                <a:latin typeface="+mn-lt"/>
                <a:cs typeface="Arial"/>
              </a:rPr>
              <a:t> </a:t>
            </a:r>
            <a:r>
              <a:rPr sz="1600" spc="-9" dirty="0">
                <a:latin typeface="+mn-lt"/>
                <a:cs typeface="Arial"/>
              </a:rPr>
              <a:t>H</a:t>
            </a:r>
            <a:r>
              <a:rPr sz="1600" dirty="0">
                <a:latin typeface="+mn-lt"/>
                <a:cs typeface="Arial"/>
              </a:rPr>
              <a:t>i</a:t>
            </a:r>
            <a:r>
              <a:rPr sz="1600" spc="-4" dirty="0">
                <a:latin typeface="+mn-lt"/>
                <a:cs typeface="Arial"/>
              </a:rPr>
              <a:t>e</a:t>
            </a:r>
            <a:r>
              <a:rPr sz="1600" dirty="0">
                <a:latin typeface="+mn-lt"/>
                <a:cs typeface="Arial"/>
              </a:rPr>
              <a:t>r</a:t>
            </a:r>
            <a:r>
              <a:rPr sz="1600" spc="-4"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n</a:t>
            </a:r>
            <a:r>
              <a:rPr sz="1600" dirty="0">
                <a:latin typeface="+mn-lt"/>
                <a:cs typeface="Arial"/>
              </a:rPr>
              <a:t>d</a:t>
            </a:r>
            <a:r>
              <a:rPr sz="1600" spc="-26" dirty="0">
                <a:latin typeface="+mn-lt"/>
                <a:cs typeface="Arial"/>
              </a:rPr>
              <a:t> </a:t>
            </a:r>
            <a:r>
              <a:rPr sz="1600" spc="-4" dirty="0">
                <a:latin typeface="+mn-lt"/>
                <a:cs typeface="Arial"/>
              </a:rPr>
              <a:t>be</a:t>
            </a:r>
            <a:r>
              <a:rPr sz="1600" dirty="0">
                <a:latin typeface="+mn-lt"/>
                <a:cs typeface="Arial"/>
              </a:rPr>
              <a:t>i</a:t>
            </a:r>
            <a:r>
              <a:rPr sz="1600" spc="-4" dirty="0">
                <a:latin typeface="+mn-lt"/>
                <a:cs typeface="Arial"/>
              </a:rPr>
              <a:t> de</a:t>
            </a:r>
            <a:r>
              <a:rPr sz="1600" dirty="0">
                <a:latin typeface="+mn-lt"/>
                <a:cs typeface="Arial"/>
              </a:rPr>
              <a:t>r </a:t>
            </a:r>
            <a:r>
              <a:rPr sz="1600" spc="-9" dirty="0">
                <a:latin typeface="+mn-lt"/>
                <a:cs typeface="Arial"/>
              </a:rPr>
              <a:t>R</a:t>
            </a:r>
            <a:r>
              <a:rPr sz="1600" spc="-4" dirty="0">
                <a:latin typeface="+mn-lt"/>
                <a:cs typeface="Arial"/>
              </a:rPr>
              <a:t>e</a:t>
            </a:r>
            <a:r>
              <a:rPr sz="1600" dirty="0">
                <a:latin typeface="+mn-lt"/>
                <a:cs typeface="Arial"/>
              </a:rPr>
              <a:t>i</a:t>
            </a:r>
            <a:r>
              <a:rPr sz="1600" spc="-4" dirty="0">
                <a:latin typeface="+mn-lt"/>
                <a:cs typeface="Arial"/>
              </a:rPr>
              <a:t>n</a:t>
            </a:r>
            <a:r>
              <a:rPr sz="1600" dirty="0">
                <a:latin typeface="+mn-lt"/>
                <a:cs typeface="Arial"/>
              </a:rPr>
              <a:t>i</a:t>
            </a:r>
            <a:r>
              <a:rPr sz="1600" spc="-4" dirty="0">
                <a:latin typeface="+mn-lt"/>
                <a:cs typeface="Arial"/>
              </a:rPr>
              <a:t>gun</a:t>
            </a:r>
            <a:r>
              <a:rPr sz="1600" dirty="0">
                <a:latin typeface="+mn-lt"/>
                <a:cs typeface="Arial"/>
              </a:rPr>
              <a:t>g</a:t>
            </a:r>
            <a:r>
              <a:rPr sz="1600" spc="-26"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bah</a:t>
            </a:r>
            <a:r>
              <a:rPr sz="1600" dirty="0">
                <a:latin typeface="+mn-lt"/>
                <a:cs typeface="Arial"/>
              </a:rPr>
              <a:t>n</a:t>
            </a:r>
            <a:r>
              <a:rPr sz="1600" spc="-38" dirty="0">
                <a:latin typeface="+mn-lt"/>
                <a:cs typeface="Arial"/>
              </a:rPr>
              <a:t> </a:t>
            </a:r>
            <a:r>
              <a:rPr sz="1600" spc="-4" dirty="0">
                <a:latin typeface="+mn-lt"/>
                <a:cs typeface="Arial"/>
              </a:rPr>
              <a:t>un</a:t>
            </a:r>
            <a:r>
              <a:rPr sz="1600" dirty="0">
                <a:latin typeface="+mn-lt"/>
                <a:cs typeface="Arial"/>
              </a:rPr>
              <a:t>d</a:t>
            </a:r>
            <a:r>
              <a:rPr sz="1600" spc="-17" dirty="0">
                <a:latin typeface="+mn-lt"/>
                <a:cs typeface="Arial"/>
              </a:rPr>
              <a:t> </a:t>
            </a:r>
            <a:r>
              <a:rPr sz="1600" spc="-4" dirty="0">
                <a:latin typeface="+mn-lt"/>
                <a:cs typeface="Arial"/>
              </a:rPr>
              <a:t>de</a:t>
            </a:r>
            <a:r>
              <a:rPr sz="1600" dirty="0">
                <a:latin typeface="+mn-lt"/>
                <a:cs typeface="Arial"/>
              </a:rPr>
              <a:t>r</a:t>
            </a:r>
            <a:r>
              <a:rPr sz="1600" spc="-17" dirty="0">
                <a:latin typeface="+mn-lt"/>
                <a:cs typeface="Arial"/>
              </a:rPr>
              <a:t> </a:t>
            </a:r>
            <a:r>
              <a:rPr sz="1600" spc="-4" dirty="0">
                <a:latin typeface="+mn-lt"/>
                <a:cs typeface="Arial"/>
              </a:rPr>
              <a:t>Ge</a:t>
            </a:r>
            <a:r>
              <a:rPr sz="1600" spc="4" dirty="0">
                <a:latin typeface="+mn-lt"/>
                <a:cs typeface="Arial"/>
              </a:rPr>
              <a:t>sc</a:t>
            </a:r>
            <a:r>
              <a:rPr sz="1600" spc="-4" dirty="0">
                <a:latin typeface="+mn-lt"/>
                <a:cs typeface="Arial"/>
              </a:rPr>
              <a:t>ho</a:t>
            </a:r>
            <a:r>
              <a:rPr sz="1600" spc="4" dirty="0">
                <a:latin typeface="+mn-lt"/>
                <a:cs typeface="Arial"/>
              </a:rPr>
              <a:t>s</a:t>
            </a:r>
            <a:r>
              <a:rPr sz="1600" spc="-9" dirty="0">
                <a:latin typeface="+mn-lt"/>
                <a:cs typeface="Arial"/>
              </a:rPr>
              <a:t>sf</a:t>
            </a:r>
            <a:r>
              <a:rPr sz="1600" spc="-4" dirty="0">
                <a:latin typeface="+mn-lt"/>
                <a:cs typeface="Arial"/>
              </a:rPr>
              <a:t>än</a:t>
            </a:r>
            <a:r>
              <a:rPr sz="1600" spc="-13" dirty="0">
                <a:latin typeface="+mn-lt"/>
                <a:cs typeface="Arial"/>
              </a:rPr>
              <a:t>g</a:t>
            </a:r>
            <a:r>
              <a:rPr sz="1600" dirty="0">
                <a:latin typeface="+mn-lt"/>
                <a:cs typeface="Arial"/>
              </a:rPr>
              <a:t>e</a:t>
            </a:r>
            <a:r>
              <a:rPr sz="1600" spc="-38" dirty="0">
                <a:latin typeface="+mn-lt"/>
                <a:cs typeface="Arial"/>
              </a:rPr>
              <a:t> </a:t>
            </a:r>
            <a:r>
              <a:rPr sz="1600" spc="-4" dirty="0">
                <a:latin typeface="+mn-lt"/>
                <a:cs typeface="Arial"/>
              </a:rPr>
              <a:t>d</a:t>
            </a:r>
            <a:r>
              <a:rPr sz="1600" dirty="0">
                <a:latin typeface="+mn-lt"/>
                <a:cs typeface="Arial"/>
              </a:rPr>
              <a:t>ie</a:t>
            </a:r>
            <a:r>
              <a:rPr sz="1600" spc="-9" dirty="0">
                <a:latin typeface="+mn-lt"/>
                <a:cs typeface="Arial"/>
              </a:rPr>
              <a:t> </a:t>
            </a:r>
            <a:r>
              <a:rPr sz="1600" spc="-4" dirty="0">
                <a:latin typeface="+mn-lt"/>
                <a:cs typeface="Arial"/>
              </a:rPr>
              <a:t>g</a:t>
            </a:r>
            <a:r>
              <a:rPr sz="1600" dirty="0">
                <a:latin typeface="+mn-lt"/>
                <a:cs typeface="Arial"/>
              </a:rPr>
              <a:t>l</a:t>
            </a:r>
            <a:r>
              <a:rPr sz="1600" spc="-4" dirty="0">
                <a:latin typeface="+mn-lt"/>
                <a:cs typeface="Arial"/>
              </a:rPr>
              <a:t>e</a:t>
            </a:r>
            <a:r>
              <a:rPr sz="1600" dirty="0">
                <a:latin typeface="+mn-lt"/>
                <a:cs typeface="Arial"/>
              </a:rPr>
              <a:t>i</a:t>
            </a:r>
            <a:r>
              <a:rPr sz="1600" spc="4" dirty="0">
                <a:latin typeface="+mn-lt"/>
                <a:cs typeface="Arial"/>
              </a:rPr>
              <a:t>c</a:t>
            </a:r>
            <a:r>
              <a:rPr sz="1600" spc="-4" dirty="0">
                <a:latin typeface="+mn-lt"/>
                <a:cs typeface="Arial"/>
              </a:rPr>
              <a:t>he</a:t>
            </a:r>
            <a:r>
              <a:rPr sz="1600" dirty="0">
                <a:latin typeface="+mn-lt"/>
                <a:cs typeface="Arial"/>
              </a:rPr>
              <a:t>n</a:t>
            </a:r>
            <a:r>
              <a:rPr sz="1600" spc="-38" dirty="0">
                <a:latin typeface="+mn-lt"/>
                <a:cs typeface="Arial"/>
              </a:rPr>
              <a:t> </a:t>
            </a:r>
            <a:r>
              <a:rPr sz="1600" spc="-9" dirty="0">
                <a:latin typeface="+mn-lt"/>
                <a:cs typeface="Arial"/>
              </a:rPr>
              <a:t>M</a:t>
            </a:r>
            <a:r>
              <a:rPr sz="1600" spc="-4" dirty="0">
                <a:latin typeface="+mn-lt"/>
                <a:cs typeface="Arial"/>
              </a:rPr>
              <a:t>a</a:t>
            </a:r>
            <a:r>
              <a:rPr sz="1600" spc="-9" dirty="0">
                <a:latin typeface="+mn-lt"/>
                <a:cs typeface="Arial"/>
              </a:rPr>
              <a:t>ß</a:t>
            </a:r>
            <a:r>
              <a:rPr sz="1600" spc="4" dirty="0">
                <a:latin typeface="+mn-lt"/>
                <a:cs typeface="Arial"/>
              </a:rPr>
              <a:t>st</a:t>
            </a:r>
            <a:r>
              <a:rPr sz="1600" spc="-4" dirty="0">
                <a:latin typeface="+mn-lt"/>
                <a:cs typeface="Arial"/>
              </a:rPr>
              <a:t>äb</a:t>
            </a:r>
            <a:r>
              <a:rPr sz="1600" dirty="0">
                <a:latin typeface="+mn-lt"/>
                <a:cs typeface="Arial"/>
              </a:rPr>
              <a:t>e</a:t>
            </a:r>
            <a:r>
              <a:rPr sz="1600" spc="-38" dirty="0">
                <a:latin typeface="+mn-lt"/>
                <a:cs typeface="Arial"/>
              </a:rPr>
              <a:t> </a:t>
            </a:r>
            <a:r>
              <a:rPr sz="1600" spc="-4" dirty="0">
                <a:latin typeface="+mn-lt"/>
                <a:cs typeface="Arial"/>
              </a:rPr>
              <a:t>an</a:t>
            </a:r>
            <a:r>
              <a:rPr sz="1600" spc="4" dirty="0">
                <a:latin typeface="+mn-lt"/>
                <a:cs typeface="Arial"/>
              </a:rPr>
              <a:t>z</a:t>
            </a:r>
            <a:r>
              <a:rPr sz="1600" spc="-4" dirty="0">
                <a:latin typeface="+mn-lt"/>
                <a:cs typeface="Arial"/>
              </a:rPr>
              <a:t>u</a:t>
            </a:r>
            <a:r>
              <a:rPr sz="1600" dirty="0">
                <a:latin typeface="+mn-lt"/>
                <a:cs typeface="Arial"/>
              </a:rPr>
              <a:t>l</a:t>
            </a:r>
            <a:r>
              <a:rPr sz="1600" spc="-4" dirty="0">
                <a:latin typeface="+mn-lt"/>
                <a:cs typeface="Arial"/>
              </a:rPr>
              <a:t>ege</a:t>
            </a:r>
            <a:r>
              <a:rPr sz="1600" dirty="0">
                <a:latin typeface="+mn-lt"/>
                <a:cs typeface="Arial"/>
              </a:rPr>
              <a:t>n</a:t>
            </a:r>
            <a:r>
              <a:rPr sz="1600" spc="-38" dirty="0">
                <a:latin typeface="+mn-lt"/>
                <a:cs typeface="Arial"/>
              </a:rPr>
              <a:t> </a:t>
            </a:r>
            <a:r>
              <a:rPr sz="1600" spc="-17" dirty="0">
                <a:latin typeface="+mn-lt"/>
                <a:cs typeface="Arial"/>
              </a:rPr>
              <a:t>w</a:t>
            </a:r>
            <a:r>
              <a:rPr sz="1600" dirty="0">
                <a:latin typeface="+mn-lt"/>
                <a:cs typeface="Arial"/>
              </a:rPr>
              <a:t>ie</a:t>
            </a:r>
            <a:r>
              <a:rPr sz="1600" spc="4" dirty="0">
                <a:latin typeface="+mn-lt"/>
                <a:cs typeface="Arial"/>
              </a:rPr>
              <a:t> </a:t>
            </a:r>
            <a:r>
              <a:rPr sz="1600" spc="-4" dirty="0">
                <a:latin typeface="+mn-lt"/>
                <a:cs typeface="Arial"/>
              </a:rPr>
              <a:t>be</a:t>
            </a:r>
            <a:r>
              <a:rPr sz="1600" dirty="0">
                <a:latin typeface="+mn-lt"/>
                <a:cs typeface="Arial"/>
              </a:rPr>
              <a:t>i </a:t>
            </a:r>
            <a:r>
              <a:rPr sz="1600" spc="-9" dirty="0" err="1">
                <a:latin typeface="+mn-lt"/>
                <a:cs typeface="Arial"/>
              </a:rPr>
              <a:t>F</a:t>
            </a:r>
            <a:r>
              <a:rPr sz="1600" spc="-4" dirty="0" err="1">
                <a:latin typeface="+mn-lt"/>
                <a:cs typeface="Arial"/>
              </a:rPr>
              <a:t>eue</a:t>
            </a:r>
            <a:r>
              <a:rPr sz="1600" dirty="0" err="1">
                <a:latin typeface="+mn-lt"/>
                <a:cs typeface="Arial"/>
              </a:rPr>
              <a:t>r</a:t>
            </a:r>
            <a:r>
              <a:rPr sz="1600" spc="-17" dirty="0" err="1">
                <a:latin typeface="+mn-lt"/>
                <a:cs typeface="Arial"/>
              </a:rPr>
              <a:t>w</a:t>
            </a:r>
            <a:r>
              <a:rPr sz="1600" spc="-4" dirty="0" err="1">
                <a:latin typeface="+mn-lt"/>
                <a:cs typeface="Arial"/>
              </a:rPr>
              <a:t>a</a:t>
            </a:r>
            <a:r>
              <a:rPr sz="1600" spc="-17" dirty="0" err="1">
                <a:latin typeface="+mn-lt"/>
                <a:cs typeface="Arial"/>
              </a:rPr>
              <a:t>f</a:t>
            </a:r>
            <a:r>
              <a:rPr sz="1600" spc="4" dirty="0" err="1">
                <a:latin typeface="+mn-lt"/>
                <a:cs typeface="Arial"/>
              </a:rPr>
              <a:t>f</a:t>
            </a:r>
            <a:r>
              <a:rPr sz="1600" spc="-4" dirty="0" err="1">
                <a:latin typeface="+mn-lt"/>
                <a:cs typeface="Arial"/>
              </a:rPr>
              <a:t>en</a:t>
            </a:r>
            <a:r>
              <a:rPr sz="1600" spc="-9" dirty="0" err="1">
                <a:latin typeface="+mn-lt"/>
                <a:cs typeface="Arial"/>
              </a:rPr>
              <a:t>sc</a:t>
            </a:r>
            <a:r>
              <a:rPr sz="1600" spc="-4" dirty="0" err="1">
                <a:latin typeface="+mn-lt"/>
                <a:cs typeface="Arial"/>
              </a:rPr>
              <a:t>h</a:t>
            </a:r>
            <a:r>
              <a:rPr sz="1600" dirty="0" err="1">
                <a:latin typeface="+mn-lt"/>
                <a:cs typeface="Arial"/>
              </a:rPr>
              <a:t>i</a:t>
            </a:r>
            <a:r>
              <a:rPr sz="1600" spc="-4" dirty="0" err="1">
                <a:latin typeface="+mn-lt"/>
                <a:cs typeface="Arial"/>
              </a:rPr>
              <a:t>e</a:t>
            </a:r>
            <a:r>
              <a:rPr sz="1600" spc="-17" dirty="0" err="1">
                <a:latin typeface="+mn-lt"/>
                <a:cs typeface="Arial"/>
              </a:rPr>
              <a:t>ß</a:t>
            </a:r>
            <a:r>
              <a:rPr sz="1600" spc="4" dirty="0" err="1">
                <a:latin typeface="+mn-lt"/>
                <a:cs typeface="Arial"/>
              </a:rPr>
              <a:t>s</a:t>
            </a:r>
            <a:r>
              <a:rPr sz="1600" spc="-9" dirty="0" err="1">
                <a:latin typeface="+mn-lt"/>
                <a:cs typeface="Arial"/>
              </a:rPr>
              <a:t>t</a:t>
            </a:r>
            <a:r>
              <a:rPr sz="1600" spc="-4" dirty="0" err="1">
                <a:latin typeface="+mn-lt"/>
                <a:cs typeface="Arial"/>
              </a:rPr>
              <a:t>ä</a:t>
            </a:r>
            <a:r>
              <a:rPr sz="1600" spc="-13" dirty="0" err="1">
                <a:latin typeface="+mn-lt"/>
                <a:cs typeface="Arial"/>
              </a:rPr>
              <a:t>n</a:t>
            </a:r>
            <a:r>
              <a:rPr sz="1600" spc="-4" dirty="0" err="1">
                <a:latin typeface="+mn-lt"/>
                <a:cs typeface="Arial"/>
              </a:rPr>
              <a:t>d</a:t>
            </a:r>
            <a:r>
              <a:rPr sz="1600" spc="-13" dirty="0" err="1">
                <a:latin typeface="+mn-lt"/>
                <a:cs typeface="Arial"/>
              </a:rPr>
              <a:t>e</a:t>
            </a:r>
            <a:r>
              <a:rPr sz="1600" spc="-4" dirty="0" err="1">
                <a:latin typeface="+mn-lt"/>
                <a:cs typeface="Arial"/>
              </a:rPr>
              <a:t>n</a:t>
            </a:r>
            <a:r>
              <a:rPr sz="1600" dirty="0">
                <a:latin typeface="+mn-lt"/>
                <a:cs typeface="Arial"/>
              </a:rPr>
              <a:t>.</a:t>
            </a:r>
            <a:r>
              <a:rPr lang="de-DE" sz="1600" spc="-4" dirty="0">
                <a:latin typeface="+mn-lt"/>
                <a:cs typeface="Arial"/>
              </a:rPr>
              <a:t> </a:t>
            </a:r>
            <a:endParaRPr lang="de-DE" sz="1600" dirty="0">
              <a:latin typeface="+mn-lt"/>
              <a:cs typeface="Times New Roman"/>
            </a:endParaRPr>
          </a:p>
          <a:p>
            <a:pPr marL="10860" marR="93937"/>
            <a:endParaRPr sz="1197" dirty="0">
              <a:latin typeface="Arial"/>
              <a:cs typeface="Arial"/>
            </a:endParaRPr>
          </a:p>
        </p:txBody>
      </p:sp>
    </p:spTree>
    <p:extLst>
      <p:ext uri="{BB962C8B-B14F-4D97-AF65-F5344CB8AC3E}">
        <p14:creationId xmlns:p14="http://schemas.microsoft.com/office/powerpoint/2010/main" val="341124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2FE5325B-D40D-4181-8B11-13C4D9A2C4F4}"/>
              </a:ext>
            </a:extLst>
          </p:cNvPr>
          <p:cNvSpPr txBox="1"/>
          <p:nvPr/>
        </p:nvSpPr>
        <p:spPr>
          <a:xfrm>
            <a:off x="406400" y="2067977"/>
            <a:ext cx="8483600" cy="3915559"/>
          </a:xfrm>
          <a:prstGeom prst="rect">
            <a:avLst/>
          </a:prstGeom>
        </p:spPr>
        <p:txBody>
          <a:bodyPr vert="horz" wrap="square" lIns="0" tIns="0" rIns="0" bIns="0" rtlCol="0">
            <a:spAutoFit/>
          </a:bodyPr>
          <a:lstStyle/>
          <a:p>
            <a:pPr>
              <a:spcBef>
                <a:spcPts val="19"/>
              </a:spcBef>
            </a:pPr>
            <a:endParaRPr sz="1411" dirty="0">
              <a:latin typeface="Times New Roman"/>
              <a:cs typeface="Times New Roman"/>
            </a:endParaRPr>
          </a:p>
          <a:p>
            <a:pPr marL="10860">
              <a:spcAft>
                <a:spcPts val="600"/>
              </a:spcAft>
            </a:pPr>
            <a:r>
              <a:rPr sz="1600" spc="-17" dirty="0">
                <a:latin typeface="Arial"/>
                <a:cs typeface="Arial"/>
              </a:rPr>
              <a:t>D</a:t>
            </a:r>
            <a:r>
              <a:rPr sz="1600" dirty="0">
                <a:latin typeface="Arial"/>
                <a:cs typeface="Arial"/>
              </a:rPr>
              <a:t>i</a:t>
            </a:r>
            <a:r>
              <a:rPr sz="1600" spc="-9" dirty="0">
                <a:latin typeface="Arial"/>
                <a:cs typeface="Arial"/>
              </a:rPr>
              <a:t>e</a:t>
            </a:r>
            <a:r>
              <a:rPr sz="1600" spc="-13" dirty="0">
                <a:latin typeface="Arial"/>
                <a:cs typeface="Arial"/>
              </a:rPr>
              <a:t> </a:t>
            </a:r>
            <a:r>
              <a:rPr sz="1600" spc="-4" dirty="0">
                <a:latin typeface="Arial"/>
                <a:cs typeface="Arial"/>
              </a:rPr>
              <a:t>v</a:t>
            </a:r>
            <a:r>
              <a:rPr sz="1600" spc="-9" dirty="0">
                <a:latin typeface="Arial"/>
                <a:cs typeface="Arial"/>
              </a:rPr>
              <a:t>e</a:t>
            </a:r>
            <a:r>
              <a:rPr sz="1600" spc="-13" dirty="0">
                <a:latin typeface="Arial"/>
                <a:cs typeface="Arial"/>
              </a:rPr>
              <a:t>r</a:t>
            </a:r>
            <a:r>
              <a:rPr sz="1600" spc="-9" dirty="0">
                <a:latin typeface="Arial"/>
                <a:cs typeface="Arial"/>
              </a:rPr>
              <a:t>ant</a:t>
            </a:r>
            <a:r>
              <a:rPr sz="1600" spc="-26" dirty="0">
                <a:latin typeface="Arial"/>
                <a:cs typeface="Arial"/>
              </a:rPr>
              <a:t>w</a:t>
            </a:r>
            <a:r>
              <a:rPr sz="1600" spc="-9" dirty="0">
                <a:latin typeface="Arial"/>
                <a:cs typeface="Arial"/>
              </a:rPr>
              <a:t>o</a:t>
            </a:r>
            <a:r>
              <a:rPr sz="1600" spc="-13" dirty="0">
                <a:latin typeface="Arial"/>
                <a:cs typeface="Arial"/>
              </a:rPr>
              <a:t>r</a:t>
            </a:r>
            <a:r>
              <a:rPr sz="1600" spc="-4" dirty="0">
                <a:latin typeface="Arial"/>
                <a:cs typeface="Arial"/>
              </a:rPr>
              <a:t>t</a:t>
            </a:r>
            <a:r>
              <a:rPr sz="1600" dirty="0">
                <a:latin typeface="Arial"/>
                <a:cs typeface="Arial"/>
              </a:rPr>
              <a:t>lic</a:t>
            </a:r>
            <a:r>
              <a:rPr sz="1600" spc="-9" dirty="0">
                <a:latin typeface="Arial"/>
                <a:cs typeface="Arial"/>
              </a:rPr>
              <a:t>he</a:t>
            </a:r>
            <a:r>
              <a:rPr sz="1600" spc="-64" dirty="0">
                <a:latin typeface="Arial"/>
                <a:cs typeface="Arial"/>
              </a:rPr>
              <a:t> </a:t>
            </a:r>
            <a:r>
              <a:rPr sz="1600" spc="-9" dirty="0">
                <a:latin typeface="Arial"/>
                <a:cs typeface="Arial"/>
              </a:rPr>
              <a:t>Auf</a:t>
            </a:r>
            <a:r>
              <a:rPr sz="1600" spc="-4" dirty="0">
                <a:latin typeface="Arial"/>
                <a:cs typeface="Arial"/>
              </a:rPr>
              <a:t>sic</a:t>
            </a:r>
            <a:r>
              <a:rPr sz="1600" spc="-9" dirty="0">
                <a:latin typeface="Arial"/>
                <a:cs typeface="Arial"/>
              </a:rPr>
              <a:t>ht</a:t>
            </a:r>
            <a:r>
              <a:rPr sz="1600" spc="-4" dirty="0">
                <a:latin typeface="Arial"/>
                <a:cs typeface="Arial"/>
              </a:rPr>
              <a:t>s</a:t>
            </a:r>
            <a:r>
              <a:rPr sz="1600" spc="-9" dirty="0">
                <a:latin typeface="Arial"/>
                <a:cs typeface="Arial"/>
              </a:rPr>
              <a:t>pe</a:t>
            </a:r>
            <a:r>
              <a:rPr sz="1600" spc="-13" dirty="0">
                <a:latin typeface="Arial"/>
                <a:cs typeface="Arial"/>
              </a:rPr>
              <a:t>r</a:t>
            </a:r>
            <a:r>
              <a:rPr sz="1600" spc="-4" dirty="0">
                <a:latin typeface="Arial"/>
                <a:cs typeface="Arial"/>
              </a:rPr>
              <a:t>s</a:t>
            </a:r>
            <a:r>
              <a:rPr sz="1600" spc="-9" dirty="0">
                <a:latin typeface="Arial"/>
                <a:cs typeface="Arial"/>
              </a:rPr>
              <a:t>on</a:t>
            </a:r>
            <a:r>
              <a:rPr sz="1600" spc="-4" dirty="0">
                <a:latin typeface="Arial"/>
                <a:cs typeface="Arial"/>
              </a:rPr>
              <a:t> </a:t>
            </a:r>
            <a:r>
              <a:rPr sz="1600" spc="-13" dirty="0">
                <a:latin typeface="Arial"/>
                <a:cs typeface="Arial"/>
              </a:rPr>
              <a:t>mu</a:t>
            </a:r>
            <a:r>
              <a:rPr sz="1600" spc="-4" dirty="0">
                <a:latin typeface="Arial"/>
                <a:cs typeface="Arial"/>
              </a:rPr>
              <a:t>s</a:t>
            </a:r>
            <a:r>
              <a:rPr sz="1600" spc="-9" dirty="0">
                <a:latin typeface="Arial"/>
                <a:cs typeface="Arial"/>
              </a:rPr>
              <a:t>s</a:t>
            </a:r>
            <a:endParaRPr sz="1600" dirty="0">
              <a:latin typeface="Arial"/>
              <a:cs typeface="Arial"/>
            </a:endParaRPr>
          </a:p>
          <a:p>
            <a:pPr marL="1260000" indent="-285750">
              <a:spcBef>
                <a:spcPts val="300"/>
              </a:spcBef>
              <a:buFont typeface="Arial" panose="020B0604020202020204" pitchFamily="34" charset="0"/>
              <a:buChar char="•"/>
            </a:pPr>
            <a:r>
              <a:rPr sz="1600" b="1" spc="-43" dirty="0">
                <a:latin typeface="Arial"/>
                <a:cs typeface="Arial"/>
              </a:rPr>
              <a:t>v</a:t>
            </a:r>
            <a:r>
              <a:rPr sz="1600" b="1" spc="-13" dirty="0">
                <a:latin typeface="Arial"/>
                <a:cs typeface="Arial"/>
              </a:rPr>
              <a:t>o</a:t>
            </a:r>
            <a:r>
              <a:rPr sz="1600" b="1" spc="-9" dirty="0">
                <a:latin typeface="Arial"/>
                <a:cs typeface="Arial"/>
              </a:rPr>
              <a:t>lljä</a:t>
            </a:r>
            <a:r>
              <a:rPr sz="1600" b="1" spc="-13" dirty="0">
                <a:latin typeface="Arial"/>
                <a:cs typeface="Arial"/>
              </a:rPr>
              <a:t>h</a:t>
            </a:r>
            <a:r>
              <a:rPr sz="1600" b="1" spc="-9" dirty="0">
                <a:latin typeface="Arial"/>
                <a:cs typeface="Arial"/>
              </a:rPr>
              <a:t>r</a:t>
            </a:r>
            <a:r>
              <a:rPr sz="1600" b="1" dirty="0">
                <a:latin typeface="Arial"/>
                <a:cs typeface="Arial"/>
              </a:rPr>
              <a:t>i</a:t>
            </a:r>
            <a:r>
              <a:rPr sz="1600" b="1" spc="-9" dirty="0">
                <a:latin typeface="Arial"/>
                <a:cs typeface="Arial"/>
              </a:rPr>
              <a:t>g</a:t>
            </a:r>
            <a:endParaRPr sz="1600" dirty="0">
              <a:latin typeface="Arial"/>
              <a:cs typeface="Arial"/>
            </a:endParaRPr>
          </a:p>
          <a:p>
            <a:pPr marL="1260000" indent="-285750">
              <a:lnSpc>
                <a:spcPts val="1633"/>
              </a:lnSpc>
              <a:spcBef>
                <a:spcPts val="300"/>
              </a:spcBef>
              <a:buFont typeface="Arial" panose="020B0604020202020204" pitchFamily="34" charset="0"/>
              <a:buChar char="•"/>
              <a:tabLst>
                <a:tab pos="2410869" algn="l"/>
              </a:tabLst>
            </a:pPr>
            <a:r>
              <a:rPr sz="1600" b="1" spc="-4" dirty="0">
                <a:latin typeface="Arial"/>
                <a:cs typeface="Arial"/>
              </a:rPr>
              <a:t>z</a:t>
            </a:r>
            <a:r>
              <a:rPr sz="1600" b="1" spc="-13" dirty="0">
                <a:latin typeface="Arial"/>
                <a:cs typeface="Arial"/>
              </a:rPr>
              <a:t>u</a:t>
            </a:r>
            <a:r>
              <a:rPr sz="1600" b="1" spc="-43" dirty="0">
                <a:latin typeface="Arial"/>
                <a:cs typeface="Arial"/>
              </a:rPr>
              <a:t>v</a:t>
            </a:r>
            <a:r>
              <a:rPr sz="1600" b="1" spc="-9" dirty="0">
                <a:latin typeface="Arial"/>
                <a:cs typeface="Arial"/>
              </a:rPr>
              <a:t>erlässig</a:t>
            </a:r>
            <a:r>
              <a:rPr sz="1600" b="1" dirty="0">
                <a:latin typeface="Arial"/>
                <a:cs typeface="Arial"/>
              </a:rPr>
              <a:t>	</a:t>
            </a:r>
            <a:r>
              <a:rPr sz="1600" spc="-9" dirty="0">
                <a:latin typeface="Arial"/>
                <a:cs typeface="Arial"/>
              </a:rPr>
              <a:t>gem.</a:t>
            </a:r>
            <a:r>
              <a:rPr sz="1600" spc="9" dirty="0">
                <a:latin typeface="Arial"/>
                <a:cs typeface="Arial"/>
              </a:rPr>
              <a:t> </a:t>
            </a:r>
            <a:r>
              <a:rPr sz="1600" spc="-9" dirty="0">
                <a:latin typeface="Arial"/>
                <a:cs typeface="Arial"/>
              </a:rPr>
              <a:t>§</a:t>
            </a:r>
            <a:r>
              <a:rPr sz="1600" spc="9" dirty="0">
                <a:latin typeface="Arial"/>
                <a:cs typeface="Arial"/>
              </a:rPr>
              <a:t> </a:t>
            </a:r>
            <a:r>
              <a:rPr sz="1600" spc="-9" dirty="0">
                <a:latin typeface="Arial"/>
                <a:cs typeface="Arial"/>
              </a:rPr>
              <a:t>5</a:t>
            </a:r>
            <a:r>
              <a:rPr sz="1600" spc="-4" dirty="0">
                <a:latin typeface="Arial"/>
                <a:cs typeface="Arial"/>
              </a:rPr>
              <a:t> </a:t>
            </a:r>
            <a:r>
              <a:rPr sz="1600" spc="-64" dirty="0">
                <a:latin typeface="Arial"/>
                <a:cs typeface="Arial"/>
              </a:rPr>
              <a:t>W</a:t>
            </a:r>
            <a:r>
              <a:rPr sz="1600" spc="-9" dirty="0">
                <a:latin typeface="Arial"/>
                <a:cs typeface="Arial"/>
              </a:rPr>
              <a:t>a</a:t>
            </a:r>
            <a:r>
              <a:rPr sz="1600" spc="-26" dirty="0">
                <a:latin typeface="Arial"/>
                <a:cs typeface="Arial"/>
              </a:rPr>
              <a:t>f</a:t>
            </a:r>
            <a:r>
              <a:rPr sz="1600" spc="-9" dirty="0">
                <a:latin typeface="Arial"/>
                <a:cs typeface="Arial"/>
              </a:rPr>
              <a:t>fG</a:t>
            </a:r>
            <a:r>
              <a:rPr sz="1600" spc="21" dirty="0">
                <a:latin typeface="Arial"/>
                <a:cs typeface="Arial"/>
              </a:rPr>
              <a:t> </a:t>
            </a:r>
            <a:r>
              <a:rPr sz="1600" spc="-13" dirty="0">
                <a:latin typeface="Arial"/>
                <a:cs typeface="Arial"/>
              </a:rPr>
              <a:t>(</a:t>
            </a:r>
            <a:r>
              <a:rPr sz="1600" spc="-4" dirty="0">
                <a:latin typeface="Arial"/>
                <a:cs typeface="Arial"/>
              </a:rPr>
              <a:t>k</a:t>
            </a:r>
            <a:r>
              <a:rPr sz="1600" spc="-9" dirty="0">
                <a:latin typeface="Arial"/>
                <a:cs typeface="Arial"/>
              </a:rPr>
              <a:t>e</a:t>
            </a:r>
            <a:r>
              <a:rPr sz="1600" dirty="0">
                <a:latin typeface="Arial"/>
                <a:cs typeface="Arial"/>
              </a:rPr>
              <a:t>i</a:t>
            </a:r>
            <a:r>
              <a:rPr sz="1600" spc="-9" dirty="0">
                <a:latin typeface="Arial"/>
                <a:cs typeface="Arial"/>
              </a:rPr>
              <a:t>ne</a:t>
            </a:r>
            <a:r>
              <a:rPr sz="1600" spc="-4" dirty="0">
                <a:latin typeface="Arial"/>
                <a:cs typeface="Arial"/>
              </a:rPr>
              <a:t> </a:t>
            </a:r>
            <a:r>
              <a:rPr sz="1600" spc="-86" dirty="0">
                <a:latin typeface="Arial"/>
                <a:cs typeface="Arial"/>
              </a:rPr>
              <a:t>V</a:t>
            </a:r>
            <a:r>
              <a:rPr sz="1600" spc="-9" dirty="0">
                <a:latin typeface="Arial"/>
                <a:cs typeface="Arial"/>
              </a:rPr>
              <a:t>o</a:t>
            </a:r>
            <a:r>
              <a:rPr sz="1600" spc="-13" dirty="0">
                <a:latin typeface="Arial"/>
                <a:cs typeface="Arial"/>
              </a:rPr>
              <a:t>r</a:t>
            </a:r>
            <a:r>
              <a:rPr sz="1600" spc="-4" dirty="0">
                <a:latin typeface="Arial"/>
                <a:cs typeface="Arial"/>
              </a:rPr>
              <a:t>st</a:t>
            </a:r>
            <a:r>
              <a:rPr sz="1600" spc="-13" dirty="0">
                <a:latin typeface="Arial"/>
                <a:cs typeface="Arial"/>
              </a:rPr>
              <a:t>r</a:t>
            </a:r>
            <a:r>
              <a:rPr sz="1600" spc="-9" dirty="0">
                <a:latin typeface="Arial"/>
                <a:cs typeface="Arial"/>
              </a:rPr>
              <a:t>afen)</a:t>
            </a:r>
            <a:endParaRPr sz="1600" dirty="0">
              <a:latin typeface="Arial"/>
              <a:cs typeface="Arial"/>
            </a:endParaRPr>
          </a:p>
          <a:p>
            <a:pPr marL="1260000" indent="-285750">
              <a:lnSpc>
                <a:spcPts val="1633"/>
              </a:lnSpc>
              <a:spcBef>
                <a:spcPts val="300"/>
              </a:spcBef>
              <a:buFont typeface="Arial" panose="020B0604020202020204" pitchFamily="34" charset="0"/>
              <a:buChar char="•"/>
              <a:tabLst>
                <a:tab pos="3003812" algn="l"/>
              </a:tabLst>
            </a:pPr>
            <a:r>
              <a:rPr sz="1600" b="1" spc="-13" dirty="0">
                <a:latin typeface="Arial"/>
                <a:cs typeface="Arial"/>
              </a:rPr>
              <a:t>p</a:t>
            </a:r>
            <a:r>
              <a:rPr sz="1600" b="1" spc="-9" dirty="0">
                <a:latin typeface="Arial"/>
                <a:cs typeface="Arial"/>
              </a:rPr>
              <a:t>ers</a:t>
            </a:r>
            <a:r>
              <a:rPr sz="1600" b="1" spc="-13" dirty="0">
                <a:latin typeface="Arial"/>
                <a:cs typeface="Arial"/>
              </a:rPr>
              <a:t>ön</a:t>
            </a:r>
            <a:r>
              <a:rPr sz="1600" b="1" spc="-9" dirty="0">
                <a:latin typeface="Arial"/>
                <a:cs typeface="Arial"/>
              </a:rPr>
              <a:t>lich</a:t>
            </a:r>
            <a:r>
              <a:rPr sz="1600" b="1" spc="17" dirty="0">
                <a:latin typeface="Arial"/>
                <a:cs typeface="Arial"/>
              </a:rPr>
              <a:t> </a:t>
            </a:r>
            <a:r>
              <a:rPr sz="1600" b="1" spc="-13" dirty="0">
                <a:latin typeface="Arial"/>
                <a:cs typeface="Arial"/>
              </a:rPr>
              <a:t>g</a:t>
            </a:r>
            <a:r>
              <a:rPr sz="1600" b="1" spc="-9" dirty="0">
                <a:latin typeface="Arial"/>
                <a:cs typeface="Arial"/>
              </a:rPr>
              <a:t>eei</a:t>
            </a:r>
            <a:r>
              <a:rPr sz="1600" b="1" spc="-13" dirty="0">
                <a:latin typeface="Arial"/>
                <a:cs typeface="Arial"/>
              </a:rPr>
              <a:t>gn</a:t>
            </a:r>
            <a:r>
              <a:rPr sz="1600" b="1" spc="-9" dirty="0">
                <a:latin typeface="Arial"/>
                <a:cs typeface="Arial"/>
              </a:rPr>
              <a:t>et</a:t>
            </a:r>
            <a:r>
              <a:rPr sz="1600" b="1" dirty="0">
                <a:latin typeface="Arial"/>
                <a:cs typeface="Arial"/>
              </a:rPr>
              <a:t>	</a:t>
            </a:r>
            <a:r>
              <a:rPr sz="1600" spc="-9" dirty="0">
                <a:latin typeface="Arial"/>
                <a:cs typeface="Arial"/>
              </a:rPr>
              <a:t>gem.</a:t>
            </a:r>
            <a:r>
              <a:rPr sz="1600" spc="9" dirty="0">
                <a:latin typeface="Arial"/>
                <a:cs typeface="Arial"/>
              </a:rPr>
              <a:t> </a:t>
            </a:r>
            <a:r>
              <a:rPr sz="1600" spc="-9" dirty="0">
                <a:latin typeface="Arial"/>
                <a:cs typeface="Arial"/>
              </a:rPr>
              <a:t>§</a:t>
            </a:r>
            <a:r>
              <a:rPr sz="1600" spc="9" dirty="0">
                <a:latin typeface="Arial"/>
                <a:cs typeface="Arial"/>
              </a:rPr>
              <a:t> </a:t>
            </a:r>
            <a:r>
              <a:rPr sz="1600" spc="-9" dirty="0">
                <a:latin typeface="Arial"/>
                <a:cs typeface="Arial"/>
              </a:rPr>
              <a:t>6</a:t>
            </a:r>
            <a:r>
              <a:rPr sz="1600" spc="-4" dirty="0">
                <a:latin typeface="Arial"/>
                <a:cs typeface="Arial"/>
              </a:rPr>
              <a:t> </a:t>
            </a:r>
            <a:r>
              <a:rPr sz="1600" spc="-64" dirty="0">
                <a:latin typeface="Arial"/>
                <a:cs typeface="Arial"/>
              </a:rPr>
              <a:t>W</a:t>
            </a:r>
            <a:r>
              <a:rPr sz="1600" spc="-9" dirty="0">
                <a:latin typeface="Arial"/>
                <a:cs typeface="Arial"/>
              </a:rPr>
              <a:t>a</a:t>
            </a:r>
            <a:r>
              <a:rPr sz="1600" spc="-26" dirty="0">
                <a:latin typeface="Arial"/>
                <a:cs typeface="Arial"/>
              </a:rPr>
              <a:t>f</a:t>
            </a:r>
            <a:r>
              <a:rPr sz="1600" spc="-9" dirty="0">
                <a:latin typeface="Arial"/>
                <a:cs typeface="Arial"/>
              </a:rPr>
              <a:t>fG</a:t>
            </a:r>
            <a:r>
              <a:rPr sz="1600" spc="21" dirty="0">
                <a:latin typeface="Arial"/>
                <a:cs typeface="Arial"/>
              </a:rPr>
              <a:t> </a:t>
            </a:r>
            <a:r>
              <a:rPr sz="1600" spc="-13" dirty="0">
                <a:latin typeface="Arial"/>
                <a:cs typeface="Arial"/>
              </a:rPr>
              <a:t>(</a:t>
            </a:r>
            <a:r>
              <a:rPr sz="1600" spc="-4" dirty="0">
                <a:latin typeface="Arial"/>
                <a:cs typeface="Arial"/>
              </a:rPr>
              <a:t>k</a:t>
            </a:r>
            <a:r>
              <a:rPr sz="1600" spc="-9" dirty="0">
                <a:latin typeface="Arial"/>
                <a:cs typeface="Arial"/>
              </a:rPr>
              <a:t>e</a:t>
            </a:r>
            <a:r>
              <a:rPr sz="1600" dirty="0">
                <a:latin typeface="Arial"/>
                <a:cs typeface="Arial"/>
              </a:rPr>
              <a:t>i</a:t>
            </a:r>
            <a:r>
              <a:rPr sz="1600" spc="-9" dirty="0">
                <a:latin typeface="Arial"/>
                <a:cs typeface="Arial"/>
              </a:rPr>
              <a:t>n</a:t>
            </a:r>
            <a:r>
              <a:rPr sz="1600" spc="-86" dirty="0">
                <a:latin typeface="Arial"/>
                <a:cs typeface="Arial"/>
              </a:rPr>
              <a:t> </a:t>
            </a:r>
            <a:r>
              <a:rPr sz="1600" spc="-13" dirty="0">
                <a:latin typeface="Arial"/>
                <a:cs typeface="Arial"/>
              </a:rPr>
              <a:t>A</a:t>
            </a:r>
            <a:r>
              <a:rPr sz="1600" spc="-4" dirty="0">
                <a:latin typeface="Arial"/>
                <a:cs typeface="Arial"/>
              </a:rPr>
              <a:t>lk</a:t>
            </a:r>
            <a:r>
              <a:rPr sz="1600" spc="-9" dirty="0">
                <a:latin typeface="Arial"/>
                <a:cs typeface="Arial"/>
              </a:rPr>
              <a:t>oho</a:t>
            </a:r>
            <a:r>
              <a:rPr sz="1600" dirty="0">
                <a:latin typeface="Arial"/>
                <a:cs typeface="Arial"/>
              </a:rPr>
              <a:t>l</a:t>
            </a:r>
            <a:r>
              <a:rPr sz="1600" spc="-4" dirty="0">
                <a:latin typeface="Arial"/>
                <a:cs typeface="Arial"/>
              </a:rPr>
              <a:t>,</a:t>
            </a:r>
            <a:r>
              <a:rPr sz="1600" spc="-13" dirty="0">
                <a:latin typeface="Arial"/>
                <a:cs typeface="Arial"/>
              </a:rPr>
              <a:t> </a:t>
            </a:r>
            <a:r>
              <a:rPr sz="1600" spc="-9" dirty="0">
                <a:latin typeface="Arial"/>
                <a:cs typeface="Arial"/>
              </a:rPr>
              <a:t>ge</a:t>
            </a:r>
            <a:r>
              <a:rPr sz="1600" spc="-4" dirty="0">
                <a:latin typeface="Arial"/>
                <a:cs typeface="Arial"/>
              </a:rPr>
              <a:t>sc</a:t>
            </a:r>
            <a:r>
              <a:rPr sz="1600" spc="-9" dirty="0">
                <a:latin typeface="Arial"/>
                <a:cs typeface="Arial"/>
              </a:rPr>
              <a:t>häft</a:t>
            </a:r>
            <a:r>
              <a:rPr sz="1600" spc="-4" dirty="0">
                <a:latin typeface="Arial"/>
                <a:cs typeface="Arial"/>
              </a:rPr>
              <a:t>s</a:t>
            </a:r>
            <a:r>
              <a:rPr sz="1600" spc="-9" dirty="0">
                <a:latin typeface="Arial"/>
                <a:cs typeface="Arial"/>
              </a:rPr>
              <a:t>fäh</a:t>
            </a:r>
            <a:r>
              <a:rPr sz="1600" dirty="0">
                <a:latin typeface="Arial"/>
                <a:cs typeface="Arial"/>
              </a:rPr>
              <a:t>i</a:t>
            </a:r>
            <a:r>
              <a:rPr sz="1600" spc="-9" dirty="0">
                <a:latin typeface="Arial"/>
                <a:cs typeface="Arial"/>
              </a:rPr>
              <a:t>g)</a:t>
            </a:r>
            <a:endParaRPr sz="1600" dirty="0">
              <a:latin typeface="Arial"/>
              <a:cs typeface="Arial"/>
            </a:endParaRPr>
          </a:p>
          <a:p>
            <a:pPr marL="1260000" indent="-285750">
              <a:spcBef>
                <a:spcPts val="300"/>
              </a:spcBef>
              <a:buFont typeface="Arial" panose="020B0604020202020204" pitchFamily="34" charset="0"/>
              <a:buChar char="•"/>
            </a:pPr>
            <a:r>
              <a:rPr sz="1600" b="1" spc="-9" dirty="0">
                <a:latin typeface="Arial"/>
                <a:cs typeface="Arial"/>
              </a:rPr>
              <a:t>sac</a:t>
            </a:r>
            <a:r>
              <a:rPr sz="1600" b="1" spc="-13" dirty="0">
                <a:latin typeface="Arial"/>
                <a:cs typeface="Arial"/>
              </a:rPr>
              <a:t>h</a:t>
            </a:r>
            <a:r>
              <a:rPr sz="1600" b="1" spc="-9" dirty="0">
                <a:latin typeface="Arial"/>
                <a:cs typeface="Arial"/>
              </a:rPr>
              <a:t>k</a:t>
            </a:r>
            <a:r>
              <a:rPr sz="1600" b="1" spc="-13" dirty="0">
                <a:latin typeface="Arial"/>
                <a:cs typeface="Arial"/>
              </a:rPr>
              <a:t>und</a:t>
            </a:r>
            <a:r>
              <a:rPr sz="1600" b="1" spc="-9" dirty="0">
                <a:latin typeface="Arial"/>
                <a:cs typeface="Arial"/>
              </a:rPr>
              <a:t>ig</a:t>
            </a:r>
            <a:endParaRPr sz="1600" dirty="0">
              <a:latin typeface="Arial"/>
              <a:cs typeface="Arial"/>
            </a:endParaRPr>
          </a:p>
          <a:p>
            <a:pPr marL="10860" marR="5430">
              <a:spcBef>
                <a:spcPts val="821"/>
              </a:spcBef>
            </a:pPr>
            <a:r>
              <a:rPr sz="1600" spc="-4" dirty="0">
                <a:latin typeface="Arial"/>
                <a:cs typeface="Arial"/>
              </a:rPr>
              <a:t>s</a:t>
            </a:r>
            <a:r>
              <a:rPr sz="1600" spc="-9" dirty="0">
                <a:latin typeface="Arial"/>
                <a:cs typeface="Arial"/>
              </a:rPr>
              <a:t>e</a:t>
            </a:r>
            <a:r>
              <a:rPr sz="1600" dirty="0">
                <a:latin typeface="Arial"/>
                <a:cs typeface="Arial"/>
              </a:rPr>
              <a:t>i</a:t>
            </a:r>
            <a:r>
              <a:rPr sz="1600" spc="-9" dirty="0">
                <a:latin typeface="Arial"/>
                <a:cs typeface="Arial"/>
              </a:rPr>
              <a:t>n.</a:t>
            </a:r>
            <a:r>
              <a:rPr sz="1600" dirty="0">
                <a:latin typeface="Arial"/>
                <a:cs typeface="Arial"/>
              </a:rPr>
              <a:t> </a:t>
            </a:r>
            <a:r>
              <a:rPr sz="1600" spc="-188" dirty="0">
                <a:latin typeface="Arial"/>
                <a:cs typeface="Arial"/>
              </a:rPr>
              <a:t> </a:t>
            </a:r>
            <a:r>
              <a:rPr sz="1600" spc="-17" dirty="0">
                <a:latin typeface="Arial"/>
                <a:cs typeface="Arial"/>
              </a:rPr>
              <a:t>D</a:t>
            </a:r>
            <a:r>
              <a:rPr sz="1600" dirty="0">
                <a:latin typeface="Arial"/>
                <a:cs typeface="Arial"/>
              </a:rPr>
              <a:t>i</a:t>
            </a:r>
            <a:r>
              <a:rPr sz="1600" spc="-9" dirty="0">
                <a:latin typeface="Arial"/>
                <a:cs typeface="Arial"/>
              </a:rPr>
              <a:t>e</a:t>
            </a:r>
            <a:r>
              <a:rPr sz="1600" spc="-4" dirty="0">
                <a:latin typeface="Arial"/>
                <a:cs typeface="Arial"/>
              </a:rPr>
              <a:t>s</a:t>
            </a:r>
            <a:r>
              <a:rPr sz="1600" spc="-9" dirty="0">
                <a:latin typeface="Arial"/>
                <a:cs typeface="Arial"/>
              </a:rPr>
              <a:t>e</a:t>
            </a:r>
            <a:r>
              <a:rPr sz="1600" dirty="0">
                <a:latin typeface="Arial"/>
                <a:cs typeface="Arial"/>
              </a:rPr>
              <a:t> </a:t>
            </a:r>
            <a:r>
              <a:rPr sz="1600" spc="-188" dirty="0">
                <a:latin typeface="Arial"/>
                <a:cs typeface="Arial"/>
              </a:rPr>
              <a:t> </a:t>
            </a:r>
            <a:r>
              <a:rPr sz="1600" spc="-86" dirty="0">
                <a:latin typeface="Arial"/>
                <a:cs typeface="Arial"/>
              </a:rPr>
              <a:t>V</a:t>
            </a:r>
            <a:r>
              <a:rPr sz="1600" spc="-9" dirty="0">
                <a:latin typeface="Arial"/>
                <a:cs typeface="Arial"/>
              </a:rPr>
              <a:t>o</a:t>
            </a:r>
            <a:r>
              <a:rPr sz="1600" spc="-13" dirty="0">
                <a:latin typeface="Arial"/>
                <a:cs typeface="Arial"/>
              </a:rPr>
              <a:t>r</a:t>
            </a:r>
            <a:r>
              <a:rPr sz="1600" spc="-21" dirty="0">
                <a:latin typeface="Arial"/>
                <a:cs typeface="Arial"/>
              </a:rPr>
              <a:t>a</a:t>
            </a:r>
            <a:r>
              <a:rPr sz="1600" spc="-9" dirty="0">
                <a:latin typeface="Arial"/>
                <a:cs typeface="Arial"/>
              </a:rPr>
              <a:t>u</a:t>
            </a:r>
            <a:r>
              <a:rPr sz="1600" spc="-4" dirty="0">
                <a:latin typeface="Arial"/>
                <a:cs typeface="Arial"/>
              </a:rPr>
              <a:t>ss</a:t>
            </a:r>
            <a:r>
              <a:rPr sz="1600" spc="-9" dirty="0">
                <a:latin typeface="Arial"/>
                <a:cs typeface="Arial"/>
              </a:rPr>
              <a:t>et</a:t>
            </a:r>
            <a:r>
              <a:rPr sz="1600" spc="-4" dirty="0">
                <a:latin typeface="Arial"/>
                <a:cs typeface="Arial"/>
              </a:rPr>
              <a:t>z</a:t>
            </a:r>
            <a:r>
              <a:rPr sz="1600" spc="-9" dirty="0">
                <a:latin typeface="Arial"/>
                <a:cs typeface="Arial"/>
              </a:rPr>
              <a:t>ungen</a:t>
            </a:r>
            <a:r>
              <a:rPr sz="1600" dirty="0">
                <a:latin typeface="Arial"/>
                <a:cs typeface="Arial"/>
              </a:rPr>
              <a:t> </a:t>
            </a:r>
            <a:r>
              <a:rPr sz="1600" spc="-188" dirty="0">
                <a:latin typeface="Arial"/>
                <a:cs typeface="Arial"/>
              </a:rPr>
              <a:t> </a:t>
            </a:r>
            <a:r>
              <a:rPr sz="1600" spc="-4" dirty="0">
                <a:latin typeface="Arial"/>
                <a:cs typeface="Arial"/>
              </a:rPr>
              <a:t>si</a:t>
            </a:r>
            <a:r>
              <a:rPr sz="1600" spc="-21" dirty="0">
                <a:latin typeface="Arial"/>
                <a:cs typeface="Arial"/>
              </a:rPr>
              <a:t>n</a:t>
            </a:r>
            <a:r>
              <a:rPr sz="1600" spc="-9" dirty="0">
                <a:latin typeface="Arial"/>
                <a:cs typeface="Arial"/>
              </a:rPr>
              <a:t>d</a:t>
            </a:r>
            <a:r>
              <a:rPr sz="1600" dirty="0">
                <a:latin typeface="Arial"/>
                <a:cs typeface="Arial"/>
              </a:rPr>
              <a:t> </a:t>
            </a:r>
            <a:r>
              <a:rPr sz="1600" spc="-174" dirty="0">
                <a:latin typeface="Arial"/>
                <a:cs typeface="Arial"/>
              </a:rPr>
              <a:t> </a:t>
            </a:r>
            <a:r>
              <a:rPr sz="1600" spc="-9" dirty="0">
                <a:latin typeface="Arial"/>
                <a:cs typeface="Arial"/>
              </a:rPr>
              <a:t>G</a:t>
            </a:r>
            <a:r>
              <a:rPr sz="1600" spc="-13" dirty="0">
                <a:latin typeface="Arial"/>
                <a:cs typeface="Arial"/>
              </a:rPr>
              <a:t>r</a:t>
            </a:r>
            <a:r>
              <a:rPr sz="1600" spc="-9" dirty="0">
                <a:latin typeface="Arial"/>
                <a:cs typeface="Arial"/>
              </a:rPr>
              <a:t>und</a:t>
            </a:r>
            <a:r>
              <a:rPr sz="1600" dirty="0">
                <a:latin typeface="Arial"/>
                <a:cs typeface="Arial"/>
              </a:rPr>
              <a:t>l</a:t>
            </a:r>
            <a:r>
              <a:rPr sz="1600" spc="-9" dirty="0">
                <a:latin typeface="Arial"/>
                <a:cs typeface="Arial"/>
              </a:rPr>
              <a:t>age</a:t>
            </a:r>
            <a:r>
              <a:rPr sz="1600" dirty="0">
                <a:latin typeface="Arial"/>
                <a:cs typeface="Arial"/>
              </a:rPr>
              <a:t> </a:t>
            </a:r>
            <a:r>
              <a:rPr sz="1600" spc="-188" dirty="0">
                <a:latin typeface="Arial"/>
                <a:cs typeface="Arial"/>
              </a:rPr>
              <a:t> </a:t>
            </a:r>
            <a:r>
              <a:rPr sz="1600" spc="-4" dirty="0">
                <a:latin typeface="Arial"/>
                <a:cs typeface="Arial"/>
              </a:rPr>
              <a:t>f</a:t>
            </a:r>
            <a:r>
              <a:rPr sz="1600" dirty="0">
                <a:latin typeface="Arial"/>
                <a:cs typeface="Arial"/>
              </a:rPr>
              <a:t>ü</a:t>
            </a:r>
            <a:r>
              <a:rPr sz="1600" spc="-9" dirty="0">
                <a:latin typeface="Arial"/>
                <a:cs typeface="Arial"/>
              </a:rPr>
              <a:t>r</a:t>
            </a:r>
            <a:r>
              <a:rPr sz="1600" dirty="0">
                <a:latin typeface="Arial"/>
                <a:cs typeface="Arial"/>
              </a:rPr>
              <a:t> </a:t>
            </a:r>
            <a:r>
              <a:rPr sz="1600" spc="-171" dirty="0">
                <a:latin typeface="Arial"/>
                <a:cs typeface="Arial"/>
              </a:rPr>
              <a:t> </a:t>
            </a:r>
            <a:r>
              <a:rPr sz="1600" spc="-9" dirty="0">
                <a:latin typeface="Arial"/>
                <a:cs typeface="Arial"/>
              </a:rPr>
              <a:t>d</a:t>
            </a:r>
            <a:r>
              <a:rPr sz="1600" dirty="0">
                <a:latin typeface="Arial"/>
                <a:cs typeface="Arial"/>
              </a:rPr>
              <a:t>i</a:t>
            </a:r>
            <a:r>
              <a:rPr sz="1600" spc="-9" dirty="0">
                <a:latin typeface="Arial"/>
                <a:cs typeface="Arial"/>
              </a:rPr>
              <a:t>e</a:t>
            </a:r>
            <a:r>
              <a:rPr sz="1600" dirty="0">
                <a:latin typeface="Arial"/>
                <a:cs typeface="Arial"/>
              </a:rPr>
              <a:t> </a:t>
            </a:r>
            <a:r>
              <a:rPr sz="1600" spc="-188" dirty="0">
                <a:latin typeface="Arial"/>
                <a:cs typeface="Arial"/>
              </a:rPr>
              <a:t> </a:t>
            </a:r>
            <a:r>
              <a:rPr sz="1600" spc="-9" dirty="0">
                <a:latin typeface="Arial"/>
                <a:cs typeface="Arial"/>
              </a:rPr>
              <a:t>Au</a:t>
            </a:r>
            <a:r>
              <a:rPr sz="1600" spc="-4" dirty="0">
                <a:latin typeface="Arial"/>
                <a:cs typeface="Arial"/>
              </a:rPr>
              <a:t>s</a:t>
            </a:r>
            <a:r>
              <a:rPr sz="1600" spc="-21" dirty="0">
                <a:latin typeface="Arial"/>
                <a:cs typeface="Arial"/>
              </a:rPr>
              <a:t>b</a:t>
            </a:r>
            <a:r>
              <a:rPr sz="1600" spc="-13" dirty="0">
                <a:latin typeface="Arial"/>
                <a:cs typeface="Arial"/>
              </a:rPr>
              <a:t>i</a:t>
            </a:r>
            <a:r>
              <a:rPr sz="1600" dirty="0">
                <a:latin typeface="Arial"/>
                <a:cs typeface="Arial"/>
              </a:rPr>
              <a:t>l</a:t>
            </a:r>
            <a:r>
              <a:rPr sz="1600" spc="-9" dirty="0">
                <a:latin typeface="Arial"/>
                <a:cs typeface="Arial"/>
              </a:rPr>
              <a:t>dung</a:t>
            </a:r>
            <a:r>
              <a:rPr sz="1600" dirty="0">
                <a:latin typeface="Arial"/>
                <a:cs typeface="Arial"/>
              </a:rPr>
              <a:t> </a:t>
            </a:r>
            <a:r>
              <a:rPr sz="1600" spc="-188" dirty="0">
                <a:latin typeface="Arial"/>
                <a:cs typeface="Arial"/>
              </a:rPr>
              <a:t> </a:t>
            </a:r>
            <a:r>
              <a:rPr sz="1600" spc="-4" dirty="0">
                <a:latin typeface="Arial"/>
                <a:cs typeface="Arial"/>
              </a:rPr>
              <a:t>z</a:t>
            </a:r>
            <a:r>
              <a:rPr sz="1600" spc="-9" dirty="0">
                <a:latin typeface="Arial"/>
                <a:cs typeface="Arial"/>
              </a:rPr>
              <a:t>ur</a:t>
            </a:r>
            <a:r>
              <a:rPr sz="1600" dirty="0">
                <a:latin typeface="Arial"/>
                <a:cs typeface="Arial"/>
              </a:rPr>
              <a:t> </a:t>
            </a:r>
            <a:r>
              <a:rPr sz="1600" spc="-180" dirty="0">
                <a:latin typeface="Arial"/>
                <a:cs typeface="Arial"/>
              </a:rPr>
              <a:t> </a:t>
            </a:r>
            <a:r>
              <a:rPr sz="1600" spc="-13" dirty="0">
                <a:latin typeface="Arial"/>
                <a:cs typeface="Arial"/>
              </a:rPr>
              <a:t>„</a:t>
            </a:r>
            <a:r>
              <a:rPr sz="1600" spc="-4" dirty="0">
                <a:latin typeface="Arial"/>
                <a:cs typeface="Arial"/>
              </a:rPr>
              <a:t>v</a:t>
            </a:r>
            <a:r>
              <a:rPr sz="1600" dirty="0">
                <a:latin typeface="Arial"/>
                <a:cs typeface="Arial"/>
              </a:rPr>
              <a:t>e</a:t>
            </a:r>
            <a:r>
              <a:rPr sz="1600" spc="-13" dirty="0">
                <a:latin typeface="Arial"/>
                <a:cs typeface="Arial"/>
              </a:rPr>
              <a:t>r</a:t>
            </a:r>
            <a:r>
              <a:rPr sz="1600" spc="-9" dirty="0">
                <a:latin typeface="Arial"/>
                <a:cs typeface="Arial"/>
              </a:rPr>
              <a:t>an</a:t>
            </a:r>
            <a:r>
              <a:rPr sz="1600" dirty="0">
                <a:latin typeface="Arial"/>
                <a:cs typeface="Arial"/>
              </a:rPr>
              <a:t>t</a:t>
            </a:r>
            <a:r>
              <a:rPr sz="1600" spc="-26" dirty="0">
                <a:latin typeface="Arial"/>
                <a:cs typeface="Arial"/>
              </a:rPr>
              <a:t>w</a:t>
            </a:r>
            <a:r>
              <a:rPr sz="1600" dirty="0">
                <a:latin typeface="Arial"/>
                <a:cs typeface="Arial"/>
              </a:rPr>
              <a:t>o</a:t>
            </a:r>
            <a:r>
              <a:rPr sz="1600" spc="-13" dirty="0">
                <a:latin typeface="Arial"/>
                <a:cs typeface="Arial"/>
              </a:rPr>
              <a:t>r</a:t>
            </a:r>
            <a:r>
              <a:rPr sz="1600" spc="-4" dirty="0">
                <a:latin typeface="Arial"/>
                <a:cs typeface="Arial"/>
              </a:rPr>
              <a:t>t</a:t>
            </a:r>
            <a:r>
              <a:rPr sz="1600" dirty="0">
                <a:latin typeface="Arial"/>
                <a:cs typeface="Arial"/>
              </a:rPr>
              <a:t>li</a:t>
            </a:r>
            <a:r>
              <a:rPr sz="1600" spc="-17" dirty="0">
                <a:latin typeface="Arial"/>
                <a:cs typeface="Arial"/>
              </a:rPr>
              <a:t>c</a:t>
            </a:r>
            <a:r>
              <a:rPr sz="1600" spc="-9" dirty="0">
                <a:latin typeface="Arial"/>
                <a:cs typeface="Arial"/>
              </a:rPr>
              <a:t>hen Auf</a:t>
            </a:r>
            <a:r>
              <a:rPr sz="1600" spc="-4" dirty="0">
                <a:latin typeface="Arial"/>
                <a:cs typeface="Arial"/>
              </a:rPr>
              <a:t>s</a:t>
            </a:r>
            <a:r>
              <a:rPr sz="1600" spc="-13" dirty="0">
                <a:latin typeface="Arial"/>
                <a:cs typeface="Arial"/>
              </a:rPr>
              <a:t>i</a:t>
            </a:r>
            <a:r>
              <a:rPr sz="1600" spc="-4" dirty="0">
                <a:latin typeface="Arial"/>
                <a:cs typeface="Arial"/>
              </a:rPr>
              <a:t>c</a:t>
            </a:r>
            <a:r>
              <a:rPr sz="1600" spc="-9" dirty="0">
                <a:latin typeface="Arial"/>
                <a:cs typeface="Arial"/>
              </a:rPr>
              <a:t>ht</a:t>
            </a:r>
            <a:r>
              <a:rPr sz="1600" spc="-4" dirty="0">
                <a:latin typeface="Arial"/>
                <a:cs typeface="Arial"/>
              </a:rPr>
              <a:t>s</a:t>
            </a:r>
            <a:r>
              <a:rPr sz="1600" spc="-9" dirty="0">
                <a:latin typeface="Arial"/>
                <a:cs typeface="Arial"/>
              </a:rPr>
              <a:t>pe</a:t>
            </a:r>
            <a:r>
              <a:rPr sz="1600" spc="-13" dirty="0">
                <a:latin typeface="Arial"/>
                <a:cs typeface="Arial"/>
              </a:rPr>
              <a:t>r</a:t>
            </a:r>
            <a:r>
              <a:rPr sz="1600" spc="-4" dirty="0">
                <a:latin typeface="Arial"/>
                <a:cs typeface="Arial"/>
              </a:rPr>
              <a:t>s</a:t>
            </a:r>
            <a:r>
              <a:rPr sz="1600" spc="-9" dirty="0">
                <a:latin typeface="Arial"/>
                <a:cs typeface="Arial"/>
              </a:rPr>
              <a:t>on</a:t>
            </a:r>
            <a:r>
              <a:rPr sz="1600" spc="-4" dirty="0">
                <a:latin typeface="Arial"/>
                <a:cs typeface="Arial"/>
              </a:rPr>
              <a:t>“.</a:t>
            </a:r>
            <a:r>
              <a:rPr lang="de-DE" sz="1600" spc="-4" dirty="0">
                <a:latin typeface="Arial"/>
                <a:cs typeface="Arial"/>
              </a:rPr>
              <a:t> </a:t>
            </a:r>
            <a:r>
              <a:rPr lang="de-AT" sz="1600" b="1" spc="-9" dirty="0">
                <a:latin typeface="Arial"/>
                <a:cs typeface="Arial"/>
              </a:rPr>
              <a:t>Pers</a:t>
            </a:r>
            <a:r>
              <a:rPr lang="de-AT" sz="1600" b="1" spc="-13" dirty="0">
                <a:latin typeface="Arial"/>
                <a:cs typeface="Arial"/>
              </a:rPr>
              <a:t>ö</a:t>
            </a:r>
            <a:r>
              <a:rPr lang="de-AT" sz="1600" b="1" spc="-4" dirty="0">
                <a:latin typeface="Arial"/>
                <a:cs typeface="Arial"/>
              </a:rPr>
              <a:t>n</a:t>
            </a:r>
            <a:r>
              <a:rPr lang="de-AT" sz="1600" b="1" spc="-9" dirty="0">
                <a:latin typeface="Arial"/>
                <a:cs typeface="Arial"/>
              </a:rPr>
              <a:t>lic</a:t>
            </a:r>
            <a:r>
              <a:rPr lang="de-AT" sz="1600" b="1" spc="-13" dirty="0">
                <a:latin typeface="Arial"/>
                <a:cs typeface="Arial"/>
              </a:rPr>
              <a:t>h</a:t>
            </a:r>
            <a:r>
              <a:rPr lang="de-AT" sz="1600" b="1" spc="-9" dirty="0">
                <a:latin typeface="Arial"/>
                <a:cs typeface="Arial"/>
              </a:rPr>
              <a:t>e</a:t>
            </a:r>
            <a:r>
              <a:rPr lang="de-DE" sz="1600" b="1" spc="-9" dirty="0">
                <a:latin typeface="Arial"/>
                <a:cs typeface="Arial"/>
              </a:rPr>
              <a:t> </a:t>
            </a:r>
            <a:r>
              <a:rPr sz="1600" b="1" spc="-47" dirty="0">
                <a:latin typeface="Arial"/>
                <a:cs typeface="Arial"/>
              </a:rPr>
              <a:t>A</a:t>
            </a:r>
            <a:r>
              <a:rPr sz="1600" b="1" spc="-4" dirty="0">
                <a:latin typeface="Arial"/>
                <a:cs typeface="Arial"/>
              </a:rPr>
              <a:t>ut</a:t>
            </a:r>
            <a:r>
              <a:rPr sz="1600" b="1" spc="-13" dirty="0">
                <a:latin typeface="Arial"/>
                <a:cs typeface="Arial"/>
              </a:rPr>
              <a:t>o</a:t>
            </a:r>
            <a:r>
              <a:rPr sz="1600" b="1" spc="-9" dirty="0">
                <a:latin typeface="Arial"/>
                <a:cs typeface="Arial"/>
              </a:rPr>
              <a:t>r</a:t>
            </a:r>
            <a:r>
              <a:rPr sz="1600" b="1" dirty="0">
                <a:latin typeface="Arial"/>
                <a:cs typeface="Arial"/>
              </a:rPr>
              <a:t>i</a:t>
            </a:r>
            <a:r>
              <a:rPr sz="1600" b="1" spc="-13" dirty="0">
                <a:latin typeface="Arial"/>
                <a:cs typeface="Arial"/>
              </a:rPr>
              <a:t>t</a:t>
            </a:r>
            <a:r>
              <a:rPr sz="1600" b="1" dirty="0">
                <a:latin typeface="Arial"/>
                <a:cs typeface="Arial"/>
              </a:rPr>
              <a:t>ä</a:t>
            </a:r>
            <a:r>
              <a:rPr sz="1600" b="1" spc="-9" dirty="0">
                <a:latin typeface="Arial"/>
                <a:cs typeface="Arial"/>
              </a:rPr>
              <a:t>t</a:t>
            </a:r>
            <a:r>
              <a:rPr sz="1600" b="1" dirty="0">
                <a:latin typeface="Arial"/>
                <a:cs typeface="Arial"/>
              </a:rPr>
              <a:t> </a:t>
            </a:r>
            <a:r>
              <a:rPr sz="1600" spc="-9" dirty="0">
                <a:latin typeface="Arial"/>
                <a:cs typeface="Arial"/>
              </a:rPr>
              <a:t>gegenüber</a:t>
            </a:r>
            <a:r>
              <a:rPr sz="1600" dirty="0">
                <a:latin typeface="Arial"/>
                <a:cs typeface="Arial"/>
              </a:rPr>
              <a:t> </a:t>
            </a:r>
            <a:r>
              <a:rPr sz="1600" spc="-86" dirty="0">
                <a:latin typeface="Arial"/>
                <a:cs typeface="Arial"/>
              </a:rPr>
              <a:t>V</a:t>
            </a:r>
            <a:r>
              <a:rPr sz="1600" spc="-9" dirty="0">
                <a:latin typeface="Arial"/>
                <a:cs typeface="Arial"/>
              </a:rPr>
              <a:t>e</a:t>
            </a:r>
            <a:r>
              <a:rPr sz="1600" spc="-13" dirty="0">
                <a:latin typeface="Arial"/>
                <a:cs typeface="Arial"/>
              </a:rPr>
              <a:t>r</a:t>
            </a:r>
            <a:r>
              <a:rPr sz="1600" spc="-9" dirty="0">
                <a:latin typeface="Arial"/>
                <a:cs typeface="Arial"/>
              </a:rPr>
              <a:t>e</a:t>
            </a:r>
            <a:r>
              <a:rPr sz="1600" dirty="0">
                <a:latin typeface="Arial"/>
                <a:cs typeface="Arial"/>
              </a:rPr>
              <a:t>i</a:t>
            </a:r>
            <a:r>
              <a:rPr sz="1600" spc="-9" dirty="0">
                <a:latin typeface="Arial"/>
                <a:cs typeface="Arial"/>
              </a:rPr>
              <a:t>n</a:t>
            </a:r>
            <a:r>
              <a:rPr sz="1600" spc="-4" dirty="0">
                <a:latin typeface="Arial"/>
                <a:cs typeface="Arial"/>
              </a:rPr>
              <a:t>sk</a:t>
            </a:r>
            <a:r>
              <a:rPr sz="1600" spc="-13" dirty="0">
                <a:latin typeface="Arial"/>
                <a:cs typeface="Arial"/>
              </a:rPr>
              <a:t>amer</a:t>
            </a:r>
            <a:r>
              <a:rPr sz="1600" spc="-9" dirty="0">
                <a:latin typeface="Arial"/>
                <a:cs typeface="Arial"/>
              </a:rPr>
              <a:t>aden,</a:t>
            </a:r>
            <a:r>
              <a:rPr lang="de-DE" sz="1600" spc="-9" dirty="0">
                <a:latin typeface="Arial"/>
                <a:cs typeface="Arial"/>
              </a:rPr>
              <a:t> </a:t>
            </a:r>
            <a:r>
              <a:rPr sz="1600" spc="-9" dirty="0">
                <a:latin typeface="Arial"/>
                <a:cs typeface="Arial"/>
              </a:rPr>
              <a:t>a</a:t>
            </a:r>
            <a:r>
              <a:rPr sz="1600" dirty="0">
                <a:latin typeface="Arial"/>
                <a:cs typeface="Arial"/>
              </a:rPr>
              <a:t>n</a:t>
            </a:r>
            <a:r>
              <a:rPr sz="1600" spc="-9" dirty="0">
                <a:latin typeface="Arial"/>
                <a:cs typeface="Arial"/>
              </a:rPr>
              <a:t>de</a:t>
            </a:r>
            <a:r>
              <a:rPr sz="1600" spc="-13" dirty="0">
                <a:latin typeface="Arial"/>
                <a:cs typeface="Arial"/>
              </a:rPr>
              <a:t>r</a:t>
            </a:r>
            <a:r>
              <a:rPr sz="1600" spc="-9" dirty="0">
                <a:latin typeface="Arial"/>
                <a:cs typeface="Arial"/>
              </a:rPr>
              <a:t>en</a:t>
            </a:r>
            <a:r>
              <a:rPr sz="1600" spc="-4" dirty="0">
                <a:latin typeface="Arial"/>
                <a:cs typeface="Arial"/>
              </a:rPr>
              <a:t> sc</a:t>
            </a:r>
            <a:r>
              <a:rPr sz="1600" spc="-9" dirty="0">
                <a:latin typeface="Arial"/>
                <a:cs typeface="Arial"/>
              </a:rPr>
              <a:t>h</a:t>
            </a:r>
            <a:r>
              <a:rPr sz="1600" dirty="0">
                <a:latin typeface="Arial"/>
                <a:cs typeface="Arial"/>
              </a:rPr>
              <a:t>i</a:t>
            </a:r>
            <a:r>
              <a:rPr sz="1600" spc="-9" dirty="0">
                <a:latin typeface="Arial"/>
                <a:cs typeface="Arial"/>
              </a:rPr>
              <a:t>e</a:t>
            </a:r>
            <a:r>
              <a:rPr sz="1600" spc="-13" dirty="0">
                <a:latin typeface="Arial"/>
                <a:cs typeface="Arial"/>
              </a:rPr>
              <a:t>ß</a:t>
            </a:r>
            <a:r>
              <a:rPr sz="1600" spc="-9" dirty="0">
                <a:latin typeface="Arial"/>
                <a:cs typeface="Arial"/>
              </a:rPr>
              <a:t>be</a:t>
            </a:r>
            <a:r>
              <a:rPr sz="1600" spc="-13" dirty="0">
                <a:latin typeface="Arial"/>
                <a:cs typeface="Arial"/>
              </a:rPr>
              <a:t>r</a:t>
            </a:r>
            <a:r>
              <a:rPr sz="1600" spc="-9" dirty="0">
                <a:latin typeface="Arial"/>
                <a:cs typeface="Arial"/>
              </a:rPr>
              <a:t>e</a:t>
            </a:r>
            <a:r>
              <a:rPr sz="1600" spc="-4" dirty="0">
                <a:latin typeface="Arial"/>
                <a:cs typeface="Arial"/>
              </a:rPr>
              <a:t>c</a:t>
            </a:r>
            <a:r>
              <a:rPr sz="1600" spc="-9" dirty="0">
                <a:latin typeface="Arial"/>
                <a:cs typeface="Arial"/>
              </a:rPr>
              <a:t>ht</a:t>
            </a:r>
            <a:r>
              <a:rPr sz="1600" dirty="0">
                <a:latin typeface="Arial"/>
                <a:cs typeface="Arial"/>
              </a:rPr>
              <a:t>i</a:t>
            </a:r>
            <a:r>
              <a:rPr sz="1600" spc="-9" dirty="0">
                <a:latin typeface="Arial"/>
                <a:cs typeface="Arial"/>
              </a:rPr>
              <a:t>gten</a:t>
            </a:r>
            <a:r>
              <a:rPr sz="1600" spc="-4" dirty="0">
                <a:latin typeface="Arial"/>
                <a:cs typeface="Arial"/>
              </a:rPr>
              <a:t> </a:t>
            </a:r>
            <a:r>
              <a:rPr sz="1600" spc="-9" dirty="0">
                <a:latin typeface="Arial"/>
                <a:cs typeface="Arial"/>
              </a:rPr>
              <a:t>Pe</a:t>
            </a:r>
            <a:r>
              <a:rPr sz="1600" spc="-13" dirty="0">
                <a:latin typeface="Arial"/>
                <a:cs typeface="Arial"/>
              </a:rPr>
              <a:t>r</a:t>
            </a:r>
            <a:r>
              <a:rPr sz="1600" spc="-4" dirty="0">
                <a:latin typeface="Arial"/>
                <a:cs typeface="Arial"/>
              </a:rPr>
              <a:t>s</a:t>
            </a:r>
            <a:r>
              <a:rPr sz="1600" spc="-9" dirty="0">
                <a:latin typeface="Arial"/>
                <a:cs typeface="Arial"/>
              </a:rPr>
              <a:t>onen</a:t>
            </a:r>
            <a:r>
              <a:rPr sz="1600" spc="-4" dirty="0">
                <a:latin typeface="Arial"/>
                <a:cs typeface="Arial"/>
              </a:rPr>
              <a:t> </a:t>
            </a:r>
            <a:r>
              <a:rPr sz="1600" spc="-9" dirty="0">
                <a:latin typeface="Arial"/>
                <a:cs typeface="Arial"/>
              </a:rPr>
              <a:t>und</a:t>
            </a:r>
            <a:r>
              <a:rPr sz="1600" spc="-4" dirty="0">
                <a:latin typeface="Arial"/>
                <a:cs typeface="Arial"/>
              </a:rPr>
              <a:t> </a:t>
            </a:r>
            <a:r>
              <a:rPr sz="1600" spc="-21" dirty="0">
                <a:latin typeface="Arial"/>
                <a:cs typeface="Arial"/>
              </a:rPr>
              <a:t>G</a:t>
            </a:r>
            <a:r>
              <a:rPr sz="1600" spc="-9" dirty="0">
                <a:latin typeface="Arial"/>
                <a:cs typeface="Arial"/>
              </a:rPr>
              <a:t>ä</a:t>
            </a:r>
            <a:r>
              <a:rPr sz="1600" spc="-4" dirty="0">
                <a:latin typeface="Arial"/>
                <a:cs typeface="Arial"/>
              </a:rPr>
              <a:t>s</a:t>
            </a:r>
            <a:r>
              <a:rPr sz="1600" spc="-9" dirty="0">
                <a:latin typeface="Arial"/>
                <a:cs typeface="Arial"/>
              </a:rPr>
              <a:t>ten</a:t>
            </a:r>
            <a:r>
              <a:rPr sz="1600" spc="17" dirty="0">
                <a:latin typeface="Arial"/>
                <a:cs typeface="Arial"/>
              </a:rPr>
              <a:t> </a:t>
            </a:r>
            <a:r>
              <a:rPr sz="1600" b="1" spc="-9" dirty="0">
                <a:latin typeface="Arial"/>
                <a:cs typeface="Arial"/>
              </a:rPr>
              <a:t>ist</a:t>
            </a:r>
            <a:r>
              <a:rPr sz="1600" b="1" spc="13" dirty="0">
                <a:latin typeface="Arial"/>
                <a:cs typeface="Arial"/>
              </a:rPr>
              <a:t> </a:t>
            </a:r>
            <a:r>
              <a:rPr sz="1600" spc="-4" dirty="0">
                <a:latin typeface="Arial"/>
                <a:cs typeface="Arial"/>
              </a:rPr>
              <a:t>s</a:t>
            </a:r>
            <a:r>
              <a:rPr sz="1600" spc="-9" dirty="0">
                <a:latin typeface="Arial"/>
                <a:cs typeface="Arial"/>
              </a:rPr>
              <a:t>e</a:t>
            </a:r>
            <a:r>
              <a:rPr sz="1600" dirty="0">
                <a:latin typeface="Arial"/>
                <a:cs typeface="Arial"/>
              </a:rPr>
              <a:t>l</a:t>
            </a:r>
            <a:r>
              <a:rPr sz="1600" spc="-9" dirty="0">
                <a:latin typeface="Arial"/>
                <a:cs typeface="Arial"/>
              </a:rPr>
              <a:t>b</a:t>
            </a:r>
            <a:r>
              <a:rPr sz="1600" spc="-4" dirty="0">
                <a:latin typeface="Arial"/>
                <a:cs typeface="Arial"/>
              </a:rPr>
              <a:t>stv</a:t>
            </a:r>
            <a:r>
              <a:rPr sz="1600" spc="-9" dirty="0">
                <a:latin typeface="Arial"/>
                <a:cs typeface="Arial"/>
              </a:rPr>
              <a:t>e</a:t>
            </a:r>
            <a:r>
              <a:rPr sz="1600" spc="-13" dirty="0">
                <a:latin typeface="Arial"/>
                <a:cs typeface="Arial"/>
              </a:rPr>
              <a:t>r</a:t>
            </a:r>
            <a:r>
              <a:rPr sz="1600" spc="-4" dirty="0">
                <a:latin typeface="Arial"/>
                <a:cs typeface="Arial"/>
              </a:rPr>
              <a:t>s</a:t>
            </a:r>
            <a:r>
              <a:rPr sz="1600" spc="-9" dirty="0">
                <a:latin typeface="Arial"/>
                <a:cs typeface="Arial"/>
              </a:rPr>
              <a:t>tänd</a:t>
            </a:r>
            <a:r>
              <a:rPr sz="1600" dirty="0">
                <a:latin typeface="Arial"/>
                <a:cs typeface="Arial"/>
              </a:rPr>
              <a:t>lic</a:t>
            </a:r>
            <a:r>
              <a:rPr sz="1600" spc="-9" dirty="0">
                <a:latin typeface="Arial"/>
                <a:cs typeface="Arial"/>
              </a:rPr>
              <a:t>h</a:t>
            </a:r>
            <a:r>
              <a:rPr sz="1600" spc="-34" dirty="0">
                <a:latin typeface="Arial"/>
                <a:cs typeface="Arial"/>
              </a:rPr>
              <a:t> </a:t>
            </a:r>
            <a:r>
              <a:rPr sz="1600" b="1" spc="-43" dirty="0">
                <a:latin typeface="Arial"/>
                <a:cs typeface="Arial"/>
              </a:rPr>
              <a:t>v</a:t>
            </a:r>
            <a:r>
              <a:rPr sz="1600" b="1" spc="-13" dirty="0">
                <a:latin typeface="Arial"/>
                <a:cs typeface="Arial"/>
              </a:rPr>
              <a:t>o</a:t>
            </a:r>
            <a:r>
              <a:rPr sz="1600" b="1" spc="-9" dirty="0">
                <a:latin typeface="Arial"/>
                <a:cs typeface="Arial"/>
              </a:rPr>
              <a:t>n</a:t>
            </a:r>
            <a:r>
              <a:rPr sz="1600" b="1" spc="34" dirty="0">
                <a:latin typeface="Arial"/>
                <a:cs typeface="Arial"/>
              </a:rPr>
              <a:t> </a:t>
            </a:r>
            <a:r>
              <a:rPr sz="1600" b="1" spc="-115" dirty="0">
                <a:latin typeface="Arial"/>
                <a:cs typeface="Arial"/>
              </a:rPr>
              <a:t>V</a:t>
            </a:r>
            <a:r>
              <a:rPr sz="1600" b="1" spc="-13" dirty="0">
                <a:latin typeface="Arial"/>
                <a:cs typeface="Arial"/>
              </a:rPr>
              <a:t>o</a:t>
            </a:r>
            <a:r>
              <a:rPr sz="1600" b="1" spc="-9" dirty="0">
                <a:latin typeface="Arial"/>
                <a:cs typeface="Arial"/>
              </a:rPr>
              <a:t>r</a:t>
            </a:r>
            <a:r>
              <a:rPr sz="1600" b="1" spc="-13" dirty="0">
                <a:latin typeface="Arial"/>
                <a:cs typeface="Arial"/>
              </a:rPr>
              <a:t>t</a:t>
            </a:r>
            <a:r>
              <a:rPr sz="1600" b="1" spc="-9" dirty="0">
                <a:latin typeface="Arial"/>
                <a:cs typeface="Arial"/>
              </a:rPr>
              <a:t>eil</a:t>
            </a:r>
            <a:r>
              <a:rPr sz="1600" spc="-4" dirty="0">
                <a:latin typeface="Arial"/>
                <a:cs typeface="Arial"/>
              </a:rPr>
              <a:t>.</a:t>
            </a:r>
            <a:endParaRPr sz="1600" dirty="0">
              <a:latin typeface="Arial"/>
              <a:cs typeface="Arial"/>
            </a:endParaRPr>
          </a:p>
          <a:p>
            <a:pPr>
              <a:spcBef>
                <a:spcPts val="19"/>
              </a:spcBef>
            </a:pPr>
            <a:endParaRPr sz="1600" dirty="0">
              <a:latin typeface="Times New Roman"/>
              <a:cs typeface="Times New Roman"/>
            </a:endParaRPr>
          </a:p>
          <a:p>
            <a:pPr marL="10860" marR="5430"/>
            <a:r>
              <a:rPr sz="1600" b="1" spc="-17" dirty="0">
                <a:latin typeface="Arial"/>
                <a:cs typeface="Arial"/>
              </a:rPr>
              <a:t>D</a:t>
            </a:r>
            <a:r>
              <a:rPr sz="1600" b="1" spc="-9" dirty="0">
                <a:latin typeface="Arial"/>
                <a:cs typeface="Arial"/>
              </a:rPr>
              <a:t>ie</a:t>
            </a:r>
            <a:r>
              <a:rPr sz="1600" b="1" spc="17" dirty="0">
                <a:latin typeface="Arial"/>
                <a:cs typeface="Arial"/>
              </a:rPr>
              <a:t> </a:t>
            </a:r>
            <a:r>
              <a:rPr sz="1600" b="1" spc="-30" dirty="0">
                <a:latin typeface="Arial"/>
                <a:cs typeface="Arial"/>
              </a:rPr>
              <a:t>v</a:t>
            </a:r>
            <a:r>
              <a:rPr sz="1600" b="1" spc="-9" dirty="0">
                <a:latin typeface="Arial"/>
                <a:cs typeface="Arial"/>
              </a:rPr>
              <a:t>era</a:t>
            </a:r>
            <a:r>
              <a:rPr sz="1600" b="1" spc="-4" dirty="0">
                <a:latin typeface="Arial"/>
                <a:cs typeface="Arial"/>
              </a:rPr>
              <a:t>n</a:t>
            </a:r>
            <a:r>
              <a:rPr sz="1600" b="1" spc="-26" dirty="0">
                <a:latin typeface="Arial"/>
                <a:cs typeface="Arial"/>
              </a:rPr>
              <a:t>t</a:t>
            </a:r>
            <a:r>
              <a:rPr sz="1600" b="1" spc="21" dirty="0">
                <a:latin typeface="Arial"/>
                <a:cs typeface="Arial"/>
              </a:rPr>
              <a:t>w</a:t>
            </a:r>
            <a:r>
              <a:rPr sz="1600" b="1" spc="-13" dirty="0">
                <a:latin typeface="Arial"/>
                <a:cs typeface="Arial"/>
              </a:rPr>
              <a:t>o</a:t>
            </a:r>
            <a:r>
              <a:rPr sz="1600" b="1" spc="-9" dirty="0">
                <a:latin typeface="Arial"/>
                <a:cs typeface="Arial"/>
              </a:rPr>
              <a:t>r</a:t>
            </a:r>
            <a:r>
              <a:rPr sz="1600" b="1" spc="-13" dirty="0">
                <a:latin typeface="Arial"/>
                <a:cs typeface="Arial"/>
              </a:rPr>
              <a:t>t</a:t>
            </a:r>
            <a:r>
              <a:rPr sz="1600" b="1" spc="-4" dirty="0">
                <a:latin typeface="Arial"/>
                <a:cs typeface="Arial"/>
              </a:rPr>
              <a:t>l</a:t>
            </a:r>
            <a:r>
              <a:rPr sz="1600" b="1" dirty="0">
                <a:latin typeface="Arial"/>
                <a:cs typeface="Arial"/>
              </a:rPr>
              <a:t>i</a:t>
            </a:r>
            <a:r>
              <a:rPr sz="1600" b="1" spc="-9" dirty="0">
                <a:latin typeface="Arial"/>
                <a:cs typeface="Arial"/>
              </a:rPr>
              <a:t>c</a:t>
            </a:r>
            <a:r>
              <a:rPr sz="1600" b="1" spc="-13" dirty="0">
                <a:latin typeface="Arial"/>
                <a:cs typeface="Arial"/>
              </a:rPr>
              <a:t>h</a:t>
            </a:r>
            <a:r>
              <a:rPr sz="1600" b="1" spc="-9" dirty="0">
                <a:latin typeface="Arial"/>
                <a:cs typeface="Arial"/>
              </a:rPr>
              <a:t>e</a:t>
            </a:r>
            <a:r>
              <a:rPr sz="1600" b="1" spc="17" dirty="0">
                <a:latin typeface="Arial"/>
                <a:cs typeface="Arial"/>
              </a:rPr>
              <a:t> </a:t>
            </a:r>
            <a:r>
              <a:rPr sz="1600" b="1" spc="-47" dirty="0">
                <a:latin typeface="Arial"/>
                <a:cs typeface="Arial"/>
              </a:rPr>
              <a:t>A</a:t>
            </a:r>
            <a:r>
              <a:rPr sz="1600" b="1" spc="-4" dirty="0">
                <a:latin typeface="Arial"/>
                <a:cs typeface="Arial"/>
              </a:rPr>
              <a:t>u</a:t>
            </a:r>
            <a:r>
              <a:rPr sz="1600" b="1" spc="-13" dirty="0">
                <a:latin typeface="Arial"/>
                <a:cs typeface="Arial"/>
              </a:rPr>
              <a:t>f</a:t>
            </a:r>
            <a:r>
              <a:rPr sz="1600" b="1" dirty="0">
                <a:latin typeface="Arial"/>
                <a:cs typeface="Arial"/>
              </a:rPr>
              <a:t>s</a:t>
            </a:r>
            <a:r>
              <a:rPr sz="1600" b="1" spc="-9" dirty="0">
                <a:latin typeface="Arial"/>
                <a:cs typeface="Arial"/>
              </a:rPr>
              <a:t>ic</a:t>
            </a:r>
            <a:r>
              <a:rPr sz="1600" b="1" spc="-4" dirty="0">
                <a:latin typeface="Arial"/>
                <a:cs typeface="Arial"/>
              </a:rPr>
              <a:t>h</a:t>
            </a:r>
            <a:r>
              <a:rPr sz="1600" b="1" spc="-13" dirty="0">
                <a:latin typeface="Arial"/>
                <a:cs typeface="Arial"/>
              </a:rPr>
              <a:t>t</a:t>
            </a:r>
            <a:r>
              <a:rPr sz="1600" b="1" spc="-9" dirty="0">
                <a:latin typeface="Arial"/>
                <a:cs typeface="Arial"/>
              </a:rPr>
              <a:t>s</a:t>
            </a:r>
            <a:r>
              <a:rPr sz="1600" b="1" spc="-4" dirty="0">
                <a:latin typeface="Arial"/>
                <a:cs typeface="Arial"/>
              </a:rPr>
              <a:t>p</a:t>
            </a:r>
            <a:r>
              <a:rPr sz="1600" b="1" spc="-9" dirty="0">
                <a:latin typeface="Arial"/>
                <a:cs typeface="Arial"/>
              </a:rPr>
              <a:t>ers</a:t>
            </a:r>
            <a:r>
              <a:rPr sz="1600" b="1" spc="-13" dirty="0">
                <a:latin typeface="Arial"/>
                <a:cs typeface="Arial"/>
              </a:rPr>
              <a:t>o</a:t>
            </a:r>
            <a:r>
              <a:rPr sz="1600" b="1" spc="-9" dirty="0">
                <a:latin typeface="Arial"/>
                <a:cs typeface="Arial"/>
              </a:rPr>
              <a:t>n</a:t>
            </a:r>
            <a:r>
              <a:rPr sz="1600" b="1" spc="-4" dirty="0">
                <a:latin typeface="Arial"/>
                <a:cs typeface="Arial"/>
              </a:rPr>
              <a:t> </a:t>
            </a:r>
            <a:r>
              <a:rPr sz="1600" b="1" spc="-9" dirty="0">
                <a:latin typeface="Arial"/>
                <a:cs typeface="Arial"/>
              </a:rPr>
              <a:t>a</a:t>
            </a:r>
            <a:r>
              <a:rPr sz="1600" b="1" spc="-4" dirty="0">
                <a:latin typeface="Arial"/>
                <a:cs typeface="Arial"/>
              </a:rPr>
              <a:t>u</a:t>
            </a:r>
            <a:r>
              <a:rPr sz="1600" b="1" spc="-9" dirty="0">
                <a:latin typeface="Arial"/>
                <a:cs typeface="Arial"/>
              </a:rPr>
              <a:t>f</a:t>
            </a:r>
            <a:r>
              <a:rPr sz="1600" b="1" spc="-4" dirty="0">
                <a:latin typeface="Arial"/>
                <a:cs typeface="Arial"/>
              </a:rPr>
              <a:t> </a:t>
            </a:r>
            <a:r>
              <a:rPr lang="de-DE" sz="1600" b="1" spc="-9" dirty="0">
                <a:latin typeface="Arial"/>
                <a:cs typeface="Arial"/>
              </a:rPr>
              <a:t>Schießstätten</a:t>
            </a:r>
            <a:r>
              <a:rPr lang="de-DE" sz="1600" b="1" spc="4" dirty="0">
                <a:latin typeface="Arial"/>
                <a:cs typeface="Arial"/>
              </a:rPr>
              <a:t> für</a:t>
            </a:r>
            <a:r>
              <a:rPr sz="1600" b="1" spc="4" dirty="0">
                <a:latin typeface="Arial"/>
                <a:cs typeface="Arial"/>
              </a:rPr>
              <a:t> </a:t>
            </a:r>
            <a:r>
              <a:rPr lang="de-DE" sz="1600" b="1" spc="4" dirty="0">
                <a:latin typeface="Arial"/>
                <a:cs typeface="Arial"/>
              </a:rPr>
              <a:t>erlaubnispflichtige W</a:t>
            </a:r>
            <a:r>
              <a:rPr lang="de-DE" sz="1600" b="1" spc="-9" dirty="0">
                <a:latin typeface="Arial"/>
                <a:cs typeface="Arial"/>
              </a:rPr>
              <a:t>affen</a:t>
            </a:r>
            <a:r>
              <a:rPr sz="1600" b="1" spc="4" dirty="0">
                <a:latin typeface="Arial"/>
                <a:cs typeface="Arial"/>
              </a:rPr>
              <a:t> </a:t>
            </a:r>
            <a:r>
              <a:rPr sz="1600" b="1" spc="-9" dirty="0">
                <a:latin typeface="Arial"/>
                <a:cs typeface="Arial"/>
              </a:rPr>
              <a:t>m</a:t>
            </a:r>
            <a:r>
              <a:rPr sz="1600" b="1" spc="-13" dirty="0">
                <a:latin typeface="Arial"/>
                <a:cs typeface="Arial"/>
              </a:rPr>
              <a:t>u</a:t>
            </a:r>
            <a:r>
              <a:rPr sz="1600" b="1" spc="-9" dirty="0">
                <a:latin typeface="Arial"/>
                <a:cs typeface="Arial"/>
              </a:rPr>
              <a:t>ss</a:t>
            </a:r>
            <a:r>
              <a:rPr sz="1600" b="1" spc="9" dirty="0">
                <a:latin typeface="Arial"/>
                <a:cs typeface="Arial"/>
              </a:rPr>
              <a:t> </a:t>
            </a:r>
            <a:r>
              <a:rPr lang="de-DE" sz="1600" b="1" spc="9" dirty="0">
                <a:latin typeface="Arial"/>
                <a:cs typeface="Arial"/>
              </a:rPr>
              <a:t>zusätzlich eine</a:t>
            </a:r>
            <a:r>
              <a:rPr sz="1600" b="1" spc="-4" dirty="0">
                <a:latin typeface="Arial"/>
                <a:cs typeface="Arial"/>
              </a:rPr>
              <a:t> </a:t>
            </a:r>
            <a:r>
              <a:rPr sz="1600" b="1" spc="-64" dirty="0">
                <a:latin typeface="Arial"/>
                <a:cs typeface="Arial"/>
              </a:rPr>
              <a:t>W</a:t>
            </a:r>
            <a:r>
              <a:rPr sz="1600" b="1" spc="-9" dirty="0">
                <a:latin typeface="Arial"/>
                <a:cs typeface="Arial"/>
              </a:rPr>
              <a:t>a</a:t>
            </a:r>
            <a:r>
              <a:rPr sz="1600" b="1" spc="-13" dirty="0">
                <a:latin typeface="Arial"/>
                <a:cs typeface="Arial"/>
              </a:rPr>
              <a:t>ff</a:t>
            </a:r>
            <a:r>
              <a:rPr sz="1600" b="1" spc="-9" dirty="0">
                <a:latin typeface="Arial"/>
                <a:cs typeface="Arial"/>
              </a:rPr>
              <a:t>e</a:t>
            </a:r>
            <a:r>
              <a:rPr sz="1600" b="1" spc="-13" dirty="0">
                <a:latin typeface="Arial"/>
                <a:cs typeface="Arial"/>
              </a:rPr>
              <a:t>n</a:t>
            </a:r>
            <a:r>
              <a:rPr lang="de-DE" sz="1600" b="1" spc="-13" dirty="0">
                <a:latin typeface="Arial"/>
                <a:cs typeface="Arial"/>
              </a:rPr>
              <a:t>sachkunde</a:t>
            </a:r>
            <a:r>
              <a:rPr sz="1600" b="1" spc="38" dirty="0">
                <a:latin typeface="Arial"/>
                <a:cs typeface="Arial"/>
              </a:rPr>
              <a:t> </a:t>
            </a:r>
            <a:r>
              <a:rPr sz="1600" b="1" spc="-13" dirty="0">
                <a:latin typeface="Arial"/>
                <a:cs typeface="Arial"/>
              </a:rPr>
              <a:t>n</a:t>
            </a:r>
            <a:r>
              <a:rPr sz="1600" b="1" spc="-9" dirty="0">
                <a:latin typeface="Arial"/>
                <a:cs typeface="Arial"/>
              </a:rPr>
              <a:t>ach</a:t>
            </a:r>
            <a:r>
              <a:rPr sz="1600" b="1" spc="-4" dirty="0">
                <a:latin typeface="Arial"/>
                <a:cs typeface="Arial"/>
              </a:rPr>
              <a:t> </a:t>
            </a:r>
            <a:r>
              <a:rPr sz="1600" b="1" spc="-9" dirty="0">
                <a:latin typeface="Arial"/>
                <a:cs typeface="Arial"/>
              </a:rPr>
              <a:t>§7</a:t>
            </a:r>
            <a:r>
              <a:rPr sz="1600" b="1" spc="9" dirty="0">
                <a:latin typeface="Arial"/>
                <a:cs typeface="Arial"/>
              </a:rPr>
              <a:t> </a:t>
            </a:r>
            <a:r>
              <a:rPr sz="1600" b="1" spc="-64" dirty="0">
                <a:latin typeface="Arial"/>
                <a:cs typeface="Arial"/>
              </a:rPr>
              <a:t>W</a:t>
            </a:r>
            <a:r>
              <a:rPr sz="1600" b="1" spc="-9" dirty="0">
                <a:latin typeface="Arial"/>
                <a:cs typeface="Arial"/>
              </a:rPr>
              <a:t>a</a:t>
            </a:r>
            <a:r>
              <a:rPr sz="1600" b="1" spc="-13" dirty="0">
                <a:latin typeface="Arial"/>
                <a:cs typeface="Arial"/>
              </a:rPr>
              <a:t>ffG</a:t>
            </a:r>
            <a:r>
              <a:rPr sz="1600" b="1" spc="21" dirty="0">
                <a:latin typeface="Arial"/>
                <a:cs typeface="Arial"/>
              </a:rPr>
              <a:t> </a:t>
            </a:r>
            <a:r>
              <a:rPr lang="de-DE" sz="1600" b="1" spc="21" dirty="0">
                <a:latin typeface="Arial"/>
                <a:cs typeface="Arial"/>
              </a:rPr>
              <a:t>durch eine WBK nachweisen</a:t>
            </a:r>
            <a:r>
              <a:rPr sz="1600" b="1" spc="-4" dirty="0">
                <a:latin typeface="Arial"/>
                <a:cs typeface="Arial"/>
              </a:rPr>
              <a:t>.</a:t>
            </a:r>
            <a:endParaRPr sz="1600" dirty="0">
              <a:latin typeface="Arial"/>
              <a:cs typeface="Arial"/>
            </a:endParaRPr>
          </a:p>
          <a:p>
            <a:pPr>
              <a:spcBef>
                <a:spcPts val="19"/>
              </a:spcBef>
            </a:pPr>
            <a:endParaRPr sz="1600" dirty="0">
              <a:latin typeface="Times New Roman"/>
              <a:cs typeface="Times New Roman"/>
            </a:endParaRPr>
          </a:p>
          <a:p>
            <a:pPr marL="10860" marR="4887"/>
            <a:r>
              <a:rPr sz="1600" spc="-17" dirty="0">
                <a:latin typeface="Arial"/>
                <a:cs typeface="Arial"/>
              </a:rPr>
              <a:t>D</a:t>
            </a:r>
            <a:r>
              <a:rPr sz="1600" dirty="0">
                <a:latin typeface="Arial"/>
                <a:cs typeface="Arial"/>
              </a:rPr>
              <a:t>i</a:t>
            </a:r>
            <a:r>
              <a:rPr sz="1600" spc="-9" dirty="0">
                <a:latin typeface="Arial"/>
                <a:cs typeface="Arial"/>
              </a:rPr>
              <a:t>e</a:t>
            </a:r>
            <a:r>
              <a:rPr sz="1600" dirty="0">
                <a:latin typeface="Arial"/>
                <a:cs typeface="Arial"/>
              </a:rPr>
              <a:t> </a:t>
            </a:r>
            <a:r>
              <a:rPr sz="1600" spc="-4" dirty="0">
                <a:latin typeface="Arial"/>
                <a:cs typeface="Arial"/>
              </a:rPr>
              <a:t>v</a:t>
            </a:r>
            <a:r>
              <a:rPr sz="1600" spc="-9" dirty="0">
                <a:latin typeface="Arial"/>
                <a:cs typeface="Arial"/>
              </a:rPr>
              <a:t>e</a:t>
            </a:r>
            <a:r>
              <a:rPr sz="1600" spc="-13" dirty="0">
                <a:latin typeface="Arial"/>
                <a:cs typeface="Arial"/>
              </a:rPr>
              <a:t>r</a:t>
            </a:r>
            <a:r>
              <a:rPr sz="1600" spc="-9" dirty="0">
                <a:latin typeface="Arial"/>
                <a:cs typeface="Arial"/>
              </a:rPr>
              <a:t>ant</a:t>
            </a:r>
            <a:r>
              <a:rPr sz="1600" spc="-26" dirty="0">
                <a:latin typeface="Arial"/>
                <a:cs typeface="Arial"/>
              </a:rPr>
              <a:t>w</a:t>
            </a:r>
            <a:r>
              <a:rPr sz="1600" dirty="0">
                <a:latin typeface="Arial"/>
                <a:cs typeface="Arial"/>
              </a:rPr>
              <a:t>o</a:t>
            </a:r>
            <a:r>
              <a:rPr sz="1600" spc="-4" dirty="0">
                <a:latin typeface="Arial"/>
                <a:cs typeface="Arial"/>
              </a:rPr>
              <a:t>rt</a:t>
            </a:r>
            <a:r>
              <a:rPr sz="1600" dirty="0">
                <a:latin typeface="Arial"/>
                <a:cs typeface="Arial"/>
              </a:rPr>
              <a:t>l</a:t>
            </a:r>
            <a:r>
              <a:rPr sz="1600" spc="-13" dirty="0">
                <a:latin typeface="Arial"/>
                <a:cs typeface="Arial"/>
              </a:rPr>
              <a:t>i</a:t>
            </a:r>
            <a:r>
              <a:rPr sz="1600" spc="-4" dirty="0">
                <a:latin typeface="Arial"/>
                <a:cs typeface="Arial"/>
              </a:rPr>
              <a:t>c</a:t>
            </a:r>
            <a:r>
              <a:rPr sz="1600" spc="-9" dirty="0">
                <a:latin typeface="Arial"/>
                <a:cs typeface="Arial"/>
              </a:rPr>
              <a:t>he</a:t>
            </a:r>
            <a:r>
              <a:rPr sz="1600" spc="111" dirty="0">
                <a:latin typeface="Arial"/>
                <a:cs typeface="Arial"/>
              </a:rPr>
              <a:t> </a:t>
            </a:r>
            <a:r>
              <a:rPr sz="1600" spc="-9" dirty="0">
                <a:latin typeface="Arial"/>
                <a:cs typeface="Arial"/>
              </a:rPr>
              <a:t>Auf</a:t>
            </a:r>
            <a:r>
              <a:rPr sz="1600" spc="-4" dirty="0">
                <a:latin typeface="Arial"/>
                <a:cs typeface="Arial"/>
              </a:rPr>
              <a:t>sic</a:t>
            </a:r>
            <a:r>
              <a:rPr sz="1600" spc="-9" dirty="0">
                <a:latin typeface="Arial"/>
                <a:cs typeface="Arial"/>
              </a:rPr>
              <a:t>ht</a:t>
            </a:r>
            <a:r>
              <a:rPr sz="1600" spc="-4" dirty="0">
                <a:latin typeface="Arial"/>
                <a:cs typeface="Arial"/>
              </a:rPr>
              <a:t>s</a:t>
            </a:r>
            <a:r>
              <a:rPr sz="1600" spc="-21" dirty="0">
                <a:latin typeface="Arial"/>
                <a:cs typeface="Arial"/>
              </a:rPr>
              <a:t>p</a:t>
            </a:r>
            <a:r>
              <a:rPr sz="1600" spc="-9" dirty="0">
                <a:latin typeface="Arial"/>
                <a:cs typeface="Arial"/>
              </a:rPr>
              <a:t>e</a:t>
            </a:r>
            <a:r>
              <a:rPr sz="1600" spc="-13" dirty="0">
                <a:latin typeface="Arial"/>
                <a:cs typeface="Arial"/>
              </a:rPr>
              <a:t>r</a:t>
            </a:r>
            <a:r>
              <a:rPr sz="1600" spc="-4" dirty="0">
                <a:latin typeface="Arial"/>
                <a:cs typeface="Arial"/>
              </a:rPr>
              <a:t>s</a:t>
            </a:r>
            <a:r>
              <a:rPr sz="1600" spc="-9" dirty="0">
                <a:latin typeface="Arial"/>
                <a:cs typeface="Arial"/>
              </a:rPr>
              <a:t>on</a:t>
            </a:r>
            <a:r>
              <a:rPr lang="de-DE" sz="1600" spc="-9" dirty="0">
                <a:latin typeface="Arial"/>
                <a:cs typeface="Arial"/>
              </a:rPr>
              <a:t> </a:t>
            </a:r>
            <a:r>
              <a:rPr sz="1600" spc="-9" dirty="0">
                <a:latin typeface="Arial"/>
                <a:cs typeface="Arial"/>
              </a:rPr>
              <a:t>auf</a:t>
            </a:r>
            <a:r>
              <a:rPr lang="de-DE" sz="1600" spc="-9" dirty="0">
                <a:latin typeface="Arial"/>
                <a:cs typeface="Arial"/>
              </a:rPr>
              <a:t> </a:t>
            </a:r>
            <a:r>
              <a:rPr sz="1600" spc="-13" dirty="0">
                <a:latin typeface="Arial"/>
                <a:cs typeface="Arial"/>
              </a:rPr>
              <a:t>S</a:t>
            </a:r>
            <a:r>
              <a:rPr sz="1600" spc="-4" dirty="0">
                <a:latin typeface="Arial"/>
                <a:cs typeface="Arial"/>
              </a:rPr>
              <a:t>c</a:t>
            </a:r>
            <a:r>
              <a:rPr sz="1600" spc="-9" dirty="0">
                <a:latin typeface="Arial"/>
                <a:cs typeface="Arial"/>
              </a:rPr>
              <a:t>h</a:t>
            </a:r>
            <a:r>
              <a:rPr sz="1600" spc="-13" dirty="0">
                <a:latin typeface="Arial"/>
                <a:cs typeface="Arial"/>
              </a:rPr>
              <a:t>i</a:t>
            </a:r>
            <a:r>
              <a:rPr sz="1600" spc="-9" dirty="0">
                <a:latin typeface="Arial"/>
                <a:cs typeface="Arial"/>
              </a:rPr>
              <a:t>e</a:t>
            </a:r>
            <a:r>
              <a:rPr sz="1600" spc="-13" dirty="0">
                <a:latin typeface="Arial"/>
                <a:cs typeface="Arial"/>
              </a:rPr>
              <a:t>ß</a:t>
            </a:r>
            <a:r>
              <a:rPr sz="1600" spc="-4" dirty="0">
                <a:latin typeface="Arial"/>
                <a:cs typeface="Arial"/>
              </a:rPr>
              <a:t>s</a:t>
            </a:r>
            <a:r>
              <a:rPr sz="1600" spc="-9" dirty="0">
                <a:latin typeface="Arial"/>
                <a:cs typeface="Arial"/>
              </a:rPr>
              <a:t>tätten</a:t>
            </a:r>
            <a:r>
              <a:rPr sz="1600" spc="120" dirty="0">
                <a:latin typeface="Arial"/>
                <a:cs typeface="Arial"/>
              </a:rPr>
              <a:t> </a:t>
            </a:r>
            <a:r>
              <a:rPr sz="1600" spc="-13" dirty="0">
                <a:latin typeface="Arial"/>
                <a:cs typeface="Arial"/>
              </a:rPr>
              <a:t>m</a:t>
            </a:r>
            <a:r>
              <a:rPr sz="1600" dirty="0">
                <a:latin typeface="Arial"/>
                <a:cs typeface="Arial"/>
              </a:rPr>
              <a:t>i</a:t>
            </a:r>
            <a:r>
              <a:rPr sz="1600" spc="-4" dirty="0">
                <a:latin typeface="Arial"/>
                <a:cs typeface="Arial"/>
              </a:rPr>
              <a:t>t</a:t>
            </a:r>
            <a:r>
              <a:rPr sz="1600" dirty="0">
                <a:latin typeface="Arial"/>
                <a:cs typeface="Arial"/>
              </a:rPr>
              <a:t> </a:t>
            </a:r>
            <a:r>
              <a:rPr lang="de-DE" sz="1600" dirty="0">
                <a:latin typeface="Arial"/>
                <a:cs typeface="Arial"/>
              </a:rPr>
              <a:t> erlaubnisfreien (Druckluftwaffen</a:t>
            </a:r>
            <a:r>
              <a:rPr lang="de-DE" sz="1600" spc="-9" dirty="0">
                <a:latin typeface="Arial"/>
                <a:cs typeface="Arial"/>
              </a:rPr>
              <a:t>)</a:t>
            </a:r>
            <a:r>
              <a:rPr sz="1600" spc="120" dirty="0">
                <a:latin typeface="Arial"/>
                <a:cs typeface="Arial"/>
              </a:rPr>
              <a:t> </a:t>
            </a:r>
            <a:r>
              <a:rPr sz="1600" spc="-4" dirty="0">
                <a:latin typeface="Arial"/>
                <a:cs typeface="Arial"/>
              </a:rPr>
              <a:t>s</a:t>
            </a:r>
            <a:r>
              <a:rPr sz="1600" spc="-9" dirty="0">
                <a:latin typeface="Arial"/>
                <a:cs typeface="Arial"/>
              </a:rPr>
              <a:t>o</a:t>
            </a:r>
            <a:r>
              <a:rPr sz="1600" dirty="0">
                <a:latin typeface="Arial"/>
                <a:cs typeface="Arial"/>
              </a:rPr>
              <a:t>l</a:t>
            </a:r>
            <a:r>
              <a:rPr sz="1600" spc="-4" dirty="0">
                <a:latin typeface="Arial"/>
                <a:cs typeface="Arial"/>
              </a:rPr>
              <a:t>l s</a:t>
            </a:r>
            <a:r>
              <a:rPr sz="1600" spc="-9" dirty="0">
                <a:latin typeface="Arial"/>
                <a:cs typeface="Arial"/>
              </a:rPr>
              <a:t>a</a:t>
            </a:r>
            <a:r>
              <a:rPr sz="1600" spc="-4" dirty="0">
                <a:latin typeface="Arial"/>
                <a:cs typeface="Arial"/>
              </a:rPr>
              <a:t>c</a:t>
            </a:r>
            <a:r>
              <a:rPr sz="1600" spc="-9" dirty="0">
                <a:latin typeface="Arial"/>
                <a:cs typeface="Arial"/>
              </a:rPr>
              <a:t>h</a:t>
            </a:r>
            <a:r>
              <a:rPr sz="1600" spc="-4" dirty="0">
                <a:latin typeface="Arial"/>
                <a:cs typeface="Arial"/>
              </a:rPr>
              <a:t>k</a:t>
            </a:r>
            <a:r>
              <a:rPr sz="1600" spc="-9" dirty="0">
                <a:latin typeface="Arial"/>
                <a:cs typeface="Arial"/>
              </a:rPr>
              <a:t>und</a:t>
            </a:r>
            <a:r>
              <a:rPr sz="1600" dirty="0">
                <a:latin typeface="Arial"/>
                <a:cs typeface="Arial"/>
              </a:rPr>
              <a:t>i</a:t>
            </a:r>
            <a:r>
              <a:rPr sz="1600" spc="-9" dirty="0">
                <a:latin typeface="Arial"/>
                <a:cs typeface="Arial"/>
              </a:rPr>
              <a:t>g</a:t>
            </a:r>
            <a:r>
              <a:rPr sz="1600" spc="-21" dirty="0">
                <a:latin typeface="Arial"/>
                <a:cs typeface="Arial"/>
              </a:rPr>
              <a:t> </a:t>
            </a:r>
            <a:r>
              <a:rPr sz="1600" dirty="0">
                <a:latin typeface="Arial"/>
                <a:cs typeface="Arial"/>
              </a:rPr>
              <a:t>i</a:t>
            </a:r>
            <a:r>
              <a:rPr sz="1600" spc="-9" dirty="0">
                <a:latin typeface="Arial"/>
                <a:cs typeface="Arial"/>
              </a:rPr>
              <a:t>n</a:t>
            </a:r>
            <a:r>
              <a:rPr sz="1600" spc="-4" dirty="0">
                <a:latin typeface="Arial"/>
                <a:cs typeface="Arial"/>
              </a:rPr>
              <a:t> </a:t>
            </a:r>
            <a:r>
              <a:rPr sz="1600" spc="-9" dirty="0">
                <a:latin typeface="Arial"/>
                <a:cs typeface="Arial"/>
              </a:rPr>
              <a:t>Be</a:t>
            </a:r>
            <a:r>
              <a:rPr sz="1600" spc="-4" dirty="0">
                <a:latin typeface="Arial"/>
                <a:cs typeface="Arial"/>
              </a:rPr>
              <a:t>z</a:t>
            </a:r>
            <a:r>
              <a:rPr sz="1600" spc="-9" dirty="0">
                <a:latin typeface="Arial"/>
                <a:cs typeface="Arial"/>
              </a:rPr>
              <a:t>ug</a:t>
            </a:r>
            <a:r>
              <a:rPr sz="1600" spc="-4" dirty="0">
                <a:latin typeface="Arial"/>
                <a:cs typeface="Arial"/>
              </a:rPr>
              <a:t> </a:t>
            </a:r>
            <a:r>
              <a:rPr sz="1600" spc="-9" dirty="0">
                <a:latin typeface="Arial"/>
                <a:cs typeface="Arial"/>
              </a:rPr>
              <a:t>auf</a:t>
            </a:r>
            <a:r>
              <a:rPr sz="1600" spc="9" dirty="0">
                <a:latin typeface="Arial"/>
                <a:cs typeface="Arial"/>
              </a:rPr>
              <a:t> </a:t>
            </a:r>
            <a:r>
              <a:rPr sz="1600" spc="-9" dirty="0">
                <a:latin typeface="Arial"/>
                <a:cs typeface="Arial"/>
              </a:rPr>
              <a:t>d</a:t>
            </a:r>
            <a:r>
              <a:rPr sz="1600" dirty="0">
                <a:latin typeface="Arial"/>
                <a:cs typeface="Arial"/>
              </a:rPr>
              <a:t>i</a:t>
            </a:r>
            <a:r>
              <a:rPr sz="1600" spc="-9" dirty="0">
                <a:latin typeface="Arial"/>
                <a:cs typeface="Arial"/>
              </a:rPr>
              <a:t>e</a:t>
            </a:r>
            <a:r>
              <a:rPr sz="1600" spc="-34" dirty="0">
                <a:latin typeface="Arial"/>
                <a:cs typeface="Arial"/>
              </a:rPr>
              <a:t> </a:t>
            </a:r>
            <a:r>
              <a:rPr sz="1600" spc="-13" dirty="0">
                <a:latin typeface="Arial"/>
                <a:cs typeface="Arial"/>
              </a:rPr>
              <a:t>T</a:t>
            </a:r>
            <a:r>
              <a:rPr sz="1600" spc="-9" dirty="0">
                <a:latin typeface="Arial"/>
                <a:cs typeface="Arial"/>
              </a:rPr>
              <a:t>ät</a:t>
            </a:r>
            <a:r>
              <a:rPr sz="1600" dirty="0">
                <a:latin typeface="Arial"/>
                <a:cs typeface="Arial"/>
              </a:rPr>
              <a:t>i</a:t>
            </a:r>
            <a:r>
              <a:rPr sz="1600" spc="-9" dirty="0">
                <a:latin typeface="Arial"/>
                <a:cs typeface="Arial"/>
              </a:rPr>
              <a:t>g</a:t>
            </a:r>
            <a:r>
              <a:rPr sz="1600" spc="-4" dirty="0">
                <a:latin typeface="Arial"/>
                <a:cs typeface="Arial"/>
              </a:rPr>
              <a:t>k</a:t>
            </a:r>
            <a:r>
              <a:rPr sz="1600" spc="-9" dirty="0">
                <a:latin typeface="Arial"/>
                <a:cs typeface="Arial"/>
              </a:rPr>
              <a:t>e</a:t>
            </a:r>
            <a:r>
              <a:rPr sz="1600" dirty="0">
                <a:latin typeface="Arial"/>
                <a:cs typeface="Arial"/>
              </a:rPr>
              <a:t>i</a:t>
            </a:r>
            <a:r>
              <a:rPr sz="1600" spc="-4" dirty="0">
                <a:latin typeface="Arial"/>
                <a:cs typeface="Arial"/>
              </a:rPr>
              <a:t>t</a:t>
            </a:r>
            <a:r>
              <a:rPr sz="1600" spc="-13" dirty="0">
                <a:latin typeface="Arial"/>
                <a:cs typeface="Arial"/>
              </a:rPr>
              <a:t> </a:t>
            </a:r>
            <a:r>
              <a:rPr sz="1600" spc="-9" dirty="0">
                <a:latin typeface="Arial"/>
                <a:cs typeface="Arial"/>
              </a:rPr>
              <a:t>a</a:t>
            </a:r>
            <a:r>
              <a:rPr sz="1600" dirty="0">
                <a:latin typeface="Arial"/>
                <a:cs typeface="Arial"/>
              </a:rPr>
              <a:t>l</a:t>
            </a:r>
            <a:r>
              <a:rPr sz="1600" spc="-9" dirty="0">
                <a:latin typeface="Arial"/>
                <a:cs typeface="Arial"/>
              </a:rPr>
              <a:t>s</a:t>
            </a:r>
            <a:r>
              <a:rPr sz="1600" spc="4" dirty="0">
                <a:latin typeface="Arial"/>
                <a:cs typeface="Arial"/>
              </a:rPr>
              <a:t> </a:t>
            </a:r>
            <a:r>
              <a:rPr sz="1600" spc="-9" dirty="0">
                <a:latin typeface="Arial"/>
                <a:cs typeface="Arial"/>
              </a:rPr>
              <a:t>Standauf</a:t>
            </a:r>
            <a:r>
              <a:rPr sz="1600" spc="-4" dirty="0">
                <a:latin typeface="Arial"/>
                <a:cs typeface="Arial"/>
              </a:rPr>
              <a:t>sic</a:t>
            </a:r>
            <a:r>
              <a:rPr sz="1600" spc="-9" dirty="0">
                <a:latin typeface="Arial"/>
                <a:cs typeface="Arial"/>
              </a:rPr>
              <a:t>ht</a:t>
            </a:r>
            <a:r>
              <a:rPr sz="1600" spc="-13" dirty="0">
                <a:latin typeface="Arial"/>
                <a:cs typeface="Arial"/>
              </a:rPr>
              <a:t> </a:t>
            </a:r>
            <a:r>
              <a:rPr sz="1600" spc="-4" dirty="0">
                <a:latin typeface="Arial"/>
                <a:cs typeface="Arial"/>
              </a:rPr>
              <a:t>s</a:t>
            </a:r>
            <a:r>
              <a:rPr sz="1600" spc="-9" dirty="0">
                <a:latin typeface="Arial"/>
                <a:cs typeface="Arial"/>
              </a:rPr>
              <a:t>e</a:t>
            </a:r>
            <a:r>
              <a:rPr sz="1600" dirty="0">
                <a:latin typeface="Arial"/>
                <a:cs typeface="Arial"/>
              </a:rPr>
              <a:t>i</a:t>
            </a:r>
            <a:r>
              <a:rPr sz="1600" spc="-9" dirty="0">
                <a:latin typeface="Arial"/>
                <a:cs typeface="Arial"/>
              </a:rPr>
              <a:t>n.</a:t>
            </a:r>
            <a:endParaRPr sz="1600" dirty="0">
              <a:latin typeface="Arial"/>
              <a:cs typeface="Arial"/>
            </a:endParaRPr>
          </a:p>
        </p:txBody>
      </p:sp>
      <p:sp>
        <p:nvSpPr>
          <p:cNvPr id="3" name="object 9">
            <a:extLst>
              <a:ext uri="{FF2B5EF4-FFF2-40B4-BE49-F238E27FC236}">
                <a16:creationId xmlns:a16="http://schemas.microsoft.com/office/drawing/2014/main" id="{AA296402-F2C7-4364-8325-67356539DFF4}"/>
              </a:ext>
            </a:extLst>
          </p:cNvPr>
          <p:cNvSpPr txBox="1"/>
          <p:nvPr/>
        </p:nvSpPr>
        <p:spPr>
          <a:xfrm>
            <a:off x="406400" y="1562822"/>
            <a:ext cx="5277394" cy="369332"/>
          </a:xfrm>
          <a:prstGeom prst="rect">
            <a:avLst/>
          </a:prstGeom>
        </p:spPr>
        <p:txBody>
          <a:bodyPr vert="horz" wrap="square" lIns="0" tIns="0" rIns="0" bIns="0" rtlCol="0">
            <a:spAutoFit/>
          </a:bodyPr>
          <a:lstStyle/>
          <a:p>
            <a:pPr marL="10860">
              <a:spcBef>
                <a:spcPts val="1411"/>
              </a:spcBef>
            </a:pPr>
            <a:r>
              <a:rPr lang="de-DE" sz="2400" b="1" spc="-13" dirty="0">
                <a:latin typeface="Arial"/>
                <a:cs typeface="Arial"/>
              </a:rPr>
              <a:t>Voraussetzungen für Aufsichten</a:t>
            </a:r>
            <a:endParaRPr sz="2400" dirty="0">
              <a:latin typeface="Arial"/>
              <a:cs typeface="Arial"/>
            </a:endParaRPr>
          </a:p>
        </p:txBody>
      </p:sp>
    </p:spTree>
    <p:extLst>
      <p:ext uri="{BB962C8B-B14F-4D97-AF65-F5344CB8AC3E}">
        <p14:creationId xmlns:p14="http://schemas.microsoft.com/office/powerpoint/2010/main" val="1619015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25042" y="1824564"/>
            <a:ext cx="5169835" cy="317108"/>
          </a:xfrm>
          <a:custGeom>
            <a:avLst/>
            <a:gdLst/>
            <a:ahLst/>
            <a:cxnLst/>
            <a:rect l="l" t="t"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p:spPr>
        <p:txBody>
          <a:bodyPr wrap="square" lIns="0" tIns="0" rIns="0" bIns="0" rtlCol="0"/>
          <a:lstStyle/>
          <a:p>
            <a:endParaRPr/>
          </a:p>
        </p:txBody>
      </p:sp>
      <p:sp>
        <p:nvSpPr>
          <p:cNvPr id="7" name="object 7"/>
          <p:cNvSpPr txBox="1"/>
          <p:nvPr/>
        </p:nvSpPr>
        <p:spPr>
          <a:xfrm>
            <a:off x="844364" y="1453074"/>
            <a:ext cx="7801796" cy="1729704"/>
          </a:xfrm>
          <a:prstGeom prst="rect">
            <a:avLst/>
          </a:prstGeom>
        </p:spPr>
        <p:txBody>
          <a:bodyPr vert="horz" wrap="square" lIns="0" tIns="0" rIns="0" bIns="0" rtlCol="0">
            <a:spAutoFit/>
          </a:bodyPr>
          <a:lstStyle/>
          <a:p>
            <a:pPr marL="10860"/>
            <a:r>
              <a:rPr sz="2000" b="1" spc="-9" dirty="0">
                <a:latin typeface="Arial"/>
                <a:cs typeface="Arial"/>
              </a:rPr>
              <a:t>Do</a:t>
            </a:r>
            <a:r>
              <a:rPr sz="2000" b="1" spc="-4" dirty="0">
                <a:latin typeface="Arial"/>
                <a:cs typeface="Arial"/>
              </a:rPr>
              <a:t>k</a:t>
            </a:r>
            <a:r>
              <a:rPr sz="2000" b="1" spc="-9" dirty="0">
                <a:latin typeface="Arial"/>
                <a:cs typeface="Arial"/>
              </a:rPr>
              <a:t>u</a:t>
            </a:r>
            <a:r>
              <a:rPr sz="2000" b="1" spc="-4" dirty="0">
                <a:latin typeface="Arial"/>
                <a:cs typeface="Arial"/>
              </a:rPr>
              <a:t>me</a:t>
            </a:r>
            <a:r>
              <a:rPr sz="2000" b="1" spc="-9" dirty="0">
                <a:latin typeface="Arial"/>
                <a:cs typeface="Arial"/>
              </a:rPr>
              <a:t>n</a:t>
            </a:r>
            <a:r>
              <a:rPr sz="2000" b="1" dirty="0">
                <a:latin typeface="Arial"/>
                <a:cs typeface="Arial"/>
              </a:rPr>
              <a:t>t</a:t>
            </a:r>
            <a:r>
              <a:rPr sz="2000" b="1" spc="-4" dirty="0">
                <a:latin typeface="Arial"/>
                <a:cs typeface="Arial"/>
              </a:rPr>
              <a:t>a</a:t>
            </a:r>
            <a:r>
              <a:rPr sz="2000" b="1" dirty="0">
                <a:latin typeface="Arial"/>
                <a:cs typeface="Arial"/>
              </a:rPr>
              <a:t>t</a:t>
            </a:r>
            <a:r>
              <a:rPr sz="2000" b="1" spc="4" dirty="0">
                <a:latin typeface="Arial"/>
                <a:cs typeface="Arial"/>
              </a:rPr>
              <a:t>i</a:t>
            </a:r>
            <a:r>
              <a:rPr sz="2000" b="1" spc="-9" dirty="0">
                <a:latin typeface="Arial"/>
                <a:cs typeface="Arial"/>
              </a:rPr>
              <a:t>o</a:t>
            </a:r>
            <a:r>
              <a:rPr sz="2000" b="1" dirty="0">
                <a:latin typeface="Arial"/>
                <a:cs typeface="Arial"/>
              </a:rPr>
              <a:t>n</a:t>
            </a:r>
            <a:r>
              <a:rPr sz="2000" b="1" spc="-43" dirty="0">
                <a:latin typeface="Arial"/>
                <a:cs typeface="Arial"/>
              </a:rPr>
              <a:t> </a:t>
            </a:r>
            <a:r>
              <a:rPr sz="2000" b="1" spc="-9" dirty="0">
                <a:latin typeface="Arial"/>
                <a:cs typeface="Arial"/>
              </a:rPr>
              <a:t>d</a:t>
            </a:r>
            <a:r>
              <a:rPr sz="2000" b="1" spc="-4" dirty="0">
                <a:latin typeface="Arial"/>
                <a:cs typeface="Arial"/>
              </a:rPr>
              <a:t>e</a:t>
            </a:r>
            <a:r>
              <a:rPr sz="2000" b="1" dirty="0">
                <a:latin typeface="Arial"/>
                <a:cs typeface="Arial"/>
              </a:rPr>
              <a:t>r </a:t>
            </a:r>
            <a:r>
              <a:rPr sz="2000" b="1" spc="-9" dirty="0">
                <a:latin typeface="Arial"/>
                <a:cs typeface="Arial"/>
              </a:rPr>
              <a:t>R</a:t>
            </a:r>
            <a:r>
              <a:rPr sz="2000" b="1" spc="-4" dirty="0">
                <a:latin typeface="Arial"/>
                <a:cs typeface="Arial"/>
              </a:rPr>
              <a:t>e</a:t>
            </a:r>
            <a:r>
              <a:rPr sz="2000" b="1" spc="4" dirty="0">
                <a:latin typeface="Arial"/>
                <a:cs typeface="Arial"/>
              </a:rPr>
              <a:t>i</a:t>
            </a:r>
            <a:r>
              <a:rPr sz="2000" b="1" spc="-9" dirty="0">
                <a:latin typeface="Arial"/>
                <a:cs typeface="Arial"/>
              </a:rPr>
              <a:t>n</a:t>
            </a:r>
            <a:r>
              <a:rPr sz="2000" b="1" spc="4" dirty="0">
                <a:latin typeface="Arial"/>
                <a:cs typeface="Arial"/>
              </a:rPr>
              <a:t>i</a:t>
            </a:r>
            <a:r>
              <a:rPr sz="2000" b="1" spc="-9" dirty="0">
                <a:latin typeface="Arial"/>
                <a:cs typeface="Arial"/>
              </a:rPr>
              <a:t>gun</a:t>
            </a:r>
            <a:r>
              <a:rPr sz="2000" b="1" dirty="0">
                <a:latin typeface="Arial"/>
                <a:cs typeface="Arial"/>
              </a:rPr>
              <a:t>g</a:t>
            </a:r>
            <a:endParaRPr sz="2000" dirty="0">
              <a:latin typeface="Arial"/>
              <a:cs typeface="Arial"/>
            </a:endParaRPr>
          </a:p>
          <a:p>
            <a:pPr>
              <a:spcBef>
                <a:spcPts val="10"/>
              </a:spcBef>
            </a:pPr>
            <a:endParaRPr sz="1240" dirty="0">
              <a:latin typeface="Times New Roman"/>
              <a:cs typeface="Times New Roman"/>
            </a:endParaRPr>
          </a:p>
          <a:p>
            <a:pPr marL="10860" marR="4344"/>
            <a:r>
              <a:rPr sz="1600" spc="-9" dirty="0">
                <a:latin typeface="+mn-lt"/>
                <a:cs typeface="Arial"/>
              </a:rPr>
              <a:t>D</a:t>
            </a:r>
            <a:r>
              <a:rPr sz="1600" spc="-4" dirty="0">
                <a:latin typeface="+mn-lt"/>
                <a:cs typeface="Arial"/>
              </a:rPr>
              <a:t>u</a:t>
            </a:r>
            <a:r>
              <a:rPr sz="1600" dirty="0">
                <a:latin typeface="+mn-lt"/>
                <a:cs typeface="Arial"/>
              </a:rPr>
              <a:t>r</a:t>
            </a:r>
            <a:r>
              <a:rPr sz="1600" spc="4" dirty="0">
                <a:latin typeface="+mn-lt"/>
                <a:cs typeface="Arial"/>
              </a:rPr>
              <a:t>c</a:t>
            </a:r>
            <a:r>
              <a:rPr sz="1600" spc="-4" dirty="0">
                <a:latin typeface="+mn-lt"/>
                <a:cs typeface="Arial"/>
              </a:rPr>
              <a:t>hge</a:t>
            </a:r>
            <a:r>
              <a:rPr sz="1600" spc="4" dirty="0">
                <a:latin typeface="+mn-lt"/>
                <a:cs typeface="Arial"/>
              </a:rPr>
              <a:t>f</a:t>
            </a:r>
            <a:r>
              <a:rPr sz="1600" spc="-13" dirty="0">
                <a:latin typeface="+mn-lt"/>
                <a:cs typeface="Arial"/>
              </a:rPr>
              <a:t>ü</a:t>
            </a:r>
            <a:r>
              <a:rPr sz="1600" spc="-4" dirty="0">
                <a:latin typeface="+mn-lt"/>
                <a:cs typeface="Arial"/>
              </a:rPr>
              <a:t>h</a:t>
            </a:r>
            <a:r>
              <a:rPr sz="1600" dirty="0">
                <a:latin typeface="+mn-lt"/>
                <a:cs typeface="Arial"/>
              </a:rPr>
              <a:t>r</a:t>
            </a:r>
            <a:r>
              <a:rPr sz="1600" spc="-9" dirty="0">
                <a:latin typeface="+mn-lt"/>
                <a:cs typeface="Arial"/>
              </a:rPr>
              <a:t>t</a:t>
            </a:r>
            <a:r>
              <a:rPr sz="1600" dirty="0">
                <a:latin typeface="+mn-lt"/>
                <a:cs typeface="Arial"/>
              </a:rPr>
              <a:t>e</a:t>
            </a:r>
            <a:r>
              <a:rPr sz="1600" spc="-38" dirty="0">
                <a:latin typeface="+mn-lt"/>
                <a:cs typeface="Arial"/>
              </a:rPr>
              <a:t> </a:t>
            </a:r>
            <a:r>
              <a:rPr sz="1600" spc="-9" dirty="0">
                <a:latin typeface="+mn-lt"/>
                <a:cs typeface="Arial"/>
              </a:rPr>
              <a:t>R</a:t>
            </a:r>
            <a:r>
              <a:rPr sz="1600" spc="-4" dirty="0">
                <a:latin typeface="+mn-lt"/>
                <a:cs typeface="Arial"/>
              </a:rPr>
              <a:t>e</a:t>
            </a:r>
            <a:r>
              <a:rPr sz="1600" dirty="0">
                <a:latin typeface="+mn-lt"/>
                <a:cs typeface="Arial"/>
              </a:rPr>
              <a:t>i</a:t>
            </a:r>
            <a:r>
              <a:rPr sz="1600" spc="-4" dirty="0">
                <a:latin typeface="+mn-lt"/>
                <a:cs typeface="Arial"/>
              </a:rPr>
              <a:t>n</a:t>
            </a:r>
            <a:r>
              <a:rPr sz="1600" dirty="0">
                <a:latin typeface="+mn-lt"/>
                <a:cs typeface="Arial"/>
              </a:rPr>
              <a:t>i</a:t>
            </a:r>
            <a:r>
              <a:rPr sz="1600" spc="-4" dirty="0">
                <a:latin typeface="+mn-lt"/>
                <a:cs typeface="Arial"/>
              </a:rPr>
              <a:t>gunge</a:t>
            </a:r>
            <a:r>
              <a:rPr sz="1600" dirty="0">
                <a:latin typeface="+mn-lt"/>
                <a:cs typeface="Arial"/>
              </a:rPr>
              <a:t>n</a:t>
            </a:r>
            <a:r>
              <a:rPr sz="1600" spc="-38" dirty="0">
                <a:latin typeface="+mn-lt"/>
                <a:cs typeface="Arial"/>
              </a:rPr>
              <a:t> </a:t>
            </a:r>
            <a:r>
              <a:rPr sz="1600" spc="-4" dirty="0">
                <a:latin typeface="+mn-lt"/>
                <a:cs typeface="Arial"/>
              </a:rPr>
              <a:t>au</a:t>
            </a:r>
            <a:r>
              <a:rPr sz="1600" dirty="0">
                <a:latin typeface="+mn-lt"/>
                <a:cs typeface="Arial"/>
              </a:rPr>
              <a:t>f</a:t>
            </a:r>
            <a:r>
              <a:rPr sz="1600" spc="-13" dirty="0">
                <a:latin typeface="+mn-lt"/>
                <a:cs typeface="Arial"/>
              </a:rPr>
              <a:t> </a:t>
            </a:r>
            <a:r>
              <a:rPr sz="1600" spc="-4" dirty="0">
                <a:latin typeface="+mn-lt"/>
                <a:cs typeface="Arial"/>
              </a:rPr>
              <a:t>de</a:t>
            </a:r>
            <a:r>
              <a:rPr sz="1600" dirty="0">
                <a:latin typeface="+mn-lt"/>
                <a:cs typeface="Arial"/>
              </a:rPr>
              <a:t>m</a:t>
            </a:r>
            <a:r>
              <a:rPr sz="1600" spc="-21" dirty="0">
                <a:latin typeface="+mn-lt"/>
                <a:cs typeface="Arial"/>
              </a:rPr>
              <a:t> </a:t>
            </a:r>
            <a:r>
              <a:rPr sz="1600" spc="-4" dirty="0">
                <a:latin typeface="+mn-lt"/>
                <a:cs typeface="Arial"/>
              </a:rPr>
              <a:t>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st</a:t>
            </a:r>
            <a:r>
              <a:rPr sz="1600" spc="-4" dirty="0">
                <a:latin typeface="+mn-lt"/>
                <a:cs typeface="Arial"/>
              </a:rPr>
              <a:t>an</a:t>
            </a:r>
            <a:r>
              <a:rPr sz="1600" dirty="0">
                <a:latin typeface="+mn-lt"/>
                <a:cs typeface="Arial"/>
              </a:rPr>
              <a:t>d</a:t>
            </a:r>
            <a:r>
              <a:rPr sz="1600" spc="-47" dirty="0">
                <a:latin typeface="+mn-lt"/>
                <a:cs typeface="Arial"/>
              </a:rPr>
              <a:t> </a:t>
            </a:r>
            <a:r>
              <a:rPr sz="1600" spc="4" dirty="0">
                <a:latin typeface="+mn-lt"/>
                <a:cs typeface="Arial"/>
              </a:rPr>
              <a:t>s</a:t>
            </a:r>
            <a:r>
              <a:rPr sz="1600" dirty="0">
                <a:latin typeface="+mn-lt"/>
                <a:cs typeface="Arial"/>
              </a:rPr>
              <a:t>i</a:t>
            </a:r>
            <a:r>
              <a:rPr sz="1600" spc="-4" dirty="0">
                <a:latin typeface="+mn-lt"/>
                <a:cs typeface="Arial"/>
              </a:rPr>
              <a:t>n</a:t>
            </a:r>
            <a:r>
              <a:rPr sz="1600" dirty="0">
                <a:latin typeface="+mn-lt"/>
                <a:cs typeface="Arial"/>
              </a:rPr>
              <a:t>d</a:t>
            </a:r>
            <a:r>
              <a:rPr sz="1600" spc="-17" dirty="0">
                <a:latin typeface="+mn-lt"/>
                <a:cs typeface="Arial"/>
              </a:rPr>
              <a:t> </a:t>
            </a:r>
            <a:r>
              <a:rPr sz="1600" spc="4" dirty="0">
                <a:latin typeface="+mn-lt"/>
                <a:cs typeface="Arial"/>
              </a:rPr>
              <a:t>sc</a:t>
            </a:r>
            <a:r>
              <a:rPr sz="1600" spc="-4" dirty="0">
                <a:latin typeface="+mn-lt"/>
                <a:cs typeface="Arial"/>
              </a:rPr>
              <a:t>h</a:t>
            </a:r>
            <a:r>
              <a:rPr sz="1600" dirty="0">
                <a:latin typeface="+mn-lt"/>
                <a:cs typeface="Arial"/>
              </a:rPr>
              <a:t>ri</a:t>
            </a:r>
            <a:r>
              <a:rPr sz="1600" spc="4" dirty="0">
                <a:latin typeface="+mn-lt"/>
                <a:cs typeface="Arial"/>
              </a:rPr>
              <a:t>ft</a:t>
            </a:r>
            <a:r>
              <a:rPr sz="1600" dirty="0">
                <a:latin typeface="+mn-lt"/>
                <a:cs typeface="Arial"/>
              </a:rPr>
              <a:t>li</a:t>
            </a:r>
            <a:r>
              <a:rPr sz="1600" spc="-9" dirty="0">
                <a:latin typeface="+mn-lt"/>
                <a:cs typeface="Arial"/>
              </a:rPr>
              <a:t>c</a:t>
            </a:r>
            <a:r>
              <a:rPr sz="1600" dirty="0">
                <a:latin typeface="+mn-lt"/>
                <a:cs typeface="Arial"/>
              </a:rPr>
              <a:t>h</a:t>
            </a:r>
            <a:r>
              <a:rPr sz="1600" spc="-38" dirty="0">
                <a:latin typeface="+mn-lt"/>
                <a:cs typeface="Arial"/>
              </a:rPr>
              <a:t> </a:t>
            </a:r>
            <a:r>
              <a:rPr sz="1600" spc="4" dirty="0">
                <a:latin typeface="+mn-lt"/>
                <a:cs typeface="Arial"/>
              </a:rPr>
              <a:t>z</a:t>
            </a:r>
            <a:r>
              <a:rPr sz="1600" dirty="0">
                <a:latin typeface="+mn-lt"/>
                <a:cs typeface="Arial"/>
              </a:rPr>
              <a:t>u</a:t>
            </a:r>
            <a:r>
              <a:rPr sz="1600" spc="-17" dirty="0">
                <a:latin typeface="+mn-lt"/>
                <a:cs typeface="Arial"/>
              </a:rPr>
              <a:t> </a:t>
            </a:r>
            <a:r>
              <a:rPr sz="1600" spc="-4" dirty="0">
                <a:latin typeface="+mn-lt"/>
                <a:cs typeface="Arial"/>
              </a:rPr>
              <a:t>do</a:t>
            </a:r>
            <a:r>
              <a:rPr sz="1600" spc="4" dirty="0">
                <a:latin typeface="+mn-lt"/>
                <a:cs typeface="Arial"/>
              </a:rPr>
              <a:t>k</a:t>
            </a:r>
            <a:r>
              <a:rPr sz="1600" spc="-4" dirty="0">
                <a:latin typeface="+mn-lt"/>
                <a:cs typeface="Arial"/>
              </a:rPr>
              <a:t>u</a:t>
            </a:r>
            <a:r>
              <a:rPr sz="1600" spc="-9" dirty="0">
                <a:latin typeface="+mn-lt"/>
                <a:cs typeface="Arial"/>
              </a:rPr>
              <a:t>m</a:t>
            </a:r>
            <a:r>
              <a:rPr sz="1600" spc="-4" dirty="0">
                <a:latin typeface="+mn-lt"/>
                <a:cs typeface="Arial"/>
              </a:rPr>
              <a:t>en</a:t>
            </a:r>
            <a:r>
              <a:rPr sz="1600" spc="4" dirty="0">
                <a:latin typeface="+mn-lt"/>
                <a:cs typeface="Arial"/>
              </a:rPr>
              <a:t>t</a:t>
            </a:r>
            <a:r>
              <a:rPr sz="1600" dirty="0">
                <a:latin typeface="+mn-lt"/>
                <a:cs typeface="Arial"/>
              </a:rPr>
              <a:t>i</a:t>
            </a:r>
            <a:r>
              <a:rPr sz="1600" spc="-13" dirty="0">
                <a:latin typeface="+mn-lt"/>
                <a:cs typeface="Arial"/>
              </a:rPr>
              <a:t>e</a:t>
            </a:r>
            <a:r>
              <a:rPr sz="1600" dirty="0">
                <a:latin typeface="+mn-lt"/>
                <a:cs typeface="Arial"/>
              </a:rPr>
              <a:t>r</a:t>
            </a:r>
            <a:r>
              <a:rPr sz="1600" spc="-13" dirty="0">
                <a:latin typeface="+mn-lt"/>
                <a:cs typeface="Arial"/>
              </a:rPr>
              <a:t>e</a:t>
            </a:r>
            <a:r>
              <a:rPr sz="1600" spc="-4" dirty="0">
                <a:latin typeface="+mn-lt"/>
                <a:cs typeface="Arial"/>
              </a:rPr>
              <a:t>n</a:t>
            </a:r>
            <a:r>
              <a:rPr sz="1600" dirty="0">
                <a:latin typeface="+mn-lt"/>
                <a:cs typeface="Arial"/>
              </a:rPr>
              <a:t>,</a:t>
            </a:r>
            <a:r>
              <a:rPr sz="1600" spc="-34" dirty="0">
                <a:latin typeface="+mn-lt"/>
                <a:cs typeface="Arial"/>
              </a:rPr>
              <a:t> </a:t>
            </a:r>
            <a:r>
              <a:rPr sz="1600" spc="-4" dirty="0">
                <a:latin typeface="+mn-lt"/>
                <a:cs typeface="Arial"/>
              </a:rPr>
              <a:t>a</a:t>
            </a:r>
            <a:r>
              <a:rPr sz="1600" dirty="0">
                <a:latin typeface="+mn-lt"/>
                <a:cs typeface="Arial"/>
              </a:rPr>
              <a:t>m</a:t>
            </a:r>
            <a:r>
              <a:rPr sz="1600" spc="-21" dirty="0">
                <a:latin typeface="+mn-lt"/>
                <a:cs typeface="Arial"/>
              </a:rPr>
              <a:t> </a:t>
            </a:r>
            <a:r>
              <a:rPr sz="1600" spc="-4" dirty="0">
                <a:latin typeface="+mn-lt"/>
                <a:cs typeface="Arial"/>
              </a:rPr>
              <a:t>be</a:t>
            </a:r>
            <a:r>
              <a:rPr sz="1600" spc="4" dirty="0">
                <a:latin typeface="+mn-lt"/>
                <a:cs typeface="Arial"/>
              </a:rPr>
              <a:t>st</a:t>
            </a:r>
            <a:r>
              <a:rPr sz="1600" spc="-4" dirty="0">
                <a:latin typeface="+mn-lt"/>
                <a:cs typeface="Arial"/>
              </a:rPr>
              <a:t>e</a:t>
            </a:r>
            <a:r>
              <a:rPr sz="1600" dirty="0">
                <a:latin typeface="+mn-lt"/>
                <a:cs typeface="Arial"/>
              </a:rPr>
              <a:t>n</a:t>
            </a:r>
            <a:r>
              <a:rPr sz="1600" spc="-26" dirty="0">
                <a:latin typeface="+mn-lt"/>
                <a:cs typeface="Arial"/>
              </a:rPr>
              <a:t> </a:t>
            </a:r>
            <a:r>
              <a:rPr sz="1600" dirty="0">
                <a:latin typeface="+mn-lt"/>
                <a:cs typeface="Arial"/>
              </a:rPr>
              <a:t>in </a:t>
            </a:r>
            <a:r>
              <a:rPr sz="1600" spc="-4" dirty="0">
                <a:latin typeface="+mn-lt"/>
                <a:cs typeface="Arial"/>
              </a:rPr>
              <a:t>e</a:t>
            </a:r>
            <a:r>
              <a:rPr sz="1600" dirty="0">
                <a:latin typeface="+mn-lt"/>
                <a:cs typeface="Arial"/>
              </a:rPr>
              <a:t>i</a:t>
            </a:r>
            <a:r>
              <a:rPr sz="1600" spc="-4" dirty="0">
                <a:latin typeface="+mn-lt"/>
                <a:cs typeface="Arial"/>
              </a:rPr>
              <a:t>ne</a:t>
            </a:r>
            <a:r>
              <a:rPr sz="1600" dirty="0">
                <a:latin typeface="+mn-lt"/>
                <a:cs typeface="Arial"/>
              </a:rPr>
              <a:t>m</a:t>
            </a:r>
            <a:r>
              <a:rPr sz="1600" spc="-21" dirty="0">
                <a:latin typeface="+mn-lt"/>
                <a:cs typeface="Arial"/>
              </a:rPr>
              <a:t> </a:t>
            </a:r>
            <a:r>
              <a:rPr sz="1600" spc="-9" dirty="0">
                <a:latin typeface="+mn-lt"/>
                <a:cs typeface="Arial"/>
              </a:rPr>
              <a:t>R</a:t>
            </a:r>
            <a:r>
              <a:rPr sz="1600" spc="-4" dirty="0">
                <a:latin typeface="+mn-lt"/>
                <a:cs typeface="Arial"/>
              </a:rPr>
              <a:t>e</a:t>
            </a:r>
            <a:r>
              <a:rPr sz="1600" dirty="0">
                <a:latin typeface="+mn-lt"/>
                <a:cs typeface="Arial"/>
              </a:rPr>
              <a:t>i</a:t>
            </a:r>
            <a:r>
              <a:rPr sz="1600" spc="-4" dirty="0">
                <a:latin typeface="+mn-lt"/>
                <a:cs typeface="Arial"/>
              </a:rPr>
              <a:t>n</a:t>
            </a:r>
            <a:r>
              <a:rPr sz="1600" dirty="0">
                <a:latin typeface="+mn-lt"/>
                <a:cs typeface="Arial"/>
              </a:rPr>
              <a:t>i</a:t>
            </a:r>
            <a:r>
              <a:rPr sz="1600" spc="-4" dirty="0">
                <a:latin typeface="+mn-lt"/>
                <a:cs typeface="Arial"/>
              </a:rPr>
              <a:t>gung</a:t>
            </a:r>
            <a:r>
              <a:rPr sz="1600" spc="4" dirty="0">
                <a:latin typeface="+mn-lt"/>
                <a:cs typeface="Arial"/>
              </a:rPr>
              <a:t>s</a:t>
            </a:r>
            <a:r>
              <a:rPr sz="1600" spc="-4" dirty="0">
                <a:latin typeface="+mn-lt"/>
                <a:cs typeface="Arial"/>
              </a:rPr>
              <a:t>b</a:t>
            </a:r>
            <a:r>
              <a:rPr sz="1600" spc="-13" dirty="0">
                <a:latin typeface="+mn-lt"/>
                <a:cs typeface="Arial"/>
              </a:rPr>
              <a:t>u</a:t>
            </a:r>
            <a:r>
              <a:rPr sz="1600" spc="4" dirty="0">
                <a:latin typeface="+mn-lt"/>
                <a:cs typeface="Arial"/>
              </a:rPr>
              <a:t>c</a:t>
            </a:r>
            <a:r>
              <a:rPr sz="1600" spc="-13" dirty="0">
                <a:latin typeface="+mn-lt"/>
                <a:cs typeface="Arial"/>
              </a:rPr>
              <a:t>h</a:t>
            </a:r>
            <a:r>
              <a:rPr sz="1600" dirty="0">
                <a:latin typeface="+mn-lt"/>
                <a:cs typeface="Arial"/>
              </a:rPr>
              <a:t>.</a:t>
            </a:r>
          </a:p>
          <a:p>
            <a:pPr>
              <a:spcBef>
                <a:spcPts val="10"/>
              </a:spcBef>
            </a:pPr>
            <a:endParaRPr sz="1600" dirty="0">
              <a:latin typeface="+mn-lt"/>
              <a:cs typeface="Times New Roman"/>
            </a:endParaRPr>
          </a:p>
          <a:p>
            <a:pPr marL="10860" marR="98824"/>
            <a:r>
              <a:rPr sz="1600" spc="-9" dirty="0">
                <a:latin typeface="+mn-lt"/>
                <a:cs typeface="Arial"/>
              </a:rPr>
              <a:t>D</a:t>
            </a:r>
            <a:r>
              <a:rPr sz="1600" spc="-4" dirty="0">
                <a:latin typeface="+mn-lt"/>
                <a:cs typeface="Arial"/>
              </a:rPr>
              <a:t>e</a:t>
            </a:r>
            <a:r>
              <a:rPr sz="1600" dirty="0">
                <a:latin typeface="+mn-lt"/>
                <a:cs typeface="Arial"/>
              </a:rPr>
              <a:t>r</a:t>
            </a:r>
            <a:r>
              <a:rPr sz="1600" spc="-4" dirty="0">
                <a:latin typeface="+mn-lt"/>
                <a:cs typeface="Arial"/>
              </a:rPr>
              <a:t> S</a:t>
            </a:r>
            <a:r>
              <a:rPr sz="1600" spc="4" dirty="0">
                <a:latin typeface="+mn-lt"/>
                <a:cs typeface="Arial"/>
              </a:rPr>
              <a:t>c</a:t>
            </a:r>
            <a:r>
              <a:rPr sz="1600" spc="-4" dirty="0">
                <a:latin typeface="+mn-lt"/>
                <a:cs typeface="Arial"/>
              </a:rPr>
              <a:t>h</a:t>
            </a:r>
            <a:r>
              <a:rPr sz="1600" dirty="0">
                <a:latin typeface="+mn-lt"/>
                <a:cs typeface="Arial"/>
              </a:rPr>
              <a:t>i</a:t>
            </a:r>
            <a:r>
              <a:rPr sz="1600" spc="-4" dirty="0">
                <a:latin typeface="+mn-lt"/>
                <a:cs typeface="Arial"/>
              </a:rPr>
              <a:t>e</a:t>
            </a:r>
            <a:r>
              <a:rPr sz="1600" spc="-9" dirty="0">
                <a:latin typeface="+mn-lt"/>
                <a:cs typeface="Arial"/>
              </a:rPr>
              <a:t>ß</a:t>
            </a:r>
            <a:r>
              <a:rPr sz="1600" spc="4" dirty="0">
                <a:latin typeface="+mn-lt"/>
                <a:cs typeface="Arial"/>
              </a:rPr>
              <a:t>st</a:t>
            </a:r>
            <a:r>
              <a:rPr sz="1600" spc="-13" dirty="0">
                <a:latin typeface="+mn-lt"/>
                <a:cs typeface="Arial"/>
              </a:rPr>
              <a:t>a</a:t>
            </a:r>
            <a:r>
              <a:rPr sz="1600" spc="-4" dirty="0">
                <a:latin typeface="+mn-lt"/>
                <a:cs typeface="Arial"/>
              </a:rPr>
              <a:t>nd</a:t>
            </a:r>
            <a:r>
              <a:rPr sz="1600" spc="-13" dirty="0">
                <a:latin typeface="+mn-lt"/>
                <a:cs typeface="Arial"/>
              </a:rPr>
              <a:t>b</a:t>
            </a:r>
            <a:r>
              <a:rPr sz="1600" spc="-4" dirty="0">
                <a:latin typeface="+mn-lt"/>
                <a:cs typeface="Arial"/>
              </a:rPr>
              <a:t>e</a:t>
            </a:r>
            <a:r>
              <a:rPr sz="1600" spc="-9" dirty="0">
                <a:latin typeface="+mn-lt"/>
                <a:cs typeface="Arial"/>
              </a:rPr>
              <a:t>t</a:t>
            </a:r>
            <a:r>
              <a:rPr sz="1600" dirty="0">
                <a:latin typeface="+mn-lt"/>
                <a:cs typeface="Arial"/>
              </a:rPr>
              <a:t>r</a:t>
            </a:r>
            <a:r>
              <a:rPr sz="1600" spc="-13" dirty="0">
                <a:latin typeface="+mn-lt"/>
                <a:cs typeface="Arial"/>
              </a:rPr>
              <a:t>e</a:t>
            </a:r>
            <a:r>
              <a:rPr sz="1600" dirty="0">
                <a:latin typeface="+mn-lt"/>
                <a:cs typeface="Arial"/>
              </a:rPr>
              <a:t>i</a:t>
            </a:r>
            <a:r>
              <a:rPr sz="1600" spc="-4" dirty="0">
                <a:latin typeface="+mn-lt"/>
                <a:cs typeface="Arial"/>
              </a:rPr>
              <a:t>b</a:t>
            </a:r>
            <a:r>
              <a:rPr sz="1600" spc="-13" dirty="0">
                <a:latin typeface="+mn-lt"/>
                <a:cs typeface="Arial"/>
              </a:rPr>
              <a:t>e</a:t>
            </a:r>
            <a:r>
              <a:rPr sz="1600" dirty="0">
                <a:latin typeface="+mn-lt"/>
                <a:cs typeface="Arial"/>
              </a:rPr>
              <a:t>r</a:t>
            </a:r>
            <a:r>
              <a:rPr sz="1600" spc="-38" dirty="0">
                <a:latin typeface="+mn-lt"/>
                <a:cs typeface="Arial"/>
              </a:rPr>
              <a:t> </a:t>
            </a:r>
            <a:r>
              <a:rPr sz="1600" spc="-4" dirty="0">
                <a:latin typeface="+mn-lt"/>
                <a:cs typeface="Arial"/>
              </a:rPr>
              <a:t>ode</a:t>
            </a:r>
            <a:r>
              <a:rPr sz="1600" dirty="0">
                <a:latin typeface="+mn-lt"/>
                <a:cs typeface="Arial"/>
              </a:rPr>
              <a:t>r</a:t>
            </a:r>
            <a:r>
              <a:rPr sz="1600" spc="-17" dirty="0">
                <a:latin typeface="+mn-lt"/>
                <a:cs typeface="Arial"/>
              </a:rPr>
              <a:t> </a:t>
            </a:r>
            <a:r>
              <a:rPr sz="1600" spc="-4" dirty="0">
                <a:latin typeface="+mn-lt"/>
                <a:cs typeface="Arial"/>
              </a:rPr>
              <a:t>e</a:t>
            </a:r>
            <a:r>
              <a:rPr sz="1600" dirty="0">
                <a:latin typeface="+mn-lt"/>
                <a:cs typeface="Arial"/>
              </a:rPr>
              <a:t>in</a:t>
            </a:r>
            <a:r>
              <a:rPr sz="1600" spc="-17" dirty="0">
                <a:latin typeface="+mn-lt"/>
                <a:cs typeface="Arial"/>
              </a:rPr>
              <a:t> v</a:t>
            </a:r>
            <a:r>
              <a:rPr sz="1600" spc="-4" dirty="0">
                <a:latin typeface="+mn-lt"/>
                <a:cs typeface="Arial"/>
              </a:rPr>
              <a:t>o</a:t>
            </a:r>
            <a:r>
              <a:rPr sz="1600" dirty="0">
                <a:latin typeface="+mn-lt"/>
                <a:cs typeface="Arial"/>
              </a:rPr>
              <a:t>n</a:t>
            </a:r>
            <a:r>
              <a:rPr sz="1600" spc="4" dirty="0">
                <a:latin typeface="+mn-lt"/>
                <a:cs typeface="Arial"/>
              </a:rPr>
              <a:t> </a:t>
            </a:r>
            <a:r>
              <a:rPr sz="1600" dirty="0">
                <a:latin typeface="+mn-lt"/>
                <a:cs typeface="Arial"/>
              </a:rPr>
              <a:t>i</a:t>
            </a:r>
            <a:r>
              <a:rPr sz="1600" spc="-4" dirty="0">
                <a:latin typeface="+mn-lt"/>
                <a:cs typeface="Arial"/>
              </a:rPr>
              <a:t>h</a:t>
            </a:r>
            <a:r>
              <a:rPr sz="1600" dirty="0">
                <a:latin typeface="+mn-lt"/>
                <a:cs typeface="Arial"/>
              </a:rPr>
              <a:t>m</a:t>
            </a:r>
            <a:r>
              <a:rPr sz="1600" spc="-13" dirty="0">
                <a:latin typeface="+mn-lt"/>
                <a:cs typeface="Arial"/>
              </a:rPr>
              <a:t> </a:t>
            </a:r>
            <a:r>
              <a:rPr sz="1600" spc="-4" dirty="0">
                <a:latin typeface="+mn-lt"/>
                <a:cs typeface="Arial"/>
              </a:rPr>
              <a:t>Beau</a:t>
            </a:r>
            <a:r>
              <a:rPr sz="1600" spc="4" dirty="0">
                <a:latin typeface="+mn-lt"/>
                <a:cs typeface="Arial"/>
              </a:rPr>
              <a:t>ft</a:t>
            </a:r>
            <a:r>
              <a:rPr sz="1600" dirty="0">
                <a:latin typeface="+mn-lt"/>
                <a:cs typeface="Arial"/>
              </a:rPr>
              <a:t>r</a:t>
            </a:r>
            <a:r>
              <a:rPr sz="1600" spc="-4" dirty="0">
                <a:latin typeface="+mn-lt"/>
                <a:cs typeface="Arial"/>
              </a:rPr>
              <a:t>a</a:t>
            </a:r>
            <a:r>
              <a:rPr sz="1600" spc="-13" dirty="0">
                <a:latin typeface="+mn-lt"/>
                <a:cs typeface="Arial"/>
              </a:rPr>
              <a:t>g</a:t>
            </a:r>
            <a:r>
              <a:rPr sz="1600" spc="-9" dirty="0">
                <a:latin typeface="+mn-lt"/>
                <a:cs typeface="Arial"/>
              </a:rPr>
              <a:t>t</a:t>
            </a:r>
            <a:r>
              <a:rPr sz="1600" spc="-4" dirty="0">
                <a:latin typeface="+mn-lt"/>
                <a:cs typeface="Arial"/>
              </a:rPr>
              <a:t>e</a:t>
            </a:r>
            <a:r>
              <a:rPr sz="1600" dirty="0">
                <a:latin typeface="+mn-lt"/>
                <a:cs typeface="Arial"/>
              </a:rPr>
              <a:t>r</a:t>
            </a:r>
            <a:r>
              <a:rPr sz="1600" spc="-38" dirty="0">
                <a:latin typeface="+mn-lt"/>
                <a:cs typeface="Arial"/>
              </a:rPr>
              <a:t> </a:t>
            </a:r>
            <a:r>
              <a:rPr sz="1600" spc="-4" dirty="0">
                <a:latin typeface="+mn-lt"/>
                <a:cs typeface="Arial"/>
              </a:rPr>
              <a:t>ha</a:t>
            </a:r>
            <a:r>
              <a:rPr sz="1600" dirty="0">
                <a:latin typeface="+mn-lt"/>
                <a:cs typeface="Arial"/>
              </a:rPr>
              <a:t>t</a:t>
            </a:r>
            <a:r>
              <a:rPr sz="1600" spc="-13" dirty="0">
                <a:latin typeface="+mn-lt"/>
                <a:cs typeface="Arial"/>
              </a:rPr>
              <a:t> </a:t>
            </a:r>
            <a:r>
              <a:rPr sz="1600" spc="-4" dirty="0">
                <a:latin typeface="+mn-lt"/>
                <a:cs typeface="Arial"/>
              </a:rPr>
              <a:t>d</a:t>
            </a:r>
            <a:r>
              <a:rPr sz="1600" dirty="0">
                <a:latin typeface="+mn-lt"/>
                <a:cs typeface="Arial"/>
              </a:rPr>
              <a:t>i</a:t>
            </a:r>
            <a:r>
              <a:rPr sz="1600" spc="-4" dirty="0">
                <a:latin typeface="+mn-lt"/>
                <a:cs typeface="Arial"/>
              </a:rPr>
              <a:t>e</a:t>
            </a:r>
            <a:r>
              <a:rPr sz="1600" dirty="0">
                <a:latin typeface="+mn-lt"/>
                <a:cs typeface="Arial"/>
              </a:rPr>
              <a:t>s</a:t>
            </a:r>
            <a:r>
              <a:rPr sz="1600" spc="-21" dirty="0">
                <a:latin typeface="+mn-lt"/>
                <a:cs typeface="Arial"/>
              </a:rPr>
              <a:t> </a:t>
            </a:r>
            <a:r>
              <a:rPr sz="1600" dirty="0">
                <a:latin typeface="+mn-lt"/>
                <a:cs typeface="Arial"/>
              </a:rPr>
              <a:t>in</a:t>
            </a:r>
            <a:r>
              <a:rPr sz="1600" spc="-9" dirty="0">
                <a:latin typeface="+mn-lt"/>
                <a:cs typeface="Arial"/>
              </a:rPr>
              <a:t> </a:t>
            </a:r>
            <a:r>
              <a:rPr sz="1600" dirty="0">
                <a:latin typeface="+mn-lt"/>
                <a:cs typeface="Arial"/>
              </a:rPr>
              <a:t>r</a:t>
            </a:r>
            <a:r>
              <a:rPr sz="1600" spc="-4" dirty="0">
                <a:latin typeface="+mn-lt"/>
                <a:cs typeface="Arial"/>
              </a:rPr>
              <a:t>ege</a:t>
            </a:r>
            <a:r>
              <a:rPr sz="1600" dirty="0">
                <a:latin typeface="+mn-lt"/>
                <a:cs typeface="Arial"/>
              </a:rPr>
              <a:t>l</a:t>
            </a:r>
            <a:r>
              <a:rPr sz="1600" spc="-9" dirty="0">
                <a:latin typeface="+mn-lt"/>
                <a:cs typeface="Arial"/>
              </a:rPr>
              <a:t>m</a:t>
            </a:r>
            <a:r>
              <a:rPr sz="1600" spc="-4" dirty="0">
                <a:latin typeface="+mn-lt"/>
                <a:cs typeface="Arial"/>
              </a:rPr>
              <a:t>ä</a:t>
            </a:r>
            <a:r>
              <a:rPr sz="1600" spc="-9" dirty="0">
                <a:latin typeface="+mn-lt"/>
                <a:cs typeface="Arial"/>
              </a:rPr>
              <a:t>ß</a:t>
            </a:r>
            <a:r>
              <a:rPr sz="1600" dirty="0">
                <a:latin typeface="+mn-lt"/>
                <a:cs typeface="Arial"/>
              </a:rPr>
              <a:t>i</a:t>
            </a:r>
            <a:r>
              <a:rPr sz="1600" spc="-4" dirty="0">
                <a:latin typeface="+mn-lt"/>
                <a:cs typeface="Arial"/>
              </a:rPr>
              <a:t>ge</a:t>
            </a:r>
            <a:r>
              <a:rPr sz="1600" dirty="0">
                <a:latin typeface="+mn-lt"/>
                <a:cs typeface="Arial"/>
              </a:rPr>
              <a:t>n</a:t>
            </a:r>
            <a:r>
              <a:rPr sz="1600" spc="-97" dirty="0">
                <a:latin typeface="+mn-lt"/>
                <a:cs typeface="Arial"/>
              </a:rPr>
              <a:t> </a:t>
            </a:r>
            <a:r>
              <a:rPr sz="1600" spc="-4" dirty="0">
                <a:latin typeface="+mn-lt"/>
                <a:cs typeface="Arial"/>
              </a:rPr>
              <a:t>Ab</a:t>
            </a:r>
            <a:r>
              <a:rPr sz="1600" spc="4" dirty="0">
                <a:latin typeface="+mn-lt"/>
                <a:cs typeface="Arial"/>
              </a:rPr>
              <a:t>st</a:t>
            </a:r>
            <a:r>
              <a:rPr sz="1600" spc="-4" dirty="0">
                <a:latin typeface="+mn-lt"/>
                <a:cs typeface="Arial"/>
              </a:rPr>
              <a:t>änd</a:t>
            </a:r>
            <a:r>
              <a:rPr sz="1600" spc="-13" dirty="0">
                <a:latin typeface="+mn-lt"/>
                <a:cs typeface="Arial"/>
              </a:rPr>
              <a:t>e</a:t>
            </a:r>
            <a:r>
              <a:rPr sz="1600" dirty="0">
                <a:latin typeface="+mn-lt"/>
                <a:cs typeface="Arial"/>
              </a:rPr>
              <a:t>n</a:t>
            </a:r>
            <a:r>
              <a:rPr sz="1600" spc="-38" dirty="0">
                <a:latin typeface="+mn-lt"/>
                <a:cs typeface="Arial"/>
              </a:rPr>
              <a:t> </a:t>
            </a:r>
            <a:r>
              <a:rPr sz="1600" dirty="0">
                <a:latin typeface="+mn-lt"/>
                <a:cs typeface="Arial"/>
              </a:rPr>
              <a:t>im </a:t>
            </a:r>
            <a:r>
              <a:rPr sz="1600" spc="-9" dirty="0">
                <a:latin typeface="+mn-lt"/>
                <a:cs typeface="Arial"/>
              </a:rPr>
              <a:t>R</a:t>
            </a:r>
            <a:r>
              <a:rPr sz="1600" spc="-4" dirty="0">
                <a:latin typeface="+mn-lt"/>
                <a:cs typeface="Arial"/>
              </a:rPr>
              <a:t>ah</a:t>
            </a:r>
            <a:r>
              <a:rPr sz="1600" spc="-9" dirty="0">
                <a:latin typeface="+mn-lt"/>
                <a:cs typeface="Arial"/>
              </a:rPr>
              <a:t>m</a:t>
            </a:r>
            <a:r>
              <a:rPr sz="1600" spc="-4" dirty="0">
                <a:latin typeface="+mn-lt"/>
                <a:cs typeface="Arial"/>
              </a:rPr>
              <a:t>e</a:t>
            </a:r>
            <a:r>
              <a:rPr sz="1600" dirty="0">
                <a:latin typeface="+mn-lt"/>
                <a:cs typeface="Arial"/>
              </a:rPr>
              <a:t>n</a:t>
            </a:r>
            <a:r>
              <a:rPr sz="1600" spc="-17" dirty="0">
                <a:latin typeface="+mn-lt"/>
                <a:cs typeface="Arial"/>
              </a:rPr>
              <a:t> </a:t>
            </a:r>
            <a:r>
              <a:rPr sz="1600" spc="-4" dirty="0">
                <a:latin typeface="+mn-lt"/>
                <a:cs typeface="Arial"/>
              </a:rPr>
              <a:t>de</a:t>
            </a:r>
            <a:r>
              <a:rPr sz="1600" dirty="0">
                <a:latin typeface="+mn-lt"/>
                <a:cs typeface="Arial"/>
              </a:rPr>
              <a:t>r</a:t>
            </a:r>
            <a:r>
              <a:rPr sz="1600" spc="-90" dirty="0">
                <a:latin typeface="+mn-lt"/>
                <a:cs typeface="Arial"/>
              </a:rPr>
              <a:t> </a:t>
            </a:r>
            <a:r>
              <a:rPr sz="1600" spc="-4" dirty="0">
                <a:latin typeface="+mn-lt"/>
                <a:cs typeface="Arial"/>
              </a:rPr>
              <a:t>Au</a:t>
            </a:r>
            <a:r>
              <a:rPr sz="1600" spc="4" dirty="0">
                <a:latin typeface="+mn-lt"/>
                <a:cs typeface="Arial"/>
              </a:rPr>
              <a:t>fs</a:t>
            </a:r>
            <a:r>
              <a:rPr sz="1600" dirty="0">
                <a:latin typeface="+mn-lt"/>
                <a:cs typeface="Arial"/>
              </a:rPr>
              <a:t>i</a:t>
            </a:r>
            <a:r>
              <a:rPr sz="1600" spc="4" dirty="0">
                <a:latin typeface="+mn-lt"/>
                <a:cs typeface="Arial"/>
              </a:rPr>
              <a:t>c</a:t>
            </a:r>
            <a:r>
              <a:rPr sz="1600" spc="-4" dirty="0">
                <a:latin typeface="+mn-lt"/>
                <a:cs typeface="Arial"/>
              </a:rPr>
              <a:t>h</a:t>
            </a:r>
            <a:r>
              <a:rPr sz="1600" spc="4" dirty="0">
                <a:latin typeface="+mn-lt"/>
                <a:cs typeface="Arial"/>
              </a:rPr>
              <a:t>t</a:t>
            </a:r>
            <a:r>
              <a:rPr sz="1600" spc="-9" dirty="0">
                <a:latin typeface="+mn-lt"/>
                <a:cs typeface="Arial"/>
              </a:rPr>
              <a:t>s</a:t>
            </a:r>
            <a:r>
              <a:rPr sz="1600" spc="-4" dirty="0">
                <a:latin typeface="+mn-lt"/>
                <a:cs typeface="Arial"/>
              </a:rPr>
              <a:t>p</a:t>
            </a:r>
            <a:r>
              <a:rPr sz="1600" spc="-9" dirty="0">
                <a:latin typeface="+mn-lt"/>
                <a:cs typeface="Arial"/>
              </a:rPr>
              <a:t>f</a:t>
            </a:r>
            <a:r>
              <a:rPr sz="1600" dirty="0">
                <a:latin typeface="+mn-lt"/>
                <a:cs typeface="Arial"/>
              </a:rPr>
              <a:t>li</a:t>
            </a:r>
            <a:r>
              <a:rPr sz="1600" spc="4" dirty="0">
                <a:latin typeface="+mn-lt"/>
                <a:cs typeface="Arial"/>
              </a:rPr>
              <a:t>c</a:t>
            </a:r>
            <a:r>
              <a:rPr sz="1600" spc="-13" dirty="0">
                <a:latin typeface="+mn-lt"/>
                <a:cs typeface="Arial"/>
              </a:rPr>
              <a:t>h</a:t>
            </a:r>
            <a:r>
              <a:rPr sz="1600" dirty="0">
                <a:latin typeface="+mn-lt"/>
                <a:cs typeface="Arial"/>
              </a:rPr>
              <a:t>t</a:t>
            </a:r>
            <a:r>
              <a:rPr sz="1600" spc="-34" dirty="0">
                <a:latin typeface="+mn-lt"/>
                <a:cs typeface="Arial"/>
              </a:rPr>
              <a:t> </a:t>
            </a:r>
            <a:r>
              <a:rPr sz="1600" spc="-4" dirty="0">
                <a:latin typeface="+mn-lt"/>
                <a:cs typeface="Arial"/>
              </a:rPr>
              <a:t>gegen</a:t>
            </a:r>
            <a:r>
              <a:rPr sz="1600" spc="4" dirty="0">
                <a:latin typeface="+mn-lt"/>
                <a:cs typeface="Arial"/>
              </a:rPr>
              <a:t>z</a:t>
            </a:r>
            <a:r>
              <a:rPr sz="1600" spc="-4" dirty="0">
                <a:latin typeface="+mn-lt"/>
                <a:cs typeface="Arial"/>
              </a:rPr>
              <a:t>u</a:t>
            </a:r>
            <a:r>
              <a:rPr sz="1600" spc="-9" dirty="0">
                <a:latin typeface="+mn-lt"/>
                <a:cs typeface="Arial"/>
              </a:rPr>
              <a:t>z</a:t>
            </a:r>
            <a:r>
              <a:rPr sz="1600" spc="-4" dirty="0">
                <a:latin typeface="+mn-lt"/>
                <a:cs typeface="Arial"/>
              </a:rPr>
              <a:t>e</a:t>
            </a:r>
            <a:r>
              <a:rPr sz="1600" dirty="0">
                <a:latin typeface="+mn-lt"/>
                <a:cs typeface="Arial"/>
              </a:rPr>
              <a:t>i</a:t>
            </a:r>
            <a:r>
              <a:rPr sz="1600" spc="-9" dirty="0">
                <a:latin typeface="+mn-lt"/>
                <a:cs typeface="Arial"/>
              </a:rPr>
              <a:t>c</a:t>
            </a:r>
            <a:r>
              <a:rPr sz="1600" spc="-4" dirty="0">
                <a:latin typeface="+mn-lt"/>
                <a:cs typeface="Arial"/>
              </a:rPr>
              <a:t>h</a:t>
            </a:r>
            <a:r>
              <a:rPr sz="1600" spc="-13" dirty="0">
                <a:latin typeface="+mn-lt"/>
                <a:cs typeface="Arial"/>
              </a:rPr>
              <a:t>n</a:t>
            </a:r>
            <a:r>
              <a:rPr sz="1600" spc="-4" dirty="0">
                <a:latin typeface="+mn-lt"/>
                <a:cs typeface="Arial"/>
              </a:rPr>
              <a:t>e</a:t>
            </a:r>
            <a:r>
              <a:rPr sz="1600" spc="-13" dirty="0">
                <a:latin typeface="+mn-lt"/>
                <a:cs typeface="Arial"/>
              </a:rPr>
              <a:t>n</a:t>
            </a:r>
            <a:r>
              <a:rPr sz="1600" dirty="0">
                <a:latin typeface="+mn-lt"/>
                <a:cs typeface="Arial"/>
              </a:rPr>
              <a:t>.</a:t>
            </a:r>
          </a:p>
        </p:txBody>
      </p:sp>
      <p:sp>
        <p:nvSpPr>
          <p:cNvPr id="10" name="object 10"/>
          <p:cNvSpPr/>
          <p:nvPr/>
        </p:nvSpPr>
        <p:spPr>
          <a:xfrm>
            <a:off x="844364" y="3429000"/>
            <a:ext cx="4538985" cy="240046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97747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25042" y="1824564"/>
            <a:ext cx="5169835" cy="317108"/>
          </a:xfrm>
          <a:custGeom>
            <a:avLst/>
            <a:gdLst/>
            <a:ahLst/>
            <a:cxnLst/>
            <a:rect l="l" t="t"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p:spPr>
        <p:txBody>
          <a:bodyPr wrap="square" lIns="0" tIns="0" rIns="0" bIns="0" rtlCol="0"/>
          <a:lstStyle/>
          <a:p>
            <a:endParaRPr/>
          </a:p>
        </p:txBody>
      </p:sp>
      <p:sp>
        <p:nvSpPr>
          <p:cNvPr id="8" name="object 8"/>
          <p:cNvSpPr txBox="1"/>
          <p:nvPr/>
        </p:nvSpPr>
        <p:spPr>
          <a:xfrm>
            <a:off x="462280" y="1492752"/>
            <a:ext cx="8219439" cy="307777"/>
          </a:xfrm>
          <a:prstGeom prst="rect">
            <a:avLst/>
          </a:prstGeom>
        </p:spPr>
        <p:txBody>
          <a:bodyPr vert="horz" wrap="square" lIns="0" tIns="0" rIns="0" bIns="0" rtlCol="0">
            <a:spAutoFit/>
          </a:bodyPr>
          <a:lstStyle/>
          <a:p>
            <a:pPr marL="10860"/>
            <a:r>
              <a:rPr sz="2000" b="1" spc="-9" dirty="0" err="1">
                <a:latin typeface="Arial"/>
                <a:cs typeface="Arial"/>
              </a:rPr>
              <a:t>K</a:t>
            </a:r>
            <a:r>
              <a:rPr sz="2000" b="1" spc="-4" dirty="0" err="1">
                <a:latin typeface="Arial"/>
                <a:cs typeface="Arial"/>
              </a:rPr>
              <a:t>e</a:t>
            </a:r>
            <a:r>
              <a:rPr sz="2000" b="1" spc="-9" dirty="0" err="1">
                <a:latin typeface="Arial"/>
                <a:cs typeface="Arial"/>
              </a:rPr>
              <a:t>nn</a:t>
            </a:r>
            <a:r>
              <a:rPr sz="2000" b="1" spc="4" dirty="0" err="1">
                <a:latin typeface="Arial"/>
                <a:cs typeface="Arial"/>
              </a:rPr>
              <a:t>z</a:t>
            </a:r>
            <a:r>
              <a:rPr sz="2000" b="1" spc="-4" dirty="0" err="1">
                <a:latin typeface="Arial"/>
                <a:cs typeface="Arial"/>
              </a:rPr>
              <a:t>e</a:t>
            </a:r>
            <a:r>
              <a:rPr sz="2000" b="1" spc="4" dirty="0" err="1">
                <a:latin typeface="Arial"/>
                <a:cs typeface="Arial"/>
              </a:rPr>
              <a:t>i</a:t>
            </a:r>
            <a:r>
              <a:rPr sz="2000" b="1" spc="-4" dirty="0" err="1">
                <a:latin typeface="Arial"/>
                <a:cs typeface="Arial"/>
              </a:rPr>
              <a:t>c</a:t>
            </a:r>
            <a:r>
              <a:rPr sz="2000" b="1" spc="-9" dirty="0" err="1">
                <a:latin typeface="Arial"/>
                <a:cs typeface="Arial"/>
              </a:rPr>
              <a:t>hnung</a:t>
            </a:r>
            <a:r>
              <a:rPr sz="2000" b="1" spc="-13" dirty="0" err="1">
                <a:latin typeface="Arial"/>
                <a:cs typeface="Arial"/>
              </a:rPr>
              <a:t>e</a:t>
            </a:r>
            <a:r>
              <a:rPr sz="2000" b="1" dirty="0" err="1">
                <a:latin typeface="Arial"/>
                <a:cs typeface="Arial"/>
              </a:rPr>
              <a:t>n</a:t>
            </a:r>
            <a:r>
              <a:rPr sz="2000" b="1" dirty="0">
                <a:latin typeface="Arial"/>
                <a:cs typeface="Arial"/>
              </a:rPr>
              <a:t>, </a:t>
            </a:r>
            <a:r>
              <a:rPr sz="2000" b="1" spc="-9" dirty="0">
                <a:latin typeface="Arial"/>
                <a:cs typeface="Arial"/>
              </a:rPr>
              <a:t>d</a:t>
            </a:r>
            <a:r>
              <a:rPr sz="2000" b="1" spc="4" dirty="0">
                <a:latin typeface="Arial"/>
                <a:cs typeface="Arial"/>
              </a:rPr>
              <a:t>i</a:t>
            </a:r>
            <a:r>
              <a:rPr sz="2000" b="1" dirty="0">
                <a:latin typeface="Arial"/>
                <a:cs typeface="Arial"/>
              </a:rPr>
              <a:t>e</a:t>
            </a:r>
            <a:r>
              <a:rPr sz="2000" b="1" spc="-17" dirty="0">
                <a:latin typeface="Arial"/>
                <a:cs typeface="Arial"/>
              </a:rPr>
              <a:t> </a:t>
            </a:r>
            <a:r>
              <a:rPr sz="2000" b="1" spc="-4" dirty="0">
                <a:latin typeface="Arial"/>
                <a:cs typeface="Arial"/>
              </a:rPr>
              <a:t>a</a:t>
            </a:r>
            <a:r>
              <a:rPr sz="2000" b="1" spc="-9" dirty="0">
                <a:latin typeface="Arial"/>
                <a:cs typeface="Arial"/>
              </a:rPr>
              <a:t>u</a:t>
            </a:r>
            <a:r>
              <a:rPr sz="2000" b="1" dirty="0">
                <a:latin typeface="Arial"/>
                <a:cs typeface="Arial"/>
              </a:rPr>
              <a:t>f</a:t>
            </a:r>
            <a:r>
              <a:rPr sz="2000" b="1" spc="-17" dirty="0">
                <a:latin typeface="Arial"/>
                <a:cs typeface="Arial"/>
              </a:rPr>
              <a:t> </a:t>
            </a:r>
            <a:r>
              <a:rPr sz="2000" b="1" spc="-4" dirty="0">
                <a:latin typeface="Arial"/>
                <a:cs typeface="Arial"/>
              </a:rPr>
              <a:t>Sc</a:t>
            </a:r>
            <a:r>
              <a:rPr sz="2000" b="1" spc="-9" dirty="0">
                <a:latin typeface="Arial"/>
                <a:cs typeface="Arial"/>
              </a:rPr>
              <a:t>h</a:t>
            </a:r>
            <a:r>
              <a:rPr sz="2000" b="1" spc="4" dirty="0">
                <a:latin typeface="Arial"/>
                <a:cs typeface="Arial"/>
              </a:rPr>
              <a:t>i</a:t>
            </a:r>
            <a:r>
              <a:rPr sz="2000" b="1" spc="-4" dirty="0">
                <a:latin typeface="Arial"/>
                <a:cs typeface="Arial"/>
              </a:rPr>
              <a:t>e</a:t>
            </a:r>
            <a:r>
              <a:rPr sz="2000" b="1" spc="-9" dirty="0">
                <a:latin typeface="Arial"/>
                <a:cs typeface="Arial"/>
              </a:rPr>
              <a:t>ß</a:t>
            </a:r>
            <a:r>
              <a:rPr sz="2000" b="1" spc="-4" dirty="0">
                <a:latin typeface="Arial"/>
                <a:cs typeface="Arial"/>
              </a:rPr>
              <a:t>s</a:t>
            </a:r>
            <a:r>
              <a:rPr sz="2000" b="1" dirty="0">
                <a:latin typeface="Arial"/>
                <a:cs typeface="Arial"/>
              </a:rPr>
              <a:t>t</a:t>
            </a:r>
            <a:r>
              <a:rPr sz="2000" b="1" spc="-4" dirty="0">
                <a:latin typeface="Arial"/>
                <a:cs typeface="Arial"/>
              </a:rPr>
              <a:t>ä</a:t>
            </a:r>
            <a:r>
              <a:rPr sz="2000" b="1" spc="-9" dirty="0">
                <a:latin typeface="Arial"/>
                <a:cs typeface="Arial"/>
              </a:rPr>
              <a:t>n</a:t>
            </a:r>
            <a:r>
              <a:rPr sz="2000" b="1" spc="-17" dirty="0">
                <a:latin typeface="Arial"/>
                <a:cs typeface="Arial"/>
              </a:rPr>
              <a:t>d</a:t>
            </a:r>
            <a:r>
              <a:rPr sz="2000" b="1" spc="-4" dirty="0">
                <a:latin typeface="Arial"/>
                <a:cs typeface="Arial"/>
              </a:rPr>
              <a:t>e</a:t>
            </a:r>
            <a:r>
              <a:rPr sz="2000" b="1" dirty="0">
                <a:latin typeface="Arial"/>
                <a:cs typeface="Arial"/>
              </a:rPr>
              <a:t>n</a:t>
            </a:r>
            <a:r>
              <a:rPr sz="2000" b="1" spc="-43" dirty="0">
                <a:latin typeface="Arial"/>
                <a:cs typeface="Arial"/>
              </a:rPr>
              <a:t> </a:t>
            </a:r>
            <a:r>
              <a:rPr sz="2000" b="1" spc="-4" dirty="0">
                <a:latin typeface="Arial"/>
                <a:cs typeface="Arial"/>
              </a:rPr>
              <a:t>a</a:t>
            </a:r>
            <a:r>
              <a:rPr sz="2000" b="1" spc="-9" dirty="0">
                <a:latin typeface="Arial"/>
                <a:cs typeface="Arial"/>
              </a:rPr>
              <a:t>ng</a:t>
            </a:r>
            <a:r>
              <a:rPr sz="2000" b="1" spc="-4" dirty="0">
                <a:latin typeface="Arial"/>
                <a:cs typeface="Arial"/>
              </a:rPr>
              <a:t>e</a:t>
            </a:r>
            <a:r>
              <a:rPr sz="2000" b="1" spc="-9" dirty="0">
                <a:latin typeface="Arial"/>
                <a:cs typeface="Arial"/>
              </a:rPr>
              <a:t>b</a:t>
            </a:r>
            <a:r>
              <a:rPr sz="2000" b="1" spc="4" dirty="0">
                <a:latin typeface="Arial"/>
                <a:cs typeface="Arial"/>
              </a:rPr>
              <a:t>r</a:t>
            </a:r>
            <a:r>
              <a:rPr sz="2000" b="1" spc="-4" dirty="0">
                <a:latin typeface="Arial"/>
                <a:cs typeface="Arial"/>
              </a:rPr>
              <a:t>ac</a:t>
            </a:r>
            <a:r>
              <a:rPr sz="2000" b="1" spc="-9" dirty="0">
                <a:latin typeface="Arial"/>
                <a:cs typeface="Arial"/>
              </a:rPr>
              <a:t>h</a:t>
            </a:r>
            <a:r>
              <a:rPr sz="2000" b="1" dirty="0">
                <a:latin typeface="Arial"/>
                <a:cs typeface="Arial"/>
              </a:rPr>
              <a:t>t</a:t>
            </a:r>
            <a:r>
              <a:rPr sz="2000" b="1" spc="-38" dirty="0">
                <a:latin typeface="Arial"/>
                <a:cs typeface="Arial"/>
              </a:rPr>
              <a:t> </a:t>
            </a:r>
            <a:r>
              <a:rPr sz="2000" b="1" spc="-4" dirty="0">
                <a:latin typeface="Arial"/>
                <a:cs typeface="Arial"/>
              </a:rPr>
              <a:t>se</a:t>
            </a:r>
            <a:r>
              <a:rPr sz="2000" b="1" spc="4" dirty="0">
                <a:latin typeface="Arial"/>
                <a:cs typeface="Arial"/>
              </a:rPr>
              <a:t>i</a:t>
            </a:r>
            <a:r>
              <a:rPr sz="2000" b="1" dirty="0">
                <a:latin typeface="Arial"/>
                <a:cs typeface="Arial"/>
              </a:rPr>
              <a:t>n</a:t>
            </a:r>
            <a:r>
              <a:rPr sz="2000" b="1" spc="-21" dirty="0">
                <a:latin typeface="Arial"/>
                <a:cs typeface="Arial"/>
              </a:rPr>
              <a:t> </a:t>
            </a:r>
            <a:r>
              <a:rPr sz="2000" b="1" spc="-4" dirty="0">
                <a:latin typeface="Arial"/>
                <a:cs typeface="Arial"/>
              </a:rPr>
              <a:t>s</a:t>
            </a:r>
            <a:r>
              <a:rPr sz="2000" b="1" spc="-9" dirty="0">
                <a:latin typeface="Arial"/>
                <a:cs typeface="Arial"/>
              </a:rPr>
              <a:t>o</a:t>
            </a:r>
            <a:r>
              <a:rPr sz="2000" b="1" spc="4" dirty="0">
                <a:latin typeface="Arial"/>
                <a:cs typeface="Arial"/>
              </a:rPr>
              <a:t>ll</a:t>
            </a:r>
            <a:r>
              <a:rPr sz="2000" b="1" dirty="0">
                <a:latin typeface="Arial"/>
                <a:cs typeface="Arial"/>
              </a:rPr>
              <a:t>t</a:t>
            </a:r>
            <a:r>
              <a:rPr sz="2000" b="1" spc="-4" dirty="0">
                <a:latin typeface="Arial"/>
                <a:cs typeface="Arial"/>
              </a:rPr>
              <a:t>e</a:t>
            </a:r>
            <a:r>
              <a:rPr sz="2000" b="1" spc="-9" dirty="0">
                <a:latin typeface="Arial"/>
                <a:cs typeface="Arial"/>
              </a:rPr>
              <a:t>n</a:t>
            </a:r>
            <a:r>
              <a:rPr sz="2000" b="1" dirty="0">
                <a:latin typeface="Arial"/>
                <a:cs typeface="Arial"/>
              </a:rPr>
              <a:t>:</a:t>
            </a:r>
            <a:endParaRPr sz="2000" dirty="0">
              <a:latin typeface="Arial"/>
              <a:cs typeface="Arial"/>
            </a:endParaRPr>
          </a:p>
        </p:txBody>
      </p:sp>
      <p:sp>
        <p:nvSpPr>
          <p:cNvPr id="13" name="object 13"/>
          <p:cNvSpPr/>
          <p:nvPr/>
        </p:nvSpPr>
        <p:spPr>
          <a:xfrm>
            <a:off x="3581217" y="2323167"/>
            <a:ext cx="684171" cy="659894"/>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5379395" y="3501843"/>
            <a:ext cx="624224" cy="605742"/>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2913718" y="3512928"/>
            <a:ext cx="622921" cy="603223"/>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6963884" y="2293219"/>
            <a:ext cx="622921" cy="603223"/>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4301961" y="3487455"/>
            <a:ext cx="624224" cy="601964"/>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6963884" y="3512929"/>
            <a:ext cx="622921" cy="601964"/>
          </a:xfrm>
          <a:prstGeom prst="rect">
            <a:avLst/>
          </a:prstGeom>
          <a:blipFill>
            <a:blip r:embed="rId8" cstate="print"/>
            <a:stretch>
              <a:fillRect/>
            </a:stretch>
          </a:blipFill>
        </p:spPr>
        <p:txBody>
          <a:bodyPr wrap="square" lIns="0" tIns="0" rIns="0" bIns="0" rtlCol="0"/>
          <a:lstStyle/>
          <a:p>
            <a:endParaRPr/>
          </a:p>
        </p:txBody>
      </p:sp>
      <p:sp>
        <p:nvSpPr>
          <p:cNvPr id="20" name="object 20"/>
          <p:cNvSpPr txBox="1"/>
          <p:nvPr/>
        </p:nvSpPr>
        <p:spPr>
          <a:xfrm>
            <a:off x="848973" y="3043147"/>
            <a:ext cx="1857517" cy="369332"/>
          </a:xfrm>
          <a:prstGeom prst="rect">
            <a:avLst/>
          </a:prstGeom>
        </p:spPr>
        <p:txBody>
          <a:bodyPr vert="horz" wrap="square" lIns="0" tIns="0" rIns="0" bIns="0" rtlCol="0">
            <a:spAutoFit/>
          </a:bodyPr>
          <a:lstStyle/>
          <a:p>
            <a:pPr marL="10860"/>
            <a:r>
              <a:rPr sz="1200" spc="-9" dirty="0">
                <a:latin typeface="Arial"/>
                <a:cs typeface="Arial"/>
              </a:rPr>
              <a:t>F</a:t>
            </a:r>
            <a:r>
              <a:rPr sz="1200" spc="-13" dirty="0">
                <a:latin typeface="Arial"/>
                <a:cs typeface="Arial"/>
              </a:rPr>
              <a:t>eue</a:t>
            </a:r>
            <a:r>
              <a:rPr sz="1200" spc="-4" dirty="0">
                <a:latin typeface="Arial"/>
                <a:cs typeface="Arial"/>
              </a:rPr>
              <a:t>r,</a:t>
            </a:r>
            <a:r>
              <a:rPr sz="1200" spc="-13" dirty="0">
                <a:latin typeface="Arial"/>
                <a:cs typeface="Arial"/>
              </a:rPr>
              <a:t> o</a:t>
            </a:r>
            <a:r>
              <a:rPr sz="1200" dirty="0">
                <a:latin typeface="Arial"/>
                <a:cs typeface="Arial"/>
              </a:rPr>
              <a:t>ff</a:t>
            </a:r>
            <a:r>
              <a:rPr sz="1200" spc="-13" dirty="0">
                <a:latin typeface="Arial"/>
                <a:cs typeface="Arial"/>
              </a:rPr>
              <a:t>ene</a:t>
            </a:r>
            <a:r>
              <a:rPr sz="1200" spc="-4" dirty="0">
                <a:latin typeface="Arial"/>
                <a:cs typeface="Arial"/>
              </a:rPr>
              <a:t>s</a:t>
            </a:r>
            <a:r>
              <a:rPr sz="1200" spc="-30" dirty="0">
                <a:latin typeface="Arial"/>
                <a:cs typeface="Arial"/>
              </a:rPr>
              <a:t> </a:t>
            </a:r>
            <a:r>
              <a:rPr sz="1200" spc="-13" dirty="0">
                <a:latin typeface="Arial"/>
                <a:cs typeface="Arial"/>
              </a:rPr>
              <a:t>Li</a:t>
            </a:r>
            <a:r>
              <a:rPr sz="1200" dirty="0">
                <a:latin typeface="Arial"/>
                <a:cs typeface="Arial"/>
              </a:rPr>
              <a:t>c</a:t>
            </a:r>
            <a:r>
              <a:rPr sz="1200" spc="-13" dirty="0">
                <a:latin typeface="Arial"/>
                <a:cs typeface="Arial"/>
              </a:rPr>
              <a:t>h</a:t>
            </a:r>
            <a:r>
              <a:rPr sz="1200" spc="-4" dirty="0">
                <a:latin typeface="Arial"/>
                <a:cs typeface="Arial"/>
              </a:rPr>
              <a:t>t </a:t>
            </a:r>
            <a:r>
              <a:rPr sz="1200" spc="-13" dirty="0">
                <a:latin typeface="Arial"/>
                <a:cs typeface="Arial"/>
              </a:rPr>
              <a:t>un</a:t>
            </a:r>
            <a:r>
              <a:rPr sz="1200" spc="-9" dirty="0">
                <a:latin typeface="Arial"/>
                <a:cs typeface="Arial"/>
              </a:rPr>
              <a:t>d</a:t>
            </a:r>
            <a:r>
              <a:rPr lang="de-DE" sz="1200" spc="-9" dirty="0">
                <a:latin typeface="Arial"/>
                <a:cs typeface="Arial"/>
              </a:rPr>
              <a:t/>
            </a:r>
            <a:br>
              <a:rPr lang="de-DE" sz="1200" spc="-9" dirty="0">
                <a:latin typeface="Arial"/>
                <a:cs typeface="Arial"/>
              </a:rPr>
            </a:br>
            <a:r>
              <a:rPr sz="1200" spc="-4" dirty="0">
                <a:latin typeface="Arial"/>
                <a:cs typeface="Arial"/>
              </a:rPr>
              <a:t> </a:t>
            </a:r>
            <a:r>
              <a:rPr sz="1200" spc="-9" dirty="0">
                <a:latin typeface="Arial"/>
                <a:cs typeface="Arial"/>
              </a:rPr>
              <a:t>R</a:t>
            </a:r>
            <a:r>
              <a:rPr sz="1200" spc="-13" dirty="0">
                <a:latin typeface="Arial"/>
                <a:cs typeface="Arial"/>
              </a:rPr>
              <a:t>au</a:t>
            </a:r>
            <a:r>
              <a:rPr sz="1200" dirty="0">
                <a:latin typeface="Arial"/>
                <a:cs typeface="Arial"/>
              </a:rPr>
              <a:t>c</a:t>
            </a:r>
            <a:r>
              <a:rPr sz="1200" spc="-13" dirty="0">
                <a:latin typeface="Arial"/>
                <a:cs typeface="Arial"/>
              </a:rPr>
              <a:t>he</a:t>
            </a:r>
            <a:r>
              <a:rPr sz="1200" spc="-9" dirty="0">
                <a:latin typeface="Arial"/>
                <a:cs typeface="Arial"/>
              </a:rPr>
              <a:t>n</a:t>
            </a:r>
            <a:r>
              <a:rPr sz="1200" spc="-17" dirty="0">
                <a:latin typeface="Arial"/>
                <a:cs typeface="Arial"/>
              </a:rPr>
              <a:t> </a:t>
            </a:r>
            <a:r>
              <a:rPr sz="1200" spc="-13" dirty="0">
                <a:latin typeface="Arial"/>
                <a:cs typeface="Arial"/>
              </a:rPr>
              <a:t>ve</a:t>
            </a:r>
            <a:r>
              <a:rPr sz="1200" spc="-4" dirty="0">
                <a:latin typeface="Arial"/>
                <a:cs typeface="Arial"/>
              </a:rPr>
              <a:t>r</a:t>
            </a:r>
            <a:r>
              <a:rPr sz="1200" spc="-9" dirty="0">
                <a:latin typeface="Arial"/>
                <a:cs typeface="Arial"/>
              </a:rPr>
              <a:t>boten</a:t>
            </a:r>
            <a:endParaRPr sz="1200" dirty="0">
              <a:latin typeface="Arial"/>
              <a:cs typeface="Arial"/>
            </a:endParaRPr>
          </a:p>
        </p:txBody>
      </p:sp>
      <p:sp>
        <p:nvSpPr>
          <p:cNvPr id="21" name="object 21"/>
          <p:cNvSpPr txBox="1"/>
          <p:nvPr/>
        </p:nvSpPr>
        <p:spPr>
          <a:xfrm>
            <a:off x="5021959" y="3110963"/>
            <a:ext cx="981659" cy="184666"/>
          </a:xfrm>
          <a:prstGeom prst="rect">
            <a:avLst/>
          </a:prstGeom>
        </p:spPr>
        <p:txBody>
          <a:bodyPr vert="horz" wrap="square" lIns="0" tIns="0" rIns="0" bIns="0" rtlCol="0">
            <a:spAutoFit/>
          </a:bodyPr>
          <a:lstStyle/>
          <a:p>
            <a:pPr marL="10860"/>
            <a:r>
              <a:rPr sz="1200" spc="-9" dirty="0">
                <a:latin typeface="Arial"/>
                <a:cs typeface="Arial"/>
              </a:rPr>
              <a:t>F</a:t>
            </a:r>
            <a:r>
              <a:rPr sz="1200" spc="-13" dirty="0">
                <a:latin typeface="Arial"/>
                <a:cs typeface="Arial"/>
              </a:rPr>
              <a:t>eue</a:t>
            </a:r>
            <a:r>
              <a:rPr sz="1200" spc="-4" dirty="0">
                <a:latin typeface="Arial"/>
                <a:cs typeface="Arial"/>
              </a:rPr>
              <a:t>r</a:t>
            </a:r>
            <a:r>
              <a:rPr sz="1200" spc="-13" dirty="0">
                <a:latin typeface="Arial"/>
                <a:cs typeface="Arial"/>
              </a:rPr>
              <a:t>lö</a:t>
            </a:r>
            <a:r>
              <a:rPr sz="1200" dirty="0">
                <a:latin typeface="Arial"/>
                <a:cs typeface="Arial"/>
              </a:rPr>
              <a:t>sc</a:t>
            </a:r>
            <a:r>
              <a:rPr sz="1200" spc="-13" dirty="0">
                <a:latin typeface="Arial"/>
                <a:cs typeface="Arial"/>
              </a:rPr>
              <a:t>he</a:t>
            </a:r>
            <a:r>
              <a:rPr sz="1200" spc="-4" dirty="0">
                <a:latin typeface="Arial"/>
                <a:cs typeface="Arial"/>
              </a:rPr>
              <a:t>r</a:t>
            </a:r>
            <a:endParaRPr sz="1200" dirty="0">
              <a:latin typeface="Arial"/>
              <a:cs typeface="Arial"/>
            </a:endParaRPr>
          </a:p>
        </p:txBody>
      </p:sp>
      <p:sp>
        <p:nvSpPr>
          <p:cNvPr id="22" name="object 22"/>
          <p:cNvSpPr txBox="1"/>
          <p:nvPr/>
        </p:nvSpPr>
        <p:spPr>
          <a:xfrm>
            <a:off x="2536332" y="4290023"/>
            <a:ext cx="2000613" cy="184666"/>
          </a:xfrm>
          <a:prstGeom prst="rect">
            <a:avLst/>
          </a:prstGeom>
        </p:spPr>
        <p:txBody>
          <a:bodyPr vert="horz" wrap="square" lIns="0" tIns="0" rIns="0" bIns="0" rtlCol="0">
            <a:spAutoFit/>
          </a:bodyPr>
          <a:lstStyle/>
          <a:p>
            <a:pPr marL="10860"/>
            <a:r>
              <a:rPr sz="1200" spc="-4" dirty="0">
                <a:latin typeface="Arial"/>
                <a:cs typeface="Arial"/>
              </a:rPr>
              <a:t> G</a:t>
            </a:r>
            <a:r>
              <a:rPr sz="1200" spc="-13" dirty="0">
                <a:latin typeface="Arial"/>
                <a:cs typeface="Arial"/>
              </a:rPr>
              <a:t>ehö</a:t>
            </a:r>
            <a:r>
              <a:rPr sz="1200" spc="-4" dirty="0">
                <a:latin typeface="Arial"/>
                <a:cs typeface="Arial"/>
              </a:rPr>
              <a:t>r</a:t>
            </a:r>
            <a:r>
              <a:rPr sz="1200" dirty="0">
                <a:latin typeface="Arial"/>
                <a:cs typeface="Arial"/>
              </a:rPr>
              <a:t>sc</a:t>
            </a:r>
            <a:r>
              <a:rPr sz="1200" spc="-9" dirty="0">
                <a:latin typeface="Arial"/>
                <a:cs typeface="Arial"/>
              </a:rPr>
              <a:t>hut</a:t>
            </a:r>
            <a:r>
              <a:rPr sz="1200" spc="-4" dirty="0">
                <a:latin typeface="Arial"/>
                <a:cs typeface="Arial"/>
              </a:rPr>
              <a:t>z</a:t>
            </a:r>
            <a:r>
              <a:rPr sz="1200" spc="-17" dirty="0">
                <a:latin typeface="Arial"/>
                <a:cs typeface="Arial"/>
              </a:rPr>
              <a:t> </a:t>
            </a:r>
            <a:r>
              <a:rPr sz="1200" spc="-9" dirty="0">
                <a:latin typeface="Arial"/>
                <a:cs typeface="Arial"/>
              </a:rPr>
              <a:t>t</a:t>
            </a:r>
            <a:r>
              <a:rPr sz="1200" spc="-4" dirty="0">
                <a:latin typeface="Arial"/>
                <a:cs typeface="Arial"/>
              </a:rPr>
              <a:t>r</a:t>
            </a:r>
            <a:r>
              <a:rPr sz="1200" spc="-13" dirty="0">
                <a:latin typeface="Arial"/>
                <a:cs typeface="Arial"/>
              </a:rPr>
              <a:t>age</a:t>
            </a:r>
            <a:r>
              <a:rPr sz="1200" spc="-9" dirty="0">
                <a:latin typeface="Arial"/>
                <a:cs typeface="Arial"/>
              </a:rPr>
              <a:t>n</a:t>
            </a:r>
            <a:endParaRPr sz="1200" dirty="0">
              <a:latin typeface="Arial"/>
              <a:cs typeface="Arial"/>
            </a:endParaRPr>
          </a:p>
        </p:txBody>
      </p:sp>
      <p:sp>
        <p:nvSpPr>
          <p:cNvPr id="23" name="object 23"/>
          <p:cNvSpPr txBox="1"/>
          <p:nvPr/>
        </p:nvSpPr>
        <p:spPr>
          <a:xfrm>
            <a:off x="6824699" y="3118986"/>
            <a:ext cx="981659" cy="184666"/>
          </a:xfrm>
          <a:prstGeom prst="rect">
            <a:avLst/>
          </a:prstGeom>
        </p:spPr>
        <p:txBody>
          <a:bodyPr vert="horz" wrap="square" lIns="0" tIns="0" rIns="0" bIns="0" rtlCol="0">
            <a:spAutoFit/>
          </a:bodyPr>
          <a:lstStyle/>
          <a:p>
            <a:pPr marL="10860"/>
            <a:r>
              <a:rPr sz="1200" spc="-13" dirty="0">
                <a:latin typeface="Arial"/>
                <a:cs typeface="Arial"/>
              </a:rPr>
              <a:t>E</a:t>
            </a:r>
            <a:r>
              <a:rPr sz="1200" spc="-4" dirty="0">
                <a:latin typeface="Arial"/>
                <a:cs typeface="Arial"/>
              </a:rPr>
              <a:t>r</a:t>
            </a:r>
            <a:r>
              <a:rPr sz="1200" dirty="0">
                <a:latin typeface="Arial"/>
                <a:cs typeface="Arial"/>
              </a:rPr>
              <a:t>s</a:t>
            </a:r>
            <a:r>
              <a:rPr sz="1200" spc="-9" dirty="0">
                <a:latin typeface="Arial"/>
                <a:cs typeface="Arial"/>
              </a:rPr>
              <a:t>te</a:t>
            </a:r>
            <a:r>
              <a:rPr sz="1200" spc="-4" dirty="0">
                <a:latin typeface="Arial"/>
                <a:cs typeface="Arial"/>
              </a:rPr>
              <a:t> </a:t>
            </a:r>
            <a:r>
              <a:rPr sz="1200" spc="-9" dirty="0">
                <a:latin typeface="Arial"/>
                <a:cs typeface="Arial"/>
              </a:rPr>
              <a:t>H</a:t>
            </a:r>
            <a:r>
              <a:rPr sz="1200" spc="-13" dirty="0">
                <a:latin typeface="Arial"/>
                <a:cs typeface="Arial"/>
              </a:rPr>
              <a:t>il</a:t>
            </a:r>
            <a:r>
              <a:rPr sz="1200" dirty="0">
                <a:latin typeface="Arial"/>
                <a:cs typeface="Arial"/>
              </a:rPr>
              <a:t>f</a:t>
            </a:r>
            <a:r>
              <a:rPr sz="1200" spc="-9" dirty="0">
                <a:latin typeface="Arial"/>
                <a:cs typeface="Arial"/>
              </a:rPr>
              <a:t>e</a:t>
            </a:r>
            <a:endParaRPr sz="1200" dirty="0">
              <a:latin typeface="Arial"/>
              <a:cs typeface="Arial"/>
            </a:endParaRPr>
          </a:p>
        </p:txBody>
      </p:sp>
      <p:sp>
        <p:nvSpPr>
          <p:cNvPr id="26" name="object 26"/>
          <p:cNvSpPr txBox="1"/>
          <p:nvPr/>
        </p:nvSpPr>
        <p:spPr>
          <a:xfrm>
            <a:off x="4713181" y="4224673"/>
            <a:ext cx="1251550" cy="184666"/>
          </a:xfrm>
          <a:prstGeom prst="rect">
            <a:avLst/>
          </a:prstGeom>
        </p:spPr>
        <p:txBody>
          <a:bodyPr vert="horz" wrap="square" lIns="0" tIns="0" rIns="0" bIns="0" rtlCol="0">
            <a:spAutoFit/>
          </a:bodyPr>
          <a:lstStyle/>
          <a:p>
            <a:pPr marL="10860"/>
            <a:r>
              <a:rPr sz="1200" spc="-9" dirty="0">
                <a:latin typeface="Arial"/>
                <a:cs typeface="Arial"/>
              </a:rPr>
              <a:t>Rettung</a:t>
            </a:r>
            <a:r>
              <a:rPr sz="1200" dirty="0">
                <a:latin typeface="Arial"/>
                <a:cs typeface="Arial"/>
              </a:rPr>
              <a:t>s</a:t>
            </a:r>
            <a:r>
              <a:rPr sz="1200" spc="-21" dirty="0">
                <a:latin typeface="Arial"/>
                <a:cs typeface="Arial"/>
              </a:rPr>
              <a:t>w</a:t>
            </a:r>
            <a:r>
              <a:rPr sz="1200" spc="-13" dirty="0">
                <a:latin typeface="Arial"/>
                <a:cs typeface="Arial"/>
              </a:rPr>
              <a:t>e</a:t>
            </a:r>
            <a:r>
              <a:rPr sz="1200" spc="-9" dirty="0">
                <a:latin typeface="Arial"/>
                <a:cs typeface="Arial"/>
              </a:rPr>
              <a:t>g</a:t>
            </a:r>
            <a:endParaRPr sz="1200" dirty="0">
              <a:latin typeface="Arial"/>
              <a:cs typeface="Arial"/>
            </a:endParaRPr>
          </a:p>
        </p:txBody>
      </p:sp>
      <p:sp>
        <p:nvSpPr>
          <p:cNvPr id="27" name="object 27"/>
          <p:cNvSpPr txBox="1"/>
          <p:nvPr/>
        </p:nvSpPr>
        <p:spPr>
          <a:xfrm>
            <a:off x="6831416" y="4224553"/>
            <a:ext cx="981659" cy="184666"/>
          </a:xfrm>
          <a:prstGeom prst="rect">
            <a:avLst/>
          </a:prstGeom>
        </p:spPr>
        <p:txBody>
          <a:bodyPr vert="horz" wrap="square" lIns="0" tIns="0" rIns="0" bIns="0" rtlCol="0">
            <a:spAutoFit/>
          </a:bodyPr>
          <a:lstStyle/>
          <a:p>
            <a:pPr marL="10860"/>
            <a:r>
              <a:rPr sz="1200" spc="-9" dirty="0">
                <a:latin typeface="Arial"/>
                <a:cs typeface="Arial"/>
              </a:rPr>
              <a:t>Not</a:t>
            </a:r>
            <a:r>
              <a:rPr sz="1200" spc="-4" dirty="0">
                <a:latin typeface="Arial"/>
                <a:cs typeface="Arial"/>
              </a:rPr>
              <a:t>r</a:t>
            </a:r>
            <a:r>
              <a:rPr sz="1200" spc="-13" dirty="0">
                <a:latin typeface="Arial"/>
                <a:cs typeface="Arial"/>
              </a:rPr>
              <a:t>u</a:t>
            </a:r>
            <a:r>
              <a:rPr sz="1200" dirty="0">
                <a:latin typeface="Arial"/>
                <a:cs typeface="Arial"/>
              </a:rPr>
              <a:t>f</a:t>
            </a:r>
            <a:r>
              <a:rPr sz="1200" spc="-9" dirty="0">
                <a:latin typeface="Arial"/>
                <a:cs typeface="Arial"/>
              </a:rPr>
              <a:t>te</a:t>
            </a:r>
            <a:r>
              <a:rPr sz="1200" spc="-13" dirty="0">
                <a:latin typeface="Arial"/>
                <a:cs typeface="Arial"/>
              </a:rPr>
              <a:t>le</a:t>
            </a:r>
            <a:r>
              <a:rPr sz="1200" dirty="0">
                <a:latin typeface="Arial"/>
                <a:cs typeface="Arial"/>
              </a:rPr>
              <a:t>f</a:t>
            </a:r>
            <a:r>
              <a:rPr sz="1200" spc="-13" dirty="0">
                <a:latin typeface="Arial"/>
                <a:cs typeface="Arial"/>
              </a:rPr>
              <a:t>o</a:t>
            </a:r>
            <a:r>
              <a:rPr sz="1200" spc="-9" dirty="0">
                <a:latin typeface="Arial"/>
                <a:cs typeface="Arial"/>
              </a:rPr>
              <a:t>n</a:t>
            </a:r>
            <a:endParaRPr sz="1200" dirty="0">
              <a:latin typeface="Arial"/>
              <a:cs typeface="Arial"/>
            </a:endParaRPr>
          </a:p>
        </p:txBody>
      </p:sp>
      <p:sp>
        <p:nvSpPr>
          <p:cNvPr id="28" name="object 20">
            <a:extLst>
              <a:ext uri="{FF2B5EF4-FFF2-40B4-BE49-F238E27FC236}">
                <a16:creationId xmlns:a16="http://schemas.microsoft.com/office/drawing/2014/main" id="{3C96DA4C-74A4-4AB3-AD7E-2D0C33E6092E}"/>
              </a:ext>
            </a:extLst>
          </p:cNvPr>
          <p:cNvSpPr txBox="1"/>
          <p:nvPr/>
        </p:nvSpPr>
        <p:spPr>
          <a:xfrm>
            <a:off x="3240649" y="3159454"/>
            <a:ext cx="1253601" cy="184666"/>
          </a:xfrm>
          <a:prstGeom prst="rect">
            <a:avLst/>
          </a:prstGeom>
        </p:spPr>
        <p:txBody>
          <a:bodyPr vert="horz" wrap="square" lIns="0" tIns="0" rIns="0" bIns="0" rtlCol="0">
            <a:spAutoFit/>
          </a:bodyPr>
          <a:lstStyle/>
          <a:p>
            <a:pPr marL="10860"/>
            <a:r>
              <a:rPr sz="1200" spc="-9" dirty="0" err="1">
                <a:latin typeface="Arial"/>
                <a:cs typeface="Arial"/>
              </a:rPr>
              <a:t>R</a:t>
            </a:r>
            <a:r>
              <a:rPr sz="1200" spc="-13" dirty="0" err="1">
                <a:latin typeface="Arial"/>
                <a:cs typeface="Arial"/>
              </a:rPr>
              <a:t>au</a:t>
            </a:r>
            <a:r>
              <a:rPr sz="1200" dirty="0" err="1">
                <a:latin typeface="Arial"/>
                <a:cs typeface="Arial"/>
              </a:rPr>
              <a:t>c</a:t>
            </a:r>
            <a:r>
              <a:rPr sz="1200" spc="-13" dirty="0" err="1">
                <a:latin typeface="Arial"/>
                <a:cs typeface="Arial"/>
              </a:rPr>
              <a:t>he</a:t>
            </a:r>
            <a:r>
              <a:rPr sz="1200" spc="-9" dirty="0" err="1">
                <a:latin typeface="Arial"/>
                <a:cs typeface="Arial"/>
              </a:rPr>
              <a:t>n</a:t>
            </a:r>
            <a:r>
              <a:rPr sz="1200" spc="-17" dirty="0">
                <a:latin typeface="Arial"/>
                <a:cs typeface="Arial"/>
              </a:rPr>
              <a:t> </a:t>
            </a:r>
            <a:r>
              <a:rPr sz="1200" spc="-13" dirty="0">
                <a:latin typeface="Arial"/>
                <a:cs typeface="Arial"/>
              </a:rPr>
              <a:t>ve</a:t>
            </a:r>
            <a:r>
              <a:rPr sz="1200" spc="-4" dirty="0">
                <a:latin typeface="Arial"/>
                <a:cs typeface="Arial"/>
              </a:rPr>
              <a:t>r</a:t>
            </a:r>
            <a:r>
              <a:rPr sz="1200" spc="-9" dirty="0">
                <a:latin typeface="Arial"/>
                <a:cs typeface="Arial"/>
              </a:rPr>
              <a:t>boten</a:t>
            </a:r>
            <a:endParaRPr sz="1200" dirty="0">
              <a:latin typeface="Arial"/>
              <a:cs typeface="Arial"/>
            </a:endParaRPr>
          </a:p>
        </p:txBody>
      </p:sp>
      <p:pic>
        <p:nvPicPr>
          <p:cNvPr id="29" name="Grafik 28" descr="Feuerlöscherschild.PNG">
            <a:extLst>
              <a:ext uri="{FF2B5EF4-FFF2-40B4-BE49-F238E27FC236}">
                <a16:creationId xmlns:a16="http://schemas.microsoft.com/office/drawing/2014/main" id="{A7A838E8-E618-48F6-BBD6-CCEF52A3C992}"/>
              </a:ext>
            </a:extLst>
          </p:cNvPr>
          <p:cNvPicPr>
            <a:picLocks noChangeAspect="1"/>
          </p:cNvPicPr>
          <p:nvPr/>
        </p:nvPicPr>
        <p:blipFill>
          <a:blip r:embed="rId9" cstate="print"/>
          <a:stretch>
            <a:fillRect/>
          </a:stretch>
        </p:blipFill>
        <p:spPr>
          <a:xfrm>
            <a:off x="5206526" y="2308686"/>
            <a:ext cx="622921" cy="601964"/>
          </a:xfrm>
          <a:prstGeom prst="rect">
            <a:avLst/>
          </a:prstGeom>
        </p:spPr>
      </p:pic>
      <p:sp>
        <p:nvSpPr>
          <p:cNvPr id="30" name="object 13">
            <a:extLst>
              <a:ext uri="{FF2B5EF4-FFF2-40B4-BE49-F238E27FC236}">
                <a16:creationId xmlns:a16="http://schemas.microsoft.com/office/drawing/2014/main" id="{BD5F1624-ADFD-4C0C-AD3F-D9A9A3952916}"/>
              </a:ext>
            </a:extLst>
          </p:cNvPr>
          <p:cNvSpPr/>
          <p:nvPr/>
        </p:nvSpPr>
        <p:spPr>
          <a:xfrm>
            <a:off x="1372366" y="2326953"/>
            <a:ext cx="651591" cy="605743"/>
          </a:xfrm>
          <a:prstGeom prst="rect">
            <a:avLst/>
          </a:prstGeom>
          <a:blipFill>
            <a:blip r:embed="rId10" cstate="print"/>
            <a:stretch>
              <a:fillRect/>
            </a:stretch>
          </a:blipFill>
        </p:spPr>
        <p:txBody>
          <a:bodyPr wrap="square" lIns="0" tIns="0" rIns="0" bIns="0" rtlCol="0"/>
          <a:lstStyle/>
          <a:p>
            <a:endParaRPr/>
          </a:p>
        </p:txBody>
      </p:sp>
      <p:pic>
        <p:nvPicPr>
          <p:cNvPr id="31" name="Grafik 30" descr="Gebot1.PNG">
            <a:extLst>
              <a:ext uri="{FF2B5EF4-FFF2-40B4-BE49-F238E27FC236}">
                <a16:creationId xmlns:a16="http://schemas.microsoft.com/office/drawing/2014/main" id="{1B69A242-9DE9-47E9-9752-BA7EF82BC009}"/>
              </a:ext>
            </a:extLst>
          </p:cNvPr>
          <p:cNvPicPr>
            <a:picLocks noChangeAspect="1"/>
          </p:cNvPicPr>
          <p:nvPr/>
        </p:nvPicPr>
        <p:blipFill>
          <a:blip r:embed="rId11" cstate="print"/>
          <a:stretch>
            <a:fillRect/>
          </a:stretch>
        </p:blipFill>
        <p:spPr>
          <a:xfrm>
            <a:off x="1352092" y="3501842"/>
            <a:ext cx="619924" cy="680511"/>
          </a:xfrm>
          <a:prstGeom prst="rect">
            <a:avLst/>
          </a:prstGeom>
        </p:spPr>
      </p:pic>
      <p:sp>
        <p:nvSpPr>
          <p:cNvPr id="33" name="object 22">
            <a:extLst>
              <a:ext uri="{FF2B5EF4-FFF2-40B4-BE49-F238E27FC236}">
                <a16:creationId xmlns:a16="http://schemas.microsoft.com/office/drawing/2014/main" id="{8C3A7BA6-992F-4EA1-A357-D04C8A9C7707}"/>
              </a:ext>
            </a:extLst>
          </p:cNvPr>
          <p:cNvSpPr txBox="1"/>
          <p:nvPr/>
        </p:nvSpPr>
        <p:spPr>
          <a:xfrm>
            <a:off x="1026937" y="4305960"/>
            <a:ext cx="2000613" cy="184666"/>
          </a:xfrm>
          <a:prstGeom prst="rect">
            <a:avLst/>
          </a:prstGeom>
        </p:spPr>
        <p:txBody>
          <a:bodyPr vert="horz" wrap="square" lIns="0" tIns="0" rIns="0" bIns="0" rtlCol="0">
            <a:spAutoFit/>
          </a:bodyPr>
          <a:lstStyle/>
          <a:p>
            <a:pPr marL="10860"/>
            <a:r>
              <a:rPr lang="de-DE" sz="1200" spc="-13" dirty="0" smtClean="0">
                <a:latin typeface="Arial"/>
                <a:cs typeface="Arial"/>
              </a:rPr>
              <a:t>Augenschutz</a:t>
            </a:r>
            <a:r>
              <a:rPr sz="1200" spc="26" dirty="0" smtClean="0">
                <a:latin typeface="Arial"/>
                <a:cs typeface="Arial"/>
              </a:rPr>
              <a:t> </a:t>
            </a:r>
            <a:r>
              <a:rPr lang="de-DE" sz="1200" spc="-4" dirty="0">
                <a:latin typeface="Arial"/>
                <a:cs typeface="Arial"/>
              </a:rPr>
              <a:t>tragen</a:t>
            </a:r>
            <a:endParaRPr sz="1200" dirty="0">
              <a:latin typeface="Arial"/>
              <a:cs typeface="Arial"/>
            </a:endParaRPr>
          </a:p>
        </p:txBody>
      </p:sp>
      <p:sp>
        <p:nvSpPr>
          <p:cNvPr id="2" name="Textfeld 1">
            <a:extLst>
              <a:ext uri="{FF2B5EF4-FFF2-40B4-BE49-F238E27FC236}">
                <a16:creationId xmlns:a16="http://schemas.microsoft.com/office/drawing/2014/main" id="{DC145508-0370-4AC0-9821-54A4773BD8FE}"/>
              </a:ext>
            </a:extLst>
          </p:cNvPr>
          <p:cNvSpPr txBox="1"/>
          <p:nvPr/>
        </p:nvSpPr>
        <p:spPr>
          <a:xfrm>
            <a:off x="852377" y="4906557"/>
            <a:ext cx="1619354" cy="338554"/>
          </a:xfrm>
          <a:prstGeom prst="rect">
            <a:avLst/>
          </a:prstGeom>
          <a:noFill/>
        </p:spPr>
        <p:txBody>
          <a:bodyPr wrap="none" rtlCol="0">
            <a:spAutoFit/>
          </a:bodyPr>
          <a:lstStyle/>
          <a:p>
            <a:r>
              <a:rPr lang="de-DE" sz="1600" dirty="0"/>
              <a:t>Notbeleuchtung</a:t>
            </a:r>
          </a:p>
        </p:txBody>
      </p:sp>
      <p:pic>
        <p:nvPicPr>
          <p:cNvPr id="34" name="Grafik 33" descr="Notbeleuchtung.PNG">
            <a:extLst>
              <a:ext uri="{FF2B5EF4-FFF2-40B4-BE49-F238E27FC236}">
                <a16:creationId xmlns:a16="http://schemas.microsoft.com/office/drawing/2014/main" id="{E1CD0049-E611-482F-AD35-B58F2C4931BA}"/>
              </a:ext>
            </a:extLst>
          </p:cNvPr>
          <p:cNvPicPr>
            <a:picLocks noChangeAspect="1"/>
          </p:cNvPicPr>
          <p:nvPr/>
        </p:nvPicPr>
        <p:blipFill>
          <a:blip r:embed="rId12" cstate="print"/>
          <a:stretch>
            <a:fillRect/>
          </a:stretch>
        </p:blipFill>
        <p:spPr>
          <a:xfrm>
            <a:off x="705877" y="5328852"/>
            <a:ext cx="2000613" cy="894296"/>
          </a:xfrm>
          <a:prstGeom prst="rect">
            <a:avLst/>
          </a:prstGeom>
        </p:spPr>
      </p:pic>
      <p:pic>
        <p:nvPicPr>
          <p:cNvPr id="35" name="Grafik 34" descr="Taschenlampe.PNG">
            <a:extLst>
              <a:ext uri="{FF2B5EF4-FFF2-40B4-BE49-F238E27FC236}">
                <a16:creationId xmlns:a16="http://schemas.microsoft.com/office/drawing/2014/main" id="{D58BD4A9-38BD-48C6-A43B-448F0CE588D0}"/>
              </a:ext>
            </a:extLst>
          </p:cNvPr>
          <p:cNvPicPr>
            <a:picLocks noChangeAspect="1"/>
          </p:cNvPicPr>
          <p:nvPr/>
        </p:nvPicPr>
        <p:blipFill>
          <a:blip r:embed="rId13" cstate="print"/>
          <a:stretch>
            <a:fillRect/>
          </a:stretch>
        </p:blipFill>
        <p:spPr>
          <a:xfrm>
            <a:off x="3581217" y="5035322"/>
            <a:ext cx="1051507" cy="1169066"/>
          </a:xfrm>
          <a:prstGeom prst="rect">
            <a:avLst/>
          </a:prstGeom>
        </p:spPr>
      </p:pic>
    </p:spTree>
    <p:extLst>
      <p:ext uri="{BB962C8B-B14F-4D97-AF65-F5344CB8AC3E}">
        <p14:creationId xmlns:p14="http://schemas.microsoft.com/office/powerpoint/2010/main" val="1670895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48640" y="1173694"/>
            <a:ext cx="5992961" cy="307777"/>
          </a:xfrm>
          <a:prstGeom prst="rect">
            <a:avLst/>
          </a:prstGeom>
        </p:spPr>
        <p:txBody>
          <a:bodyPr vert="horz" wrap="square" lIns="0" tIns="0" rIns="0" bIns="0" rtlCol="0">
            <a:spAutoFit/>
          </a:bodyPr>
          <a:lstStyle/>
          <a:p>
            <a:pPr>
              <a:lnSpc>
                <a:spcPct val="100000"/>
              </a:lnSpc>
            </a:pPr>
            <a:r>
              <a:rPr sz="2000" b="1" spc="-4" dirty="0" err="1">
                <a:latin typeface="Arial"/>
                <a:cs typeface="Arial"/>
              </a:rPr>
              <a:t>C</a:t>
            </a:r>
            <a:r>
              <a:rPr sz="2000" b="1" dirty="0" err="1">
                <a:latin typeface="Arial"/>
                <a:cs typeface="Arial"/>
              </a:rPr>
              <a:t>h</a:t>
            </a:r>
            <a:r>
              <a:rPr sz="2000" b="1" spc="-4" dirty="0" err="1">
                <a:latin typeface="Arial"/>
                <a:cs typeface="Arial"/>
              </a:rPr>
              <a:t>eck</a:t>
            </a:r>
            <a:r>
              <a:rPr sz="2000" b="1" dirty="0" err="1">
                <a:latin typeface="Arial"/>
                <a:cs typeface="Arial"/>
              </a:rPr>
              <a:t>li</a:t>
            </a:r>
            <a:r>
              <a:rPr sz="2000" b="1" spc="-4" dirty="0" err="1">
                <a:latin typeface="Arial"/>
                <a:cs typeface="Arial"/>
              </a:rPr>
              <a:t>s</a:t>
            </a:r>
            <a:r>
              <a:rPr sz="2000" b="1" dirty="0" err="1">
                <a:latin typeface="Arial"/>
                <a:cs typeface="Arial"/>
              </a:rPr>
              <a:t>te</a:t>
            </a:r>
            <a:r>
              <a:rPr sz="2000" b="1" spc="9" dirty="0">
                <a:latin typeface="Arial"/>
                <a:cs typeface="Arial"/>
              </a:rPr>
              <a:t> </a:t>
            </a:r>
            <a:r>
              <a:rPr sz="2000" b="1" dirty="0">
                <a:latin typeface="Arial"/>
                <a:cs typeface="Arial"/>
              </a:rPr>
              <a:t>für</a:t>
            </a:r>
            <a:r>
              <a:rPr sz="2000" b="1" spc="-13" dirty="0">
                <a:latin typeface="Arial"/>
                <a:cs typeface="Arial"/>
              </a:rPr>
              <a:t> </a:t>
            </a:r>
            <a:r>
              <a:rPr sz="2000" b="1" spc="-4" dirty="0">
                <a:latin typeface="Arial"/>
                <a:cs typeface="Arial"/>
              </a:rPr>
              <a:t>Sc</a:t>
            </a:r>
            <a:r>
              <a:rPr sz="2000" b="1" dirty="0">
                <a:latin typeface="Arial"/>
                <a:cs typeface="Arial"/>
              </a:rPr>
              <a:t>hi</a:t>
            </a:r>
            <a:r>
              <a:rPr sz="2000" b="1" spc="-4" dirty="0">
                <a:latin typeface="Arial"/>
                <a:cs typeface="Arial"/>
              </a:rPr>
              <a:t>e</a:t>
            </a:r>
            <a:r>
              <a:rPr sz="2000" b="1" dirty="0">
                <a:latin typeface="Arial"/>
                <a:cs typeface="Arial"/>
              </a:rPr>
              <a:t>ß- und</a:t>
            </a:r>
            <a:r>
              <a:rPr sz="2000" b="1" spc="-17" dirty="0">
                <a:latin typeface="Arial"/>
                <a:cs typeface="Arial"/>
              </a:rPr>
              <a:t> </a:t>
            </a:r>
            <a:r>
              <a:rPr sz="2000" b="1" spc="-4" dirty="0">
                <a:latin typeface="Arial"/>
                <a:cs typeface="Arial"/>
              </a:rPr>
              <a:t>S</a:t>
            </a:r>
            <a:r>
              <a:rPr sz="2000" b="1" dirty="0">
                <a:latin typeface="Arial"/>
                <a:cs typeface="Arial"/>
              </a:rPr>
              <a:t>t</a:t>
            </a:r>
            <a:r>
              <a:rPr sz="2000" b="1" spc="-4" dirty="0">
                <a:latin typeface="Arial"/>
                <a:cs typeface="Arial"/>
              </a:rPr>
              <a:t>a</a:t>
            </a:r>
            <a:r>
              <a:rPr sz="2000" b="1" dirty="0">
                <a:latin typeface="Arial"/>
                <a:cs typeface="Arial"/>
              </a:rPr>
              <a:t>nd</a:t>
            </a:r>
            <a:r>
              <a:rPr sz="2000" b="1" spc="-4" dirty="0">
                <a:latin typeface="Arial"/>
                <a:cs typeface="Arial"/>
              </a:rPr>
              <a:t>a</a:t>
            </a:r>
            <a:r>
              <a:rPr sz="2000" b="1" dirty="0">
                <a:latin typeface="Arial"/>
                <a:cs typeface="Arial"/>
              </a:rPr>
              <a:t>uf</a:t>
            </a:r>
            <a:r>
              <a:rPr sz="2000" b="1" spc="-4" dirty="0">
                <a:latin typeface="Arial"/>
                <a:cs typeface="Arial"/>
              </a:rPr>
              <a:t>s</a:t>
            </a:r>
            <a:r>
              <a:rPr sz="2000" b="1" dirty="0">
                <a:latin typeface="Arial"/>
                <a:cs typeface="Arial"/>
              </a:rPr>
              <a:t>i</a:t>
            </a:r>
            <a:r>
              <a:rPr sz="2000" b="1" spc="-4" dirty="0">
                <a:latin typeface="Arial"/>
                <a:cs typeface="Arial"/>
              </a:rPr>
              <a:t>c</a:t>
            </a:r>
            <a:r>
              <a:rPr sz="2000" b="1" dirty="0">
                <a:latin typeface="Arial"/>
                <a:cs typeface="Arial"/>
              </a:rPr>
              <a:t>ht</a:t>
            </a:r>
            <a:r>
              <a:rPr sz="2000" b="1" spc="-4" dirty="0">
                <a:latin typeface="Arial"/>
                <a:cs typeface="Arial"/>
              </a:rPr>
              <a:t>e</a:t>
            </a:r>
            <a:r>
              <a:rPr sz="2000" b="1" dirty="0">
                <a:latin typeface="Arial"/>
                <a:cs typeface="Arial"/>
              </a:rPr>
              <a:t>n</a:t>
            </a:r>
            <a:endParaRPr sz="2000" dirty="0">
              <a:latin typeface="Arial"/>
              <a:cs typeface="Arial"/>
            </a:endParaRPr>
          </a:p>
        </p:txBody>
      </p:sp>
      <p:grpSp>
        <p:nvGrpSpPr>
          <p:cNvPr id="2" name="Gruppieren 1">
            <a:extLst>
              <a:ext uri="{FF2B5EF4-FFF2-40B4-BE49-F238E27FC236}">
                <a16:creationId xmlns:a16="http://schemas.microsoft.com/office/drawing/2014/main" id="{C3ABDCA9-ECA8-4F52-B003-33D6EDAD43EA}"/>
              </a:ext>
            </a:extLst>
          </p:cNvPr>
          <p:cNvGrpSpPr/>
          <p:nvPr/>
        </p:nvGrpSpPr>
        <p:grpSpPr>
          <a:xfrm>
            <a:off x="548640" y="1676400"/>
            <a:ext cx="7945119" cy="4663440"/>
            <a:chOff x="1606719" y="2313258"/>
            <a:chExt cx="5868667" cy="3706469"/>
          </a:xfrm>
        </p:grpSpPr>
        <p:sp>
          <p:nvSpPr>
            <p:cNvPr id="9" name="object 9"/>
            <p:cNvSpPr/>
            <p:nvPr/>
          </p:nvSpPr>
          <p:spPr>
            <a:xfrm>
              <a:off x="1610630" y="2315865"/>
              <a:ext cx="5857807" cy="369712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606719" y="2313258"/>
              <a:ext cx="5868667" cy="3706469"/>
            </a:xfrm>
            <a:custGeom>
              <a:avLst/>
              <a:gdLst/>
              <a:ahLst/>
              <a:cxnLst/>
              <a:rect l="l" t="t" r="r" b="b"/>
              <a:pathLst>
                <a:path w="6863080" h="4334509">
                  <a:moveTo>
                    <a:pt x="6862571" y="4334255"/>
                  </a:moveTo>
                  <a:lnTo>
                    <a:pt x="6862571" y="0"/>
                  </a:lnTo>
                  <a:lnTo>
                    <a:pt x="0" y="0"/>
                  </a:lnTo>
                  <a:lnTo>
                    <a:pt x="0" y="4334255"/>
                  </a:lnTo>
                  <a:lnTo>
                    <a:pt x="6095" y="4334255"/>
                  </a:lnTo>
                  <a:lnTo>
                    <a:pt x="6095" y="9143"/>
                  </a:lnTo>
                  <a:lnTo>
                    <a:pt x="10667" y="4571"/>
                  </a:lnTo>
                  <a:lnTo>
                    <a:pt x="10667" y="9143"/>
                  </a:lnTo>
                  <a:lnTo>
                    <a:pt x="6851903" y="9143"/>
                  </a:lnTo>
                  <a:lnTo>
                    <a:pt x="6851903" y="4571"/>
                  </a:lnTo>
                  <a:lnTo>
                    <a:pt x="6856475" y="9143"/>
                  </a:lnTo>
                  <a:lnTo>
                    <a:pt x="6856475" y="4334255"/>
                  </a:lnTo>
                  <a:lnTo>
                    <a:pt x="6862571" y="4334255"/>
                  </a:lnTo>
                  <a:close/>
                </a:path>
                <a:path w="6863080" h="4334509">
                  <a:moveTo>
                    <a:pt x="10667" y="9143"/>
                  </a:moveTo>
                  <a:lnTo>
                    <a:pt x="10667" y="4571"/>
                  </a:lnTo>
                  <a:lnTo>
                    <a:pt x="6095" y="9143"/>
                  </a:lnTo>
                  <a:lnTo>
                    <a:pt x="10667" y="9143"/>
                  </a:lnTo>
                  <a:close/>
                </a:path>
                <a:path w="6863080" h="4334509">
                  <a:moveTo>
                    <a:pt x="10667" y="4325111"/>
                  </a:moveTo>
                  <a:lnTo>
                    <a:pt x="10667" y="9143"/>
                  </a:lnTo>
                  <a:lnTo>
                    <a:pt x="6095" y="9143"/>
                  </a:lnTo>
                  <a:lnTo>
                    <a:pt x="6095" y="4325111"/>
                  </a:lnTo>
                  <a:lnTo>
                    <a:pt x="10667" y="4325111"/>
                  </a:lnTo>
                  <a:close/>
                </a:path>
                <a:path w="6863080" h="4334509">
                  <a:moveTo>
                    <a:pt x="6856475" y="4325111"/>
                  </a:moveTo>
                  <a:lnTo>
                    <a:pt x="6095" y="4325111"/>
                  </a:lnTo>
                  <a:lnTo>
                    <a:pt x="10667" y="4329683"/>
                  </a:lnTo>
                  <a:lnTo>
                    <a:pt x="10667" y="4334255"/>
                  </a:lnTo>
                  <a:lnTo>
                    <a:pt x="6851903" y="4334255"/>
                  </a:lnTo>
                  <a:lnTo>
                    <a:pt x="6851903" y="4329683"/>
                  </a:lnTo>
                  <a:lnTo>
                    <a:pt x="6856475" y="4325111"/>
                  </a:lnTo>
                  <a:close/>
                </a:path>
                <a:path w="6863080" h="4334509">
                  <a:moveTo>
                    <a:pt x="10667" y="4334255"/>
                  </a:moveTo>
                  <a:lnTo>
                    <a:pt x="10667" y="4329683"/>
                  </a:lnTo>
                  <a:lnTo>
                    <a:pt x="6095" y="4325111"/>
                  </a:lnTo>
                  <a:lnTo>
                    <a:pt x="6095" y="4334255"/>
                  </a:lnTo>
                  <a:lnTo>
                    <a:pt x="10667" y="4334255"/>
                  </a:lnTo>
                  <a:close/>
                </a:path>
                <a:path w="6863080" h="4334509">
                  <a:moveTo>
                    <a:pt x="6856475" y="9143"/>
                  </a:moveTo>
                  <a:lnTo>
                    <a:pt x="6851903" y="4571"/>
                  </a:lnTo>
                  <a:lnTo>
                    <a:pt x="6851903" y="9143"/>
                  </a:lnTo>
                  <a:lnTo>
                    <a:pt x="6856475" y="9143"/>
                  </a:lnTo>
                  <a:close/>
                </a:path>
                <a:path w="6863080" h="4334509">
                  <a:moveTo>
                    <a:pt x="6856475" y="4325111"/>
                  </a:moveTo>
                  <a:lnTo>
                    <a:pt x="6856475" y="9143"/>
                  </a:lnTo>
                  <a:lnTo>
                    <a:pt x="6851903" y="9143"/>
                  </a:lnTo>
                  <a:lnTo>
                    <a:pt x="6851903" y="4325111"/>
                  </a:lnTo>
                  <a:lnTo>
                    <a:pt x="6856475" y="4325111"/>
                  </a:lnTo>
                  <a:close/>
                </a:path>
                <a:path w="6863080" h="4334509">
                  <a:moveTo>
                    <a:pt x="6856475" y="4334255"/>
                  </a:moveTo>
                  <a:lnTo>
                    <a:pt x="6856475" y="4325111"/>
                  </a:lnTo>
                  <a:lnTo>
                    <a:pt x="6851903" y="4329683"/>
                  </a:lnTo>
                  <a:lnTo>
                    <a:pt x="6851903" y="4334255"/>
                  </a:lnTo>
                  <a:lnTo>
                    <a:pt x="6856475" y="4334255"/>
                  </a:lnTo>
                  <a:close/>
                </a:path>
              </a:pathLst>
            </a:custGeom>
            <a:solidFill>
              <a:srgbClr val="000000"/>
            </a:solidFill>
          </p:spPr>
          <p:txBody>
            <a:bodyPr wrap="square" lIns="0" tIns="0" rIns="0" bIns="0" rtlCol="0"/>
            <a:lstStyle/>
            <a:p>
              <a:endParaRPr/>
            </a:p>
          </p:txBody>
        </p:sp>
        <p:sp>
          <p:nvSpPr>
            <p:cNvPr id="11" name="object 11"/>
            <p:cNvSpPr/>
            <p:nvPr/>
          </p:nvSpPr>
          <p:spPr>
            <a:xfrm>
              <a:off x="1610630" y="2315865"/>
              <a:ext cx="5857807" cy="369712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1606719" y="2313258"/>
              <a:ext cx="5868667" cy="3706469"/>
            </a:xfrm>
            <a:custGeom>
              <a:avLst/>
              <a:gdLst/>
              <a:ahLst/>
              <a:cxnLst/>
              <a:rect l="l" t="t" r="r" b="b"/>
              <a:pathLst>
                <a:path w="6863080" h="4334509">
                  <a:moveTo>
                    <a:pt x="6862571" y="4334255"/>
                  </a:moveTo>
                  <a:lnTo>
                    <a:pt x="6862571" y="0"/>
                  </a:lnTo>
                  <a:lnTo>
                    <a:pt x="0" y="0"/>
                  </a:lnTo>
                  <a:lnTo>
                    <a:pt x="0" y="4334255"/>
                  </a:lnTo>
                  <a:lnTo>
                    <a:pt x="6095" y="4334255"/>
                  </a:lnTo>
                  <a:lnTo>
                    <a:pt x="6095" y="9143"/>
                  </a:lnTo>
                  <a:lnTo>
                    <a:pt x="10667" y="4571"/>
                  </a:lnTo>
                  <a:lnTo>
                    <a:pt x="10667" y="9143"/>
                  </a:lnTo>
                  <a:lnTo>
                    <a:pt x="6851903" y="9143"/>
                  </a:lnTo>
                  <a:lnTo>
                    <a:pt x="6851903" y="4571"/>
                  </a:lnTo>
                  <a:lnTo>
                    <a:pt x="6856475" y="9143"/>
                  </a:lnTo>
                  <a:lnTo>
                    <a:pt x="6856475" y="4334255"/>
                  </a:lnTo>
                  <a:lnTo>
                    <a:pt x="6862571" y="4334255"/>
                  </a:lnTo>
                  <a:close/>
                </a:path>
                <a:path w="6863080" h="4334509">
                  <a:moveTo>
                    <a:pt x="10667" y="9143"/>
                  </a:moveTo>
                  <a:lnTo>
                    <a:pt x="10667" y="4571"/>
                  </a:lnTo>
                  <a:lnTo>
                    <a:pt x="6095" y="9143"/>
                  </a:lnTo>
                  <a:lnTo>
                    <a:pt x="10667" y="9143"/>
                  </a:lnTo>
                  <a:close/>
                </a:path>
                <a:path w="6863080" h="4334509">
                  <a:moveTo>
                    <a:pt x="10667" y="4325111"/>
                  </a:moveTo>
                  <a:lnTo>
                    <a:pt x="10667" y="9143"/>
                  </a:lnTo>
                  <a:lnTo>
                    <a:pt x="6095" y="9143"/>
                  </a:lnTo>
                  <a:lnTo>
                    <a:pt x="6095" y="4325111"/>
                  </a:lnTo>
                  <a:lnTo>
                    <a:pt x="10667" y="4325111"/>
                  </a:lnTo>
                  <a:close/>
                </a:path>
                <a:path w="6863080" h="4334509">
                  <a:moveTo>
                    <a:pt x="6856475" y="4325111"/>
                  </a:moveTo>
                  <a:lnTo>
                    <a:pt x="6095" y="4325111"/>
                  </a:lnTo>
                  <a:lnTo>
                    <a:pt x="10667" y="4329683"/>
                  </a:lnTo>
                  <a:lnTo>
                    <a:pt x="10667" y="4334255"/>
                  </a:lnTo>
                  <a:lnTo>
                    <a:pt x="6851903" y="4334255"/>
                  </a:lnTo>
                  <a:lnTo>
                    <a:pt x="6851903" y="4329683"/>
                  </a:lnTo>
                  <a:lnTo>
                    <a:pt x="6856475" y="4325111"/>
                  </a:lnTo>
                  <a:close/>
                </a:path>
                <a:path w="6863080" h="4334509">
                  <a:moveTo>
                    <a:pt x="10667" y="4334255"/>
                  </a:moveTo>
                  <a:lnTo>
                    <a:pt x="10667" y="4329683"/>
                  </a:lnTo>
                  <a:lnTo>
                    <a:pt x="6095" y="4325111"/>
                  </a:lnTo>
                  <a:lnTo>
                    <a:pt x="6095" y="4334255"/>
                  </a:lnTo>
                  <a:lnTo>
                    <a:pt x="10667" y="4334255"/>
                  </a:lnTo>
                  <a:close/>
                </a:path>
                <a:path w="6863080" h="4334509">
                  <a:moveTo>
                    <a:pt x="6856475" y="9143"/>
                  </a:moveTo>
                  <a:lnTo>
                    <a:pt x="6851903" y="4571"/>
                  </a:lnTo>
                  <a:lnTo>
                    <a:pt x="6851903" y="9143"/>
                  </a:lnTo>
                  <a:lnTo>
                    <a:pt x="6856475" y="9143"/>
                  </a:lnTo>
                  <a:close/>
                </a:path>
                <a:path w="6863080" h="4334509">
                  <a:moveTo>
                    <a:pt x="6856475" y="4325111"/>
                  </a:moveTo>
                  <a:lnTo>
                    <a:pt x="6856475" y="9143"/>
                  </a:lnTo>
                  <a:lnTo>
                    <a:pt x="6851903" y="9143"/>
                  </a:lnTo>
                  <a:lnTo>
                    <a:pt x="6851903" y="4325111"/>
                  </a:lnTo>
                  <a:lnTo>
                    <a:pt x="6856475" y="4325111"/>
                  </a:lnTo>
                  <a:close/>
                </a:path>
                <a:path w="6863080" h="4334509">
                  <a:moveTo>
                    <a:pt x="6856475" y="4334255"/>
                  </a:moveTo>
                  <a:lnTo>
                    <a:pt x="6856475" y="4325111"/>
                  </a:lnTo>
                  <a:lnTo>
                    <a:pt x="6851903" y="4329683"/>
                  </a:lnTo>
                  <a:lnTo>
                    <a:pt x="6851903" y="4334255"/>
                  </a:lnTo>
                  <a:lnTo>
                    <a:pt x="6856475" y="4334255"/>
                  </a:lnTo>
                  <a:close/>
                </a:path>
              </a:pathLst>
            </a:custGeom>
            <a:solidFill>
              <a:srgbClr val="000000"/>
            </a:solidFill>
          </p:spPr>
          <p:txBody>
            <a:bodyPr wrap="square" lIns="0" tIns="0" rIns="0" bIns="0" rtlCol="0"/>
            <a:lstStyle/>
            <a:p>
              <a:endParaRPr/>
            </a:p>
          </p:txBody>
        </p:sp>
      </p:grpSp>
    </p:spTree>
    <p:extLst>
      <p:ext uri="{BB962C8B-B14F-4D97-AF65-F5344CB8AC3E}">
        <p14:creationId xmlns:p14="http://schemas.microsoft.com/office/powerpoint/2010/main" val="1892442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C219E2D9-2A07-47F6-802E-D0A9BB7BC0E1}"/>
              </a:ext>
            </a:extLst>
          </p:cNvPr>
          <p:cNvGrpSpPr/>
          <p:nvPr/>
        </p:nvGrpSpPr>
        <p:grpSpPr>
          <a:xfrm>
            <a:off x="548640" y="1696720"/>
            <a:ext cx="7609840" cy="4714240"/>
            <a:chOff x="1609327" y="2310651"/>
            <a:chExt cx="5865952" cy="3898146"/>
          </a:xfrm>
        </p:grpSpPr>
        <p:sp>
          <p:nvSpPr>
            <p:cNvPr id="2" name="object 2"/>
            <p:cNvSpPr/>
            <p:nvPr/>
          </p:nvSpPr>
          <p:spPr>
            <a:xfrm>
              <a:off x="1613236" y="2315865"/>
              <a:ext cx="5855200" cy="3888697"/>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609327" y="2310651"/>
              <a:ext cx="5865952" cy="3898146"/>
            </a:xfrm>
            <a:custGeom>
              <a:avLst/>
              <a:gdLst/>
              <a:ahLst/>
              <a:cxnLst/>
              <a:rect l="l" t="t" r="r" b="b"/>
              <a:pathLst>
                <a:path w="6859905" h="4558665">
                  <a:moveTo>
                    <a:pt x="6859523" y="4558283"/>
                  </a:moveTo>
                  <a:lnTo>
                    <a:pt x="6859523" y="0"/>
                  </a:lnTo>
                  <a:lnTo>
                    <a:pt x="0" y="0"/>
                  </a:lnTo>
                  <a:lnTo>
                    <a:pt x="0" y="4558283"/>
                  </a:lnTo>
                  <a:lnTo>
                    <a:pt x="4571" y="4558283"/>
                  </a:lnTo>
                  <a:lnTo>
                    <a:pt x="4571" y="9143"/>
                  </a:lnTo>
                  <a:lnTo>
                    <a:pt x="9143" y="4571"/>
                  </a:lnTo>
                  <a:lnTo>
                    <a:pt x="9143" y="9143"/>
                  </a:lnTo>
                  <a:lnTo>
                    <a:pt x="6848855" y="9143"/>
                  </a:lnTo>
                  <a:lnTo>
                    <a:pt x="6848855" y="4571"/>
                  </a:lnTo>
                  <a:lnTo>
                    <a:pt x="6853427" y="9143"/>
                  </a:lnTo>
                  <a:lnTo>
                    <a:pt x="6853427" y="4558283"/>
                  </a:lnTo>
                  <a:lnTo>
                    <a:pt x="6859523" y="4558283"/>
                  </a:lnTo>
                  <a:close/>
                </a:path>
                <a:path w="6859905" h="4558665">
                  <a:moveTo>
                    <a:pt x="9143" y="9143"/>
                  </a:moveTo>
                  <a:lnTo>
                    <a:pt x="9143" y="4571"/>
                  </a:lnTo>
                  <a:lnTo>
                    <a:pt x="4571" y="9143"/>
                  </a:lnTo>
                  <a:lnTo>
                    <a:pt x="9143" y="9143"/>
                  </a:lnTo>
                  <a:close/>
                </a:path>
                <a:path w="6859905" h="4558665">
                  <a:moveTo>
                    <a:pt x="9143" y="4549139"/>
                  </a:moveTo>
                  <a:lnTo>
                    <a:pt x="9143" y="9143"/>
                  </a:lnTo>
                  <a:lnTo>
                    <a:pt x="4571" y="9143"/>
                  </a:lnTo>
                  <a:lnTo>
                    <a:pt x="4571" y="4549139"/>
                  </a:lnTo>
                  <a:lnTo>
                    <a:pt x="9143" y="4549139"/>
                  </a:lnTo>
                  <a:close/>
                </a:path>
                <a:path w="6859905" h="4558665">
                  <a:moveTo>
                    <a:pt x="6853427" y="4549139"/>
                  </a:moveTo>
                  <a:lnTo>
                    <a:pt x="4571" y="4549139"/>
                  </a:lnTo>
                  <a:lnTo>
                    <a:pt x="9143" y="4553711"/>
                  </a:lnTo>
                  <a:lnTo>
                    <a:pt x="9143" y="4558283"/>
                  </a:lnTo>
                  <a:lnTo>
                    <a:pt x="6848855" y="4558283"/>
                  </a:lnTo>
                  <a:lnTo>
                    <a:pt x="6848855" y="4553711"/>
                  </a:lnTo>
                  <a:lnTo>
                    <a:pt x="6853427" y="4549139"/>
                  </a:lnTo>
                  <a:close/>
                </a:path>
                <a:path w="6859905" h="4558665">
                  <a:moveTo>
                    <a:pt x="9143" y="4558283"/>
                  </a:moveTo>
                  <a:lnTo>
                    <a:pt x="9143" y="4553711"/>
                  </a:lnTo>
                  <a:lnTo>
                    <a:pt x="4571" y="4549139"/>
                  </a:lnTo>
                  <a:lnTo>
                    <a:pt x="4571" y="4558283"/>
                  </a:lnTo>
                  <a:lnTo>
                    <a:pt x="9143" y="4558283"/>
                  </a:lnTo>
                  <a:close/>
                </a:path>
                <a:path w="6859905" h="4558665">
                  <a:moveTo>
                    <a:pt x="6853427" y="9143"/>
                  </a:moveTo>
                  <a:lnTo>
                    <a:pt x="6848855" y="4571"/>
                  </a:lnTo>
                  <a:lnTo>
                    <a:pt x="6848855" y="9143"/>
                  </a:lnTo>
                  <a:lnTo>
                    <a:pt x="6853427" y="9143"/>
                  </a:lnTo>
                  <a:close/>
                </a:path>
                <a:path w="6859905" h="4558665">
                  <a:moveTo>
                    <a:pt x="6853427" y="4549139"/>
                  </a:moveTo>
                  <a:lnTo>
                    <a:pt x="6853427" y="9143"/>
                  </a:lnTo>
                  <a:lnTo>
                    <a:pt x="6848855" y="9143"/>
                  </a:lnTo>
                  <a:lnTo>
                    <a:pt x="6848855" y="4549139"/>
                  </a:lnTo>
                  <a:lnTo>
                    <a:pt x="6853427" y="4549139"/>
                  </a:lnTo>
                  <a:close/>
                </a:path>
                <a:path w="6859905" h="4558665">
                  <a:moveTo>
                    <a:pt x="6853427" y="4558283"/>
                  </a:moveTo>
                  <a:lnTo>
                    <a:pt x="6853427" y="4549139"/>
                  </a:lnTo>
                  <a:lnTo>
                    <a:pt x="6848855" y="4553711"/>
                  </a:lnTo>
                  <a:lnTo>
                    <a:pt x="6848855" y="4558283"/>
                  </a:lnTo>
                  <a:lnTo>
                    <a:pt x="6853427" y="4558283"/>
                  </a:lnTo>
                  <a:close/>
                </a:path>
              </a:pathLst>
            </a:custGeom>
            <a:solidFill>
              <a:srgbClr val="000000"/>
            </a:solidFill>
          </p:spPr>
          <p:txBody>
            <a:bodyPr wrap="square" lIns="0" tIns="0" rIns="0" bIns="0" rtlCol="0"/>
            <a:lstStyle/>
            <a:p>
              <a:endParaRPr/>
            </a:p>
          </p:txBody>
        </p:sp>
        <p:sp>
          <p:nvSpPr>
            <p:cNvPr id="4" name="object 4"/>
            <p:cNvSpPr/>
            <p:nvPr/>
          </p:nvSpPr>
          <p:spPr>
            <a:xfrm>
              <a:off x="1613236" y="2315865"/>
              <a:ext cx="5855200" cy="388869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609327" y="2310651"/>
              <a:ext cx="5865952" cy="3898146"/>
            </a:xfrm>
            <a:custGeom>
              <a:avLst/>
              <a:gdLst/>
              <a:ahLst/>
              <a:cxnLst/>
              <a:rect l="l" t="t" r="r" b="b"/>
              <a:pathLst>
                <a:path w="6859905" h="4558665">
                  <a:moveTo>
                    <a:pt x="6859523" y="4558283"/>
                  </a:moveTo>
                  <a:lnTo>
                    <a:pt x="6859523" y="0"/>
                  </a:lnTo>
                  <a:lnTo>
                    <a:pt x="0" y="0"/>
                  </a:lnTo>
                  <a:lnTo>
                    <a:pt x="0" y="4558283"/>
                  </a:lnTo>
                  <a:lnTo>
                    <a:pt x="4571" y="4558283"/>
                  </a:lnTo>
                  <a:lnTo>
                    <a:pt x="4571" y="9143"/>
                  </a:lnTo>
                  <a:lnTo>
                    <a:pt x="9143" y="4571"/>
                  </a:lnTo>
                  <a:lnTo>
                    <a:pt x="9143" y="9143"/>
                  </a:lnTo>
                  <a:lnTo>
                    <a:pt x="6848855" y="9143"/>
                  </a:lnTo>
                  <a:lnTo>
                    <a:pt x="6848855" y="4571"/>
                  </a:lnTo>
                  <a:lnTo>
                    <a:pt x="6853427" y="9143"/>
                  </a:lnTo>
                  <a:lnTo>
                    <a:pt x="6853427" y="4558283"/>
                  </a:lnTo>
                  <a:lnTo>
                    <a:pt x="6859523" y="4558283"/>
                  </a:lnTo>
                  <a:close/>
                </a:path>
                <a:path w="6859905" h="4558665">
                  <a:moveTo>
                    <a:pt x="9143" y="9143"/>
                  </a:moveTo>
                  <a:lnTo>
                    <a:pt x="9143" y="4571"/>
                  </a:lnTo>
                  <a:lnTo>
                    <a:pt x="4571" y="9143"/>
                  </a:lnTo>
                  <a:lnTo>
                    <a:pt x="9143" y="9143"/>
                  </a:lnTo>
                  <a:close/>
                </a:path>
                <a:path w="6859905" h="4558665">
                  <a:moveTo>
                    <a:pt x="9143" y="4549139"/>
                  </a:moveTo>
                  <a:lnTo>
                    <a:pt x="9143" y="9143"/>
                  </a:lnTo>
                  <a:lnTo>
                    <a:pt x="4571" y="9143"/>
                  </a:lnTo>
                  <a:lnTo>
                    <a:pt x="4571" y="4549139"/>
                  </a:lnTo>
                  <a:lnTo>
                    <a:pt x="9143" y="4549139"/>
                  </a:lnTo>
                  <a:close/>
                </a:path>
                <a:path w="6859905" h="4558665">
                  <a:moveTo>
                    <a:pt x="6853427" y="4549139"/>
                  </a:moveTo>
                  <a:lnTo>
                    <a:pt x="4571" y="4549139"/>
                  </a:lnTo>
                  <a:lnTo>
                    <a:pt x="9143" y="4553711"/>
                  </a:lnTo>
                  <a:lnTo>
                    <a:pt x="9143" y="4558283"/>
                  </a:lnTo>
                  <a:lnTo>
                    <a:pt x="6848855" y="4558283"/>
                  </a:lnTo>
                  <a:lnTo>
                    <a:pt x="6848855" y="4553711"/>
                  </a:lnTo>
                  <a:lnTo>
                    <a:pt x="6853427" y="4549139"/>
                  </a:lnTo>
                  <a:close/>
                </a:path>
                <a:path w="6859905" h="4558665">
                  <a:moveTo>
                    <a:pt x="9143" y="4558283"/>
                  </a:moveTo>
                  <a:lnTo>
                    <a:pt x="9143" y="4553711"/>
                  </a:lnTo>
                  <a:lnTo>
                    <a:pt x="4571" y="4549139"/>
                  </a:lnTo>
                  <a:lnTo>
                    <a:pt x="4571" y="4558283"/>
                  </a:lnTo>
                  <a:lnTo>
                    <a:pt x="9143" y="4558283"/>
                  </a:lnTo>
                  <a:close/>
                </a:path>
                <a:path w="6859905" h="4558665">
                  <a:moveTo>
                    <a:pt x="6853427" y="9143"/>
                  </a:moveTo>
                  <a:lnTo>
                    <a:pt x="6848855" y="4571"/>
                  </a:lnTo>
                  <a:lnTo>
                    <a:pt x="6848855" y="9143"/>
                  </a:lnTo>
                  <a:lnTo>
                    <a:pt x="6853427" y="9143"/>
                  </a:lnTo>
                  <a:close/>
                </a:path>
                <a:path w="6859905" h="4558665">
                  <a:moveTo>
                    <a:pt x="6853427" y="4549139"/>
                  </a:moveTo>
                  <a:lnTo>
                    <a:pt x="6853427" y="9143"/>
                  </a:lnTo>
                  <a:lnTo>
                    <a:pt x="6848855" y="9143"/>
                  </a:lnTo>
                  <a:lnTo>
                    <a:pt x="6848855" y="4549139"/>
                  </a:lnTo>
                  <a:lnTo>
                    <a:pt x="6853427" y="4549139"/>
                  </a:lnTo>
                  <a:close/>
                </a:path>
                <a:path w="6859905" h="4558665">
                  <a:moveTo>
                    <a:pt x="6853427" y="4558283"/>
                  </a:moveTo>
                  <a:lnTo>
                    <a:pt x="6853427" y="4549139"/>
                  </a:lnTo>
                  <a:lnTo>
                    <a:pt x="6848855" y="4553711"/>
                  </a:lnTo>
                  <a:lnTo>
                    <a:pt x="6848855" y="4558283"/>
                  </a:lnTo>
                  <a:lnTo>
                    <a:pt x="6853427" y="4558283"/>
                  </a:lnTo>
                  <a:close/>
                </a:path>
              </a:pathLst>
            </a:custGeom>
            <a:solidFill>
              <a:srgbClr val="000000"/>
            </a:solidFill>
          </p:spPr>
          <p:txBody>
            <a:bodyPr wrap="square" lIns="0" tIns="0" rIns="0" bIns="0" rtlCol="0"/>
            <a:lstStyle/>
            <a:p>
              <a:endParaRPr/>
            </a:p>
          </p:txBody>
        </p:sp>
      </p:grpSp>
      <p:sp>
        <p:nvSpPr>
          <p:cNvPr id="7" name="object 7"/>
          <p:cNvSpPr/>
          <p:nvPr/>
        </p:nvSpPr>
        <p:spPr>
          <a:xfrm>
            <a:off x="2025042" y="1824564"/>
            <a:ext cx="5169835" cy="317108"/>
          </a:xfrm>
          <a:custGeom>
            <a:avLst/>
            <a:gdLst/>
            <a:ahLst/>
            <a:cxnLst/>
            <a:rect l="l" t="t" r="r" b="b"/>
            <a:pathLst>
              <a:path w="6045834" h="370839">
                <a:moveTo>
                  <a:pt x="1523" y="312419"/>
                </a:moveTo>
                <a:lnTo>
                  <a:pt x="1523" y="59435"/>
                </a:lnTo>
                <a:lnTo>
                  <a:pt x="0" y="65531"/>
                </a:lnTo>
                <a:lnTo>
                  <a:pt x="0" y="306323"/>
                </a:lnTo>
                <a:lnTo>
                  <a:pt x="1523" y="312419"/>
                </a:lnTo>
                <a:close/>
              </a:path>
              <a:path w="6045834" h="370839">
                <a:moveTo>
                  <a:pt x="19811" y="33527"/>
                </a:moveTo>
                <a:lnTo>
                  <a:pt x="19811" y="19811"/>
                </a:lnTo>
                <a:lnTo>
                  <a:pt x="12191" y="28955"/>
                </a:lnTo>
                <a:lnTo>
                  <a:pt x="10667" y="28955"/>
                </a:lnTo>
                <a:lnTo>
                  <a:pt x="6095" y="39623"/>
                </a:lnTo>
                <a:lnTo>
                  <a:pt x="6095" y="41147"/>
                </a:lnTo>
                <a:lnTo>
                  <a:pt x="1523" y="51815"/>
                </a:lnTo>
                <a:lnTo>
                  <a:pt x="1523" y="318515"/>
                </a:lnTo>
                <a:lnTo>
                  <a:pt x="6095" y="330707"/>
                </a:lnTo>
                <a:lnTo>
                  <a:pt x="10667" y="341375"/>
                </a:lnTo>
                <a:lnTo>
                  <a:pt x="10667" y="54863"/>
                </a:lnTo>
                <a:lnTo>
                  <a:pt x="13715" y="46735"/>
                </a:lnTo>
                <a:lnTo>
                  <a:pt x="13715" y="44195"/>
                </a:lnTo>
                <a:lnTo>
                  <a:pt x="19811" y="33527"/>
                </a:lnTo>
                <a:close/>
              </a:path>
              <a:path w="6045834" h="370839">
                <a:moveTo>
                  <a:pt x="15239" y="327659"/>
                </a:moveTo>
                <a:lnTo>
                  <a:pt x="10667" y="315467"/>
                </a:lnTo>
                <a:lnTo>
                  <a:pt x="10667" y="341375"/>
                </a:lnTo>
                <a:lnTo>
                  <a:pt x="12191" y="341375"/>
                </a:lnTo>
                <a:lnTo>
                  <a:pt x="13715" y="343204"/>
                </a:lnTo>
                <a:lnTo>
                  <a:pt x="13715" y="326135"/>
                </a:lnTo>
                <a:lnTo>
                  <a:pt x="15239" y="327659"/>
                </a:lnTo>
                <a:close/>
              </a:path>
              <a:path w="6045834" h="370839">
                <a:moveTo>
                  <a:pt x="15239" y="42671"/>
                </a:moveTo>
                <a:lnTo>
                  <a:pt x="13715" y="44195"/>
                </a:lnTo>
                <a:lnTo>
                  <a:pt x="13715" y="46735"/>
                </a:lnTo>
                <a:lnTo>
                  <a:pt x="15239" y="42671"/>
                </a:lnTo>
                <a:close/>
              </a:path>
              <a:path w="6045834" h="370839">
                <a:moveTo>
                  <a:pt x="19811" y="350519"/>
                </a:moveTo>
                <a:lnTo>
                  <a:pt x="19811" y="336803"/>
                </a:lnTo>
                <a:lnTo>
                  <a:pt x="13715" y="326135"/>
                </a:lnTo>
                <a:lnTo>
                  <a:pt x="13715" y="343204"/>
                </a:lnTo>
                <a:lnTo>
                  <a:pt x="19811" y="350519"/>
                </a:lnTo>
                <a:close/>
              </a:path>
              <a:path w="6045834" h="370839">
                <a:moveTo>
                  <a:pt x="6045707" y="312419"/>
                </a:moveTo>
                <a:lnTo>
                  <a:pt x="6045707" y="57911"/>
                </a:lnTo>
                <a:lnTo>
                  <a:pt x="6044183" y="51815"/>
                </a:lnTo>
                <a:lnTo>
                  <a:pt x="6041135" y="41147"/>
                </a:lnTo>
                <a:lnTo>
                  <a:pt x="6041135" y="39623"/>
                </a:lnTo>
                <a:lnTo>
                  <a:pt x="6035039" y="28955"/>
                </a:lnTo>
                <a:lnTo>
                  <a:pt x="6027419" y="19811"/>
                </a:lnTo>
                <a:lnTo>
                  <a:pt x="6025895" y="19811"/>
                </a:lnTo>
                <a:lnTo>
                  <a:pt x="6025895" y="18287"/>
                </a:lnTo>
                <a:lnTo>
                  <a:pt x="6016751" y="12191"/>
                </a:lnTo>
                <a:lnTo>
                  <a:pt x="6016751" y="10667"/>
                </a:lnTo>
                <a:lnTo>
                  <a:pt x="6006083" y="6095"/>
                </a:lnTo>
                <a:lnTo>
                  <a:pt x="6006083" y="4571"/>
                </a:lnTo>
                <a:lnTo>
                  <a:pt x="5987795" y="0"/>
                </a:lnTo>
                <a:lnTo>
                  <a:pt x="57911" y="0"/>
                </a:lnTo>
                <a:lnTo>
                  <a:pt x="51815" y="1523"/>
                </a:lnTo>
                <a:lnTo>
                  <a:pt x="41147" y="4571"/>
                </a:lnTo>
                <a:lnTo>
                  <a:pt x="39623" y="6095"/>
                </a:lnTo>
                <a:lnTo>
                  <a:pt x="28955" y="10667"/>
                </a:lnTo>
                <a:lnTo>
                  <a:pt x="28955" y="12191"/>
                </a:lnTo>
                <a:lnTo>
                  <a:pt x="19811" y="18287"/>
                </a:lnTo>
                <a:lnTo>
                  <a:pt x="19811" y="35051"/>
                </a:lnTo>
                <a:lnTo>
                  <a:pt x="25907" y="25907"/>
                </a:lnTo>
                <a:lnTo>
                  <a:pt x="33527" y="20827"/>
                </a:lnTo>
                <a:lnTo>
                  <a:pt x="33527" y="19811"/>
                </a:lnTo>
                <a:lnTo>
                  <a:pt x="42671" y="14586"/>
                </a:lnTo>
                <a:lnTo>
                  <a:pt x="42671" y="13715"/>
                </a:lnTo>
                <a:lnTo>
                  <a:pt x="53339" y="11048"/>
                </a:lnTo>
                <a:lnTo>
                  <a:pt x="53339" y="10667"/>
                </a:lnTo>
                <a:lnTo>
                  <a:pt x="59435" y="10667"/>
                </a:lnTo>
                <a:lnTo>
                  <a:pt x="65531" y="9143"/>
                </a:lnTo>
                <a:lnTo>
                  <a:pt x="5980175" y="9143"/>
                </a:lnTo>
                <a:lnTo>
                  <a:pt x="5986271" y="10667"/>
                </a:lnTo>
                <a:lnTo>
                  <a:pt x="5992367" y="10667"/>
                </a:lnTo>
                <a:lnTo>
                  <a:pt x="5992367" y="11048"/>
                </a:lnTo>
                <a:lnTo>
                  <a:pt x="6003035" y="13715"/>
                </a:lnTo>
                <a:lnTo>
                  <a:pt x="6003035" y="14586"/>
                </a:lnTo>
                <a:lnTo>
                  <a:pt x="6012179" y="19811"/>
                </a:lnTo>
                <a:lnTo>
                  <a:pt x="6012179" y="20827"/>
                </a:lnTo>
                <a:lnTo>
                  <a:pt x="6019799" y="25907"/>
                </a:lnTo>
                <a:lnTo>
                  <a:pt x="6027419" y="35051"/>
                </a:lnTo>
                <a:lnTo>
                  <a:pt x="6027419" y="36194"/>
                </a:lnTo>
                <a:lnTo>
                  <a:pt x="6031991" y="44195"/>
                </a:lnTo>
                <a:lnTo>
                  <a:pt x="6031991" y="42671"/>
                </a:lnTo>
                <a:lnTo>
                  <a:pt x="6035039" y="54863"/>
                </a:lnTo>
                <a:lnTo>
                  <a:pt x="6036563" y="59435"/>
                </a:lnTo>
                <a:lnTo>
                  <a:pt x="6036563" y="338708"/>
                </a:lnTo>
                <a:lnTo>
                  <a:pt x="6041135" y="330707"/>
                </a:lnTo>
                <a:lnTo>
                  <a:pt x="6045707" y="312419"/>
                </a:lnTo>
                <a:close/>
              </a:path>
              <a:path w="6045834" h="370839">
                <a:moveTo>
                  <a:pt x="35051" y="362276"/>
                </a:moveTo>
                <a:lnTo>
                  <a:pt x="35051" y="352043"/>
                </a:lnTo>
                <a:lnTo>
                  <a:pt x="25907" y="344423"/>
                </a:lnTo>
                <a:lnTo>
                  <a:pt x="19811" y="335279"/>
                </a:lnTo>
                <a:lnTo>
                  <a:pt x="19811" y="352043"/>
                </a:lnTo>
                <a:lnTo>
                  <a:pt x="28955" y="359663"/>
                </a:lnTo>
                <a:lnTo>
                  <a:pt x="35051" y="362276"/>
                </a:lnTo>
                <a:close/>
              </a:path>
              <a:path w="6045834" h="370839">
                <a:moveTo>
                  <a:pt x="35051" y="19811"/>
                </a:moveTo>
                <a:lnTo>
                  <a:pt x="33527" y="19811"/>
                </a:lnTo>
                <a:lnTo>
                  <a:pt x="33527" y="20827"/>
                </a:lnTo>
                <a:lnTo>
                  <a:pt x="35051" y="19811"/>
                </a:lnTo>
                <a:close/>
              </a:path>
              <a:path w="6045834" h="370839">
                <a:moveTo>
                  <a:pt x="44195" y="356615"/>
                </a:moveTo>
                <a:lnTo>
                  <a:pt x="33527" y="350519"/>
                </a:lnTo>
                <a:lnTo>
                  <a:pt x="35051" y="352043"/>
                </a:lnTo>
                <a:lnTo>
                  <a:pt x="35051" y="362276"/>
                </a:lnTo>
                <a:lnTo>
                  <a:pt x="39623" y="364235"/>
                </a:lnTo>
                <a:lnTo>
                  <a:pt x="39623" y="365759"/>
                </a:lnTo>
                <a:lnTo>
                  <a:pt x="41147" y="365759"/>
                </a:lnTo>
                <a:lnTo>
                  <a:pt x="42671" y="366195"/>
                </a:lnTo>
                <a:lnTo>
                  <a:pt x="42671" y="356615"/>
                </a:lnTo>
                <a:lnTo>
                  <a:pt x="44195" y="356615"/>
                </a:lnTo>
                <a:close/>
              </a:path>
              <a:path w="6045834" h="370839">
                <a:moveTo>
                  <a:pt x="44195" y="13715"/>
                </a:moveTo>
                <a:lnTo>
                  <a:pt x="42671" y="13715"/>
                </a:lnTo>
                <a:lnTo>
                  <a:pt x="42671" y="14586"/>
                </a:lnTo>
                <a:lnTo>
                  <a:pt x="44195" y="13715"/>
                </a:lnTo>
                <a:close/>
              </a:path>
              <a:path w="6045834" h="370839">
                <a:moveTo>
                  <a:pt x="54863" y="359663"/>
                </a:moveTo>
                <a:lnTo>
                  <a:pt x="42671" y="356615"/>
                </a:lnTo>
                <a:lnTo>
                  <a:pt x="42671" y="366195"/>
                </a:lnTo>
                <a:lnTo>
                  <a:pt x="51815" y="368807"/>
                </a:lnTo>
                <a:lnTo>
                  <a:pt x="53339" y="369112"/>
                </a:lnTo>
                <a:lnTo>
                  <a:pt x="53339" y="359663"/>
                </a:lnTo>
                <a:lnTo>
                  <a:pt x="54863" y="359663"/>
                </a:lnTo>
                <a:close/>
              </a:path>
              <a:path w="6045834" h="370839">
                <a:moveTo>
                  <a:pt x="54863" y="10667"/>
                </a:moveTo>
                <a:lnTo>
                  <a:pt x="53339" y="10667"/>
                </a:lnTo>
                <a:lnTo>
                  <a:pt x="53339" y="11048"/>
                </a:lnTo>
                <a:lnTo>
                  <a:pt x="54863" y="10667"/>
                </a:lnTo>
                <a:close/>
              </a:path>
              <a:path w="6045834" h="370839">
                <a:moveTo>
                  <a:pt x="5992367" y="369188"/>
                </a:moveTo>
                <a:lnTo>
                  <a:pt x="5992367" y="359663"/>
                </a:lnTo>
                <a:lnTo>
                  <a:pt x="5986271" y="361187"/>
                </a:lnTo>
                <a:lnTo>
                  <a:pt x="59435" y="361187"/>
                </a:lnTo>
                <a:lnTo>
                  <a:pt x="53339" y="359663"/>
                </a:lnTo>
                <a:lnTo>
                  <a:pt x="53339" y="369112"/>
                </a:lnTo>
                <a:lnTo>
                  <a:pt x="59435" y="370331"/>
                </a:lnTo>
                <a:lnTo>
                  <a:pt x="5987795" y="370331"/>
                </a:lnTo>
                <a:lnTo>
                  <a:pt x="5992367" y="369188"/>
                </a:lnTo>
                <a:close/>
              </a:path>
              <a:path w="6045834" h="370839">
                <a:moveTo>
                  <a:pt x="5992367" y="11048"/>
                </a:moveTo>
                <a:lnTo>
                  <a:pt x="5992367" y="10667"/>
                </a:lnTo>
                <a:lnTo>
                  <a:pt x="5990843" y="10667"/>
                </a:lnTo>
                <a:lnTo>
                  <a:pt x="5992367" y="11048"/>
                </a:lnTo>
                <a:close/>
              </a:path>
              <a:path w="6045834" h="370839">
                <a:moveTo>
                  <a:pt x="6003035" y="366521"/>
                </a:moveTo>
                <a:lnTo>
                  <a:pt x="6003035" y="356615"/>
                </a:lnTo>
                <a:lnTo>
                  <a:pt x="5990843" y="359663"/>
                </a:lnTo>
                <a:lnTo>
                  <a:pt x="5992367" y="359663"/>
                </a:lnTo>
                <a:lnTo>
                  <a:pt x="5992367" y="369188"/>
                </a:lnTo>
                <a:lnTo>
                  <a:pt x="6003035" y="366521"/>
                </a:lnTo>
                <a:close/>
              </a:path>
              <a:path w="6045834" h="370839">
                <a:moveTo>
                  <a:pt x="6003035" y="14586"/>
                </a:moveTo>
                <a:lnTo>
                  <a:pt x="6003035" y="13715"/>
                </a:lnTo>
                <a:lnTo>
                  <a:pt x="6001511" y="13715"/>
                </a:lnTo>
                <a:lnTo>
                  <a:pt x="6003035" y="14586"/>
                </a:lnTo>
                <a:close/>
              </a:path>
              <a:path w="6045834" h="370839">
                <a:moveTo>
                  <a:pt x="6012179" y="350519"/>
                </a:moveTo>
                <a:lnTo>
                  <a:pt x="6001511" y="356615"/>
                </a:lnTo>
                <a:lnTo>
                  <a:pt x="6003035" y="356615"/>
                </a:lnTo>
                <a:lnTo>
                  <a:pt x="6003035" y="366521"/>
                </a:lnTo>
                <a:lnTo>
                  <a:pt x="6006083" y="365759"/>
                </a:lnTo>
                <a:lnTo>
                  <a:pt x="6006083" y="364235"/>
                </a:lnTo>
                <a:lnTo>
                  <a:pt x="6010655" y="362276"/>
                </a:lnTo>
                <a:lnTo>
                  <a:pt x="6010655" y="352043"/>
                </a:lnTo>
                <a:lnTo>
                  <a:pt x="6012179" y="350519"/>
                </a:lnTo>
                <a:close/>
              </a:path>
              <a:path w="6045834" h="370839">
                <a:moveTo>
                  <a:pt x="6012179" y="20827"/>
                </a:moveTo>
                <a:lnTo>
                  <a:pt x="6012179" y="19811"/>
                </a:lnTo>
                <a:lnTo>
                  <a:pt x="6010655" y="19811"/>
                </a:lnTo>
                <a:lnTo>
                  <a:pt x="6012179" y="20827"/>
                </a:lnTo>
                <a:close/>
              </a:path>
              <a:path w="6045834" h="370839">
                <a:moveTo>
                  <a:pt x="6027419" y="350519"/>
                </a:moveTo>
                <a:lnTo>
                  <a:pt x="6027419" y="335279"/>
                </a:lnTo>
                <a:lnTo>
                  <a:pt x="6019799" y="344423"/>
                </a:lnTo>
                <a:lnTo>
                  <a:pt x="6010655" y="352043"/>
                </a:lnTo>
                <a:lnTo>
                  <a:pt x="6010655" y="362276"/>
                </a:lnTo>
                <a:lnTo>
                  <a:pt x="6016751" y="359663"/>
                </a:lnTo>
                <a:lnTo>
                  <a:pt x="6025895" y="352043"/>
                </a:lnTo>
                <a:lnTo>
                  <a:pt x="6027419" y="350519"/>
                </a:lnTo>
                <a:close/>
              </a:path>
              <a:path w="6045834" h="370839">
                <a:moveTo>
                  <a:pt x="6027419" y="36194"/>
                </a:moveTo>
                <a:lnTo>
                  <a:pt x="6027419" y="35051"/>
                </a:lnTo>
                <a:lnTo>
                  <a:pt x="6025895" y="33527"/>
                </a:lnTo>
                <a:lnTo>
                  <a:pt x="6027419" y="36194"/>
                </a:lnTo>
                <a:close/>
              </a:path>
              <a:path w="6045834" h="370839">
                <a:moveTo>
                  <a:pt x="6036563" y="338708"/>
                </a:moveTo>
                <a:lnTo>
                  <a:pt x="6036563" y="310895"/>
                </a:lnTo>
                <a:lnTo>
                  <a:pt x="6035039" y="316991"/>
                </a:lnTo>
                <a:lnTo>
                  <a:pt x="6031991" y="327659"/>
                </a:lnTo>
                <a:lnTo>
                  <a:pt x="6031991" y="326135"/>
                </a:lnTo>
                <a:lnTo>
                  <a:pt x="6025895" y="336803"/>
                </a:lnTo>
                <a:lnTo>
                  <a:pt x="6027419" y="335279"/>
                </a:lnTo>
                <a:lnTo>
                  <a:pt x="6027419" y="350519"/>
                </a:lnTo>
                <a:lnTo>
                  <a:pt x="6035039" y="341375"/>
                </a:lnTo>
                <a:lnTo>
                  <a:pt x="6036563" y="338708"/>
                </a:lnTo>
                <a:close/>
              </a:path>
            </a:pathLst>
          </a:custGeom>
          <a:solidFill>
            <a:srgbClr val="FFFFFF"/>
          </a:solidFill>
        </p:spPr>
        <p:txBody>
          <a:bodyPr wrap="square" lIns="0" tIns="0" rIns="0" bIns="0" rtlCol="0"/>
          <a:lstStyle/>
          <a:p>
            <a:endParaRPr/>
          </a:p>
        </p:txBody>
      </p:sp>
      <p:sp>
        <p:nvSpPr>
          <p:cNvPr id="8" name="object 6">
            <a:extLst>
              <a:ext uri="{FF2B5EF4-FFF2-40B4-BE49-F238E27FC236}">
                <a16:creationId xmlns:a16="http://schemas.microsoft.com/office/drawing/2014/main" id="{958B1EA3-1A76-40A6-B5B9-C0932F0A11E6}"/>
              </a:ext>
            </a:extLst>
          </p:cNvPr>
          <p:cNvSpPr txBox="1"/>
          <p:nvPr/>
        </p:nvSpPr>
        <p:spPr>
          <a:xfrm>
            <a:off x="548640" y="1173694"/>
            <a:ext cx="5992961" cy="307777"/>
          </a:xfrm>
          <a:prstGeom prst="rect">
            <a:avLst/>
          </a:prstGeom>
        </p:spPr>
        <p:txBody>
          <a:bodyPr vert="horz" wrap="square" lIns="0" tIns="0" rIns="0" bIns="0" rtlCol="0">
            <a:spAutoFit/>
          </a:bodyPr>
          <a:lstStyle/>
          <a:p>
            <a:pPr>
              <a:lnSpc>
                <a:spcPct val="100000"/>
              </a:lnSpc>
            </a:pPr>
            <a:r>
              <a:rPr sz="2000" b="1" spc="-4" dirty="0" err="1">
                <a:latin typeface="Arial"/>
                <a:cs typeface="Arial"/>
              </a:rPr>
              <a:t>C</a:t>
            </a:r>
            <a:r>
              <a:rPr sz="2000" b="1" dirty="0" err="1">
                <a:latin typeface="Arial"/>
                <a:cs typeface="Arial"/>
              </a:rPr>
              <a:t>h</a:t>
            </a:r>
            <a:r>
              <a:rPr sz="2000" b="1" spc="-4" dirty="0" err="1">
                <a:latin typeface="Arial"/>
                <a:cs typeface="Arial"/>
              </a:rPr>
              <a:t>eck</a:t>
            </a:r>
            <a:r>
              <a:rPr sz="2000" b="1" dirty="0" err="1">
                <a:latin typeface="Arial"/>
                <a:cs typeface="Arial"/>
              </a:rPr>
              <a:t>li</a:t>
            </a:r>
            <a:r>
              <a:rPr sz="2000" b="1" spc="-4" dirty="0" err="1">
                <a:latin typeface="Arial"/>
                <a:cs typeface="Arial"/>
              </a:rPr>
              <a:t>s</a:t>
            </a:r>
            <a:r>
              <a:rPr sz="2000" b="1" dirty="0" err="1">
                <a:latin typeface="Arial"/>
                <a:cs typeface="Arial"/>
              </a:rPr>
              <a:t>te</a:t>
            </a:r>
            <a:r>
              <a:rPr sz="2000" b="1" spc="9" dirty="0">
                <a:latin typeface="Arial"/>
                <a:cs typeface="Arial"/>
              </a:rPr>
              <a:t> </a:t>
            </a:r>
            <a:r>
              <a:rPr sz="2000" b="1" dirty="0">
                <a:latin typeface="Arial"/>
                <a:cs typeface="Arial"/>
              </a:rPr>
              <a:t>für</a:t>
            </a:r>
            <a:r>
              <a:rPr sz="2000" b="1" spc="-13" dirty="0">
                <a:latin typeface="Arial"/>
                <a:cs typeface="Arial"/>
              </a:rPr>
              <a:t> </a:t>
            </a:r>
            <a:r>
              <a:rPr sz="2000" b="1" spc="-4" dirty="0">
                <a:latin typeface="Arial"/>
                <a:cs typeface="Arial"/>
              </a:rPr>
              <a:t>Sc</a:t>
            </a:r>
            <a:r>
              <a:rPr sz="2000" b="1" dirty="0">
                <a:latin typeface="Arial"/>
                <a:cs typeface="Arial"/>
              </a:rPr>
              <a:t>hi</a:t>
            </a:r>
            <a:r>
              <a:rPr sz="2000" b="1" spc="-4" dirty="0">
                <a:latin typeface="Arial"/>
                <a:cs typeface="Arial"/>
              </a:rPr>
              <a:t>e</a:t>
            </a:r>
            <a:r>
              <a:rPr sz="2000" b="1" dirty="0">
                <a:latin typeface="Arial"/>
                <a:cs typeface="Arial"/>
              </a:rPr>
              <a:t>ß- und</a:t>
            </a:r>
            <a:r>
              <a:rPr sz="2000" b="1" spc="-17" dirty="0">
                <a:latin typeface="Arial"/>
                <a:cs typeface="Arial"/>
              </a:rPr>
              <a:t> </a:t>
            </a:r>
            <a:r>
              <a:rPr sz="2000" b="1" spc="-4" dirty="0">
                <a:latin typeface="Arial"/>
                <a:cs typeface="Arial"/>
              </a:rPr>
              <a:t>S</a:t>
            </a:r>
            <a:r>
              <a:rPr sz="2000" b="1" dirty="0">
                <a:latin typeface="Arial"/>
                <a:cs typeface="Arial"/>
              </a:rPr>
              <a:t>t</a:t>
            </a:r>
            <a:r>
              <a:rPr sz="2000" b="1" spc="-4" dirty="0">
                <a:latin typeface="Arial"/>
                <a:cs typeface="Arial"/>
              </a:rPr>
              <a:t>a</a:t>
            </a:r>
            <a:r>
              <a:rPr sz="2000" b="1" dirty="0">
                <a:latin typeface="Arial"/>
                <a:cs typeface="Arial"/>
              </a:rPr>
              <a:t>nd</a:t>
            </a:r>
            <a:r>
              <a:rPr sz="2000" b="1" spc="-4" dirty="0">
                <a:latin typeface="Arial"/>
                <a:cs typeface="Arial"/>
              </a:rPr>
              <a:t>a</a:t>
            </a:r>
            <a:r>
              <a:rPr sz="2000" b="1" dirty="0">
                <a:latin typeface="Arial"/>
                <a:cs typeface="Arial"/>
              </a:rPr>
              <a:t>uf</a:t>
            </a:r>
            <a:r>
              <a:rPr sz="2000" b="1" spc="-4" dirty="0">
                <a:latin typeface="Arial"/>
                <a:cs typeface="Arial"/>
              </a:rPr>
              <a:t>s</a:t>
            </a:r>
            <a:r>
              <a:rPr sz="2000" b="1" dirty="0">
                <a:latin typeface="Arial"/>
                <a:cs typeface="Arial"/>
              </a:rPr>
              <a:t>i</a:t>
            </a:r>
            <a:r>
              <a:rPr sz="2000" b="1" spc="-4" dirty="0">
                <a:latin typeface="Arial"/>
                <a:cs typeface="Arial"/>
              </a:rPr>
              <a:t>c</a:t>
            </a:r>
            <a:r>
              <a:rPr sz="2000" b="1" dirty="0">
                <a:latin typeface="Arial"/>
                <a:cs typeface="Arial"/>
              </a:rPr>
              <a:t>ht</a:t>
            </a:r>
            <a:r>
              <a:rPr sz="2000" b="1" spc="-4" dirty="0">
                <a:latin typeface="Arial"/>
                <a:cs typeface="Arial"/>
              </a:rPr>
              <a:t>e</a:t>
            </a:r>
            <a:r>
              <a:rPr sz="2000" b="1" dirty="0">
                <a:latin typeface="Arial"/>
                <a:cs typeface="Arial"/>
              </a:rPr>
              <a:t>n</a:t>
            </a:r>
            <a:endParaRPr sz="2000" dirty="0">
              <a:latin typeface="Arial"/>
              <a:cs typeface="Arial"/>
            </a:endParaRPr>
          </a:p>
        </p:txBody>
      </p:sp>
    </p:spTree>
    <p:extLst>
      <p:ext uri="{BB962C8B-B14F-4D97-AF65-F5344CB8AC3E}">
        <p14:creationId xmlns:p14="http://schemas.microsoft.com/office/powerpoint/2010/main" val="4272957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014984" y="1682496"/>
            <a:ext cx="5741416" cy="3139321"/>
          </a:xfrm>
          <a:prstGeom prst="rect">
            <a:avLst/>
          </a:prstGeom>
          <a:noFill/>
        </p:spPr>
        <p:txBody>
          <a:bodyPr wrap="square" rtlCol="0">
            <a:spAutoFit/>
          </a:bodyPr>
          <a:lstStyle/>
          <a:p>
            <a:r>
              <a:rPr lang="de-DE" dirty="0"/>
              <a:t>Diese Präsentation dient als grundlegende Arbeitshilfe und kann an die individuellen Gegebenheiten angepasst werden.  Eine Garantie auf Vollständigkeit kann nicht übernommen werden. </a:t>
            </a:r>
          </a:p>
          <a:p>
            <a:endParaRPr lang="de-DE" dirty="0"/>
          </a:p>
          <a:p>
            <a:endParaRPr lang="de-DE" dirty="0"/>
          </a:p>
          <a:p>
            <a:r>
              <a:rPr lang="de-DE" u="sng" dirty="0"/>
              <a:t>Kontakt und Rückfragen: </a:t>
            </a:r>
          </a:p>
          <a:p>
            <a:r>
              <a:rPr lang="de-DE" dirty="0"/>
              <a:t>Bayerischer Sportschützenbund e. V. </a:t>
            </a:r>
          </a:p>
          <a:p>
            <a:r>
              <a:rPr lang="de-DE" dirty="0"/>
              <a:t>Herr Gilbert Daniel</a:t>
            </a:r>
          </a:p>
          <a:p>
            <a:r>
              <a:rPr lang="de-DE" dirty="0">
                <a:solidFill>
                  <a:srgbClr val="003300"/>
                </a:solidFill>
                <a:hlinkClick r:id="rId2"/>
              </a:rPr>
              <a:t>Gilbert.Daniel@bssb.de</a:t>
            </a:r>
            <a:endParaRPr lang="de-DE" dirty="0">
              <a:solidFill>
                <a:srgbClr val="003300"/>
              </a:solidFill>
            </a:endParaRPr>
          </a:p>
          <a:p>
            <a:endParaRPr lang="de-DE" dirty="0"/>
          </a:p>
        </p:txBody>
      </p:sp>
    </p:spTree>
    <p:extLst>
      <p:ext uri="{BB962C8B-B14F-4D97-AF65-F5344CB8AC3E}">
        <p14:creationId xmlns:p14="http://schemas.microsoft.com/office/powerpoint/2010/main" val="104322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8">
            <a:extLst>
              <a:ext uri="{FF2B5EF4-FFF2-40B4-BE49-F238E27FC236}">
                <a16:creationId xmlns:a16="http://schemas.microsoft.com/office/drawing/2014/main" id="{25C9CB1A-32B8-4C50-B86A-E01854D3E06C}"/>
              </a:ext>
            </a:extLst>
          </p:cNvPr>
          <p:cNvSpPr txBox="1"/>
          <p:nvPr/>
        </p:nvSpPr>
        <p:spPr>
          <a:xfrm>
            <a:off x="608798" y="1245819"/>
            <a:ext cx="6834521" cy="369332"/>
          </a:xfrm>
          <a:prstGeom prst="rect">
            <a:avLst/>
          </a:prstGeom>
        </p:spPr>
        <p:txBody>
          <a:bodyPr vert="horz" wrap="square" lIns="0" tIns="0" rIns="0" bIns="0" rtlCol="0">
            <a:spAutoFit/>
          </a:bodyPr>
          <a:lstStyle/>
          <a:p>
            <a:pPr marL="10860"/>
            <a:r>
              <a:rPr sz="2400" b="1" spc="-17" dirty="0">
                <a:latin typeface="Arial"/>
                <a:cs typeface="Arial"/>
              </a:rPr>
              <a:t>Sc</a:t>
            </a:r>
            <a:r>
              <a:rPr sz="2400" b="1" spc="-21" dirty="0">
                <a:latin typeface="Arial"/>
                <a:cs typeface="Arial"/>
              </a:rPr>
              <a:t>h</a:t>
            </a:r>
            <a:r>
              <a:rPr sz="2400" b="1" spc="-13" dirty="0">
                <a:latin typeface="Arial"/>
                <a:cs typeface="Arial"/>
              </a:rPr>
              <a:t>ie</a:t>
            </a:r>
            <a:r>
              <a:rPr sz="2400" b="1" spc="-21" dirty="0">
                <a:latin typeface="Arial"/>
                <a:cs typeface="Arial"/>
              </a:rPr>
              <a:t>ß</a:t>
            </a:r>
            <a:r>
              <a:rPr sz="2400" b="1" spc="-13" dirty="0">
                <a:latin typeface="Arial"/>
                <a:cs typeface="Arial"/>
              </a:rPr>
              <a:t>stätten</a:t>
            </a:r>
            <a:r>
              <a:rPr sz="2400" b="1" spc="9" dirty="0">
                <a:latin typeface="Arial"/>
                <a:cs typeface="Arial"/>
              </a:rPr>
              <a:t> </a:t>
            </a:r>
            <a:r>
              <a:rPr sz="2400" b="1" spc="-13" dirty="0">
                <a:latin typeface="Arial"/>
                <a:cs typeface="Arial"/>
              </a:rPr>
              <a:t>im</a:t>
            </a:r>
            <a:r>
              <a:rPr sz="2400" b="1" spc="9" dirty="0">
                <a:latin typeface="Arial"/>
                <a:cs typeface="Arial"/>
              </a:rPr>
              <a:t> </a:t>
            </a:r>
            <a:r>
              <a:rPr sz="2400" b="1" spc="-13" dirty="0">
                <a:latin typeface="Arial"/>
                <a:cs typeface="Arial"/>
              </a:rPr>
              <a:t>Si</a:t>
            </a:r>
            <a:r>
              <a:rPr sz="2400" b="1" spc="-21" dirty="0">
                <a:latin typeface="Arial"/>
                <a:cs typeface="Arial"/>
              </a:rPr>
              <a:t>nn</a:t>
            </a:r>
            <a:r>
              <a:rPr sz="2400" b="1" spc="-13" dirty="0">
                <a:latin typeface="Arial"/>
                <a:cs typeface="Arial"/>
              </a:rPr>
              <a:t>e</a:t>
            </a:r>
            <a:r>
              <a:rPr sz="2400" b="1" spc="4" dirty="0">
                <a:latin typeface="Arial"/>
                <a:cs typeface="Arial"/>
              </a:rPr>
              <a:t> </a:t>
            </a:r>
            <a:r>
              <a:rPr sz="2400" b="1" spc="-21" dirty="0">
                <a:latin typeface="Arial"/>
                <a:cs typeface="Arial"/>
              </a:rPr>
              <a:t>d</a:t>
            </a:r>
            <a:r>
              <a:rPr sz="2400" b="1" spc="-13" dirty="0">
                <a:latin typeface="Arial"/>
                <a:cs typeface="Arial"/>
              </a:rPr>
              <a:t>es</a:t>
            </a:r>
            <a:r>
              <a:rPr sz="2400" b="1" spc="4" dirty="0">
                <a:latin typeface="Arial"/>
                <a:cs typeface="Arial"/>
              </a:rPr>
              <a:t> </a:t>
            </a:r>
            <a:r>
              <a:rPr lang="de-DE" sz="2400" b="1" spc="4" dirty="0">
                <a:latin typeface="Arial"/>
                <a:cs typeface="Arial"/>
              </a:rPr>
              <a:t>§27 </a:t>
            </a:r>
            <a:r>
              <a:rPr sz="2400" b="1" spc="-111" dirty="0" err="1">
                <a:latin typeface="Arial"/>
                <a:cs typeface="Arial"/>
              </a:rPr>
              <a:t>W</a:t>
            </a:r>
            <a:r>
              <a:rPr sz="2400" b="1" spc="-13" dirty="0" err="1">
                <a:latin typeface="Arial"/>
                <a:cs typeface="Arial"/>
              </a:rPr>
              <a:t>affe</a:t>
            </a:r>
            <a:r>
              <a:rPr sz="2400" b="1" spc="-21" dirty="0" err="1">
                <a:latin typeface="Arial"/>
                <a:cs typeface="Arial"/>
              </a:rPr>
              <a:t>ng</a:t>
            </a:r>
            <a:r>
              <a:rPr sz="2400" b="1" spc="-13" dirty="0" err="1">
                <a:latin typeface="Arial"/>
                <a:cs typeface="Arial"/>
              </a:rPr>
              <a:t>esetz</a:t>
            </a:r>
            <a:endParaRPr sz="2400" dirty="0">
              <a:latin typeface="Arial"/>
              <a:cs typeface="Arial"/>
            </a:endParaRPr>
          </a:p>
        </p:txBody>
      </p:sp>
      <p:sp>
        <p:nvSpPr>
          <p:cNvPr id="14" name="Text Box 6">
            <a:extLst>
              <a:ext uri="{FF2B5EF4-FFF2-40B4-BE49-F238E27FC236}">
                <a16:creationId xmlns:a16="http://schemas.microsoft.com/office/drawing/2014/main" id="{A088CF0D-0196-4379-9E87-1E196B0AAEA7}"/>
              </a:ext>
            </a:extLst>
          </p:cNvPr>
          <p:cNvSpPr/>
          <p:nvPr/>
        </p:nvSpPr>
        <p:spPr>
          <a:xfrm>
            <a:off x="533520" y="1667328"/>
            <a:ext cx="6985079" cy="193091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285750" marR="0" lvl="0" indent="-285750" algn="l" rtl="0" hangingPunct="1">
              <a:lnSpc>
                <a:spcPct val="100000"/>
              </a:lnSpc>
              <a:spcBef>
                <a:spcPts val="448"/>
              </a:spcBef>
              <a:spcAft>
                <a:spcPts val="0"/>
              </a:spcAft>
              <a:buClr>
                <a:srgbClr val="6699FF"/>
              </a:buClr>
              <a:buSzPct val="100000"/>
              <a:buFont typeface="Wingdings" panose="05000000000000000000" pitchFamily="2" charset="2"/>
              <a:buChar char="Ø"/>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600" b="0" i="0" u="none" strike="noStrike" cap="none" baseline="0" dirty="0">
                <a:ln>
                  <a:noFill/>
                </a:ln>
                <a:latin typeface="Arial" pitchFamily="2"/>
                <a:ea typeface="Microsoft YaHei" pitchFamily="2"/>
                <a:cs typeface="Mangal" pitchFamily="2"/>
              </a:rPr>
              <a:t>ortsfeste oder ortsveränderliche Anlagen</a:t>
            </a:r>
          </a:p>
          <a:p>
            <a:pPr marL="285750" marR="0" lvl="0" indent="-285750" algn="l" rtl="0" hangingPunct="1">
              <a:lnSpc>
                <a:spcPct val="100000"/>
              </a:lnSpc>
              <a:spcBef>
                <a:spcPts val="448"/>
              </a:spcBef>
              <a:spcAft>
                <a:spcPts val="0"/>
              </a:spcAft>
              <a:buClr>
                <a:srgbClr val="6699FF"/>
              </a:buClr>
              <a:buSzPct val="100000"/>
              <a:buFont typeface="Wingdings" panose="05000000000000000000" pitchFamily="2" charset="2"/>
              <a:buChar char="Ø"/>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600" b="0" i="0" u="none" strike="noStrike" cap="none" baseline="0" dirty="0">
                <a:ln>
                  <a:noFill/>
                </a:ln>
                <a:latin typeface="Arial" pitchFamily="2"/>
                <a:ea typeface="Microsoft YaHei" pitchFamily="2"/>
                <a:cs typeface="Mangal" pitchFamily="2"/>
              </a:rPr>
              <a:t>zu folgenden Zwecken (ausschließlich oder neben anderen)</a:t>
            </a:r>
          </a:p>
          <a:p>
            <a:pPr marL="720000" marR="0" lvl="0" indent="-285750" algn="l" rtl="0" hangingPunct="1">
              <a:lnSpc>
                <a:spcPct val="100000"/>
              </a:lnSpc>
              <a:spcBef>
                <a:spcPts val="600"/>
              </a:spcBef>
              <a:spcAft>
                <a:spcPts val="0"/>
              </a:spcAft>
              <a:buSzPct val="100000"/>
              <a:buFont typeface="Wingdings" panose="05000000000000000000"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600" b="0" i="0" u="none" strike="noStrike" cap="none" baseline="0" dirty="0">
                <a:ln>
                  <a:noFill/>
                </a:ln>
                <a:latin typeface="Arial" pitchFamily="2"/>
                <a:ea typeface="Microsoft YaHei" pitchFamily="2"/>
                <a:cs typeface="Mangal" pitchFamily="2"/>
              </a:rPr>
              <a:t>Schießsport</a:t>
            </a:r>
          </a:p>
          <a:p>
            <a:pPr marL="720000" marR="0" lvl="0" indent="-285750" algn="l" rtl="0" hangingPunct="1">
              <a:lnSpc>
                <a:spcPct val="100000"/>
              </a:lnSpc>
              <a:spcBef>
                <a:spcPts val="600"/>
              </a:spcBef>
              <a:spcAft>
                <a:spcPts val="0"/>
              </a:spcAft>
              <a:buSzPct val="100000"/>
              <a:buFont typeface="Wingdings" panose="05000000000000000000"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600" b="0" i="0" u="none" strike="noStrike" cap="none" baseline="0" dirty="0">
                <a:ln>
                  <a:noFill/>
                </a:ln>
                <a:latin typeface="Arial" pitchFamily="2"/>
                <a:ea typeface="Microsoft YaHei" pitchFamily="2"/>
                <a:cs typeface="Mangal" pitchFamily="2"/>
              </a:rPr>
              <a:t>sonstige Schießübungen mit Schusswaffen  </a:t>
            </a:r>
          </a:p>
          <a:p>
            <a:pPr marL="720000" marR="0" lvl="0" indent="-285750" algn="l" rtl="0" hangingPunct="1">
              <a:lnSpc>
                <a:spcPct val="100000"/>
              </a:lnSpc>
              <a:spcBef>
                <a:spcPts val="600"/>
              </a:spcBef>
              <a:spcAft>
                <a:spcPts val="0"/>
              </a:spcAft>
              <a:buSzPct val="100000"/>
              <a:buFont typeface="Wingdings" panose="05000000000000000000"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600" b="0" i="0" u="none" strike="noStrike" cap="none" baseline="0" dirty="0">
                <a:ln>
                  <a:noFill/>
                </a:ln>
                <a:latin typeface="Arial" pitchFamily="2"/>
                <a:ea typeface="Microsoft YaHei" pitchFamily="2"/>
                <a:cs typeface="Mangal" pitchFamily="2"/>
              </a:rPr>
              <a:t>Erprobung von Schusswaffen</a:t>
            </a:r>
          </a:p>
          <a:p>
            <a:pPr marL="720000" marR="0" lvl="0" indent="-285750" algn="l" rtl="0" hangingPunct="1">
              <a:lnSpc>
                <a:spcPct val="100000"/>
              </a:lnSpc>
              <a:spcBef>
                <a:spcPts val="600"/>
              </a:spcBef>
              <a:spcAft>
                <a:spcPts val="0"/>
              </a:spcAft>
              <a:buSzPct val="100000"/>
              <a:buFont typeface="Wingdings" panose="05000000000000000000"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600" b="0" i="0" u="none" strike="noStrike" cap="none" baseline="0" dirty="0">
                <a:ln>
                  <a:noFill/>
                </a:ln>
                <a:latin typeface="Arial" pitchFamily="2"/>
                <a:ea typeface="Microsoft YaHei" pitchFamily="2"/>
                <a:cs typeface="Mangal" pitchFamily="2"/>
              </a:rPr>
              <a:t>Schießen mit Schusswaffen zur Belustigung</a:t>
            </a:r>
          </a:p>
        </p:txBody>
      </p:sp>
      <p:sp>
        <p:nvSpPr>
          <p:cNvPr id="15" name="Rectangle 10">
            <a:extLst>
              <a:ext uri="{FF2B5EF4-FFF2-40B4-BE49-F238E27FC236}">
                <a16:creationId xmlns:a16="http://schemas.microsoft.com/office/drawing/2014/main" id="{A01C3979-FA3E-4F41-8E96-E48E641BE2C7}"/>
              </a:ext>
            </a:extLst>
          </p:cNvPr>
          <p:cNvSpPr/>
          <p:nvPr/>
        </p:nvSpPr>
        <p:spPr>
          <a:xfrm>
            <a:off x="401400" y="3848789"/>
            <a:ext cx="511164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l" rtl="0" hangingPunct="1">
              <a:lnSpc>
                <a:spcPct val="100000"/>
              </a:lnSpc>
              <a:spcBef>
                <a:spcPts val="59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2400" b="0" i="0" u="none" strike="noStrike" cap="none" baseline="0" dirty="0">
                <a:ln>
                  <a:noFill/>
                </a:ln>
                <a:latin typeface="Tahoma" pitchFamily="34"/>
                <a:ea typeface="Microsoft YaHei" pitchFamily="2"/>
                <a:cs typeface="Mangal" pitchFamily="2"/>
              </a:rPr>
              <a:t>  </a:t>
            </a:r>
            <a:r>
              <a:rPr lang="de-DE" sz="2400" b="1" spc="-13" dirty="0">
                <a:latin typeface="Arial"/>
                <a:cs typeface="Arial"/>
              </a:rPr>
              <a:t>Schießgeschäfte</a:t>
            </a:r>
            <a:r>
              <a:rPr lang="de-DE" sz="2138" b="1" spc="-13" dirty="0">
                <a:latin typeface="Arial"/>
                <a:cs typeface="Arial"/>
              </a:rPr>
              <a:t> </a:t>
            </a:r>
            <a:r>
              <a:rPr lang="de-DE" spc="-13" dirty="0">
                <a:latin typeface="Arial"/>
                <a:cs typeface="Arial"/>
              </a:rPr>
              <a:t>sind</a:t>
            </a:r>
          </a:p>
        </p:txBody>
      </p:sp>
      <p:sp>
        <p:nvSpPr>
          <p:cNvPr id="16" name="Rectangle 11">
            <a:extLst>
              <a:ext uri="{FF2B5EF4-FFF2-40B4-BE49-F238E27FC236}">
                <a16:creationId xmlns:a16="http://schemas.microsoft.com/office/drawing/2014/main" id="{CCC879F2-D7F5-4139-81A8-F3BAB74E44FF}"/>
              </a:ext>
            </a:extLst>
          </p:cNvPr>
          <p:cNvSpPr/>
          <p:nvPr/>
        </p:nvSpPr>
        <p:spPr>
          <a:xfrm>
            <a:off x="401400" y="4866086"/>
            <a:ext cx="511164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l" rtl="0" hangingPunct="1">
              <a:lnSpc>
                <a:spcPct val="100000"/>
              </a:lnSpc>
              <a:spcBef>
                <a:spcPts val="59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2138" b="1" spc="-13" dirty="0">
                <a:latin typeface="Arial"/>
                <a:cs typeface="Arial"/>
              </a:rPr>
              <a:t>  </a:t>
            </a:r>
            <a:r>
              <a:rPr lang="de-DE" sz="2400" b="1" spc="-13" dirty="0">
                <a:latin typeface="Arial"/>
                <a:cs typeface="Arial"/>
              </a:rPr>
              <a:t>Schießstände</a:t>
            </a:r>
            <a:r>
              <a:rPr lang="de-DE" sz="2138" b="1" spc="-13" dirty="0">
                <a:latin typeface="Arial"/>
                <a:cs typeface="Arial"/>
              </a:rPr>
              <a:t> </a:t>
            </a:r>
            <a:r>
              <a:rPr lang="de-DE" spc="-13" dirty="0">
                <a:latin typeface="Arial"/>
                <a:cs typeface="Arial"/>
              </a:rPr>
              <a:t>sind</a:t>
            </a:r>
          </a:p>
        </p:txBody>
      </p:sp>
      <p:sp>
        <p:nvSpPr>
          <p:cNvPr id="17" name="Text Box 12">
            <a:extLst>
              <a:ext uri="{FF2B5EF4-FFF2-40B4-BE49-F238E27FC236}">
                <a16:creationId xmlns:a16="http://schemas.microsoft.com/office/drawing/2014/main" id="{7AB1EEFD-BAB0-4F7D-A896-14EB6C0B59F6}"/>
              </a:ext>
            </a:extLst>
          </p:cNvPr>
          <p:cNvSpPr/>
          <p:nvPr/>
        </p:nvSpPr>
        <p:spPr>
          <a:xfrm>
            <a:off x="533520" y="4296925"/>
            <a:ext cx="860436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hangingPunct="1">
              <a:spcBef>
                <a:spcPts val="448"/>
              </a:spcBef>
              <a:spcAft>
                <a:spcPts val="0"/>
              </a:spcAft>
              <a:buClr>
                <a:srgbClr val="6699FF"/>
              </a:buClr>
              <a:buSzPct val="100000"/>
              <a:buFont typeface="Wingdings" pitchFamily="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800" b="0" i="0" u="none" strike="noStrike" cap="none" baseline="0" dirty="0">
                <a:ln>
                  <a:noFill/>
                </a:ln>
                <a:solidFill>
                  <a:srgbClr val="F8F8F8"/>
                </a:solidFill>
                <a:latin typeface="Arial" pitchFamily="2"/>
                <a:ea typeface="Microsoft YaHei" pitchFamily="2"/>
                <a:cs typeface="Mangal" pitchFamily="2"/>
              </a:rPr>
              <a:t> </a:t>
            </a:r>
            <a:r>
              <a:rPr lang="de-DE" sz="1600" dirty="0">
                <a:latin typeface="Arial" pitchFamily="2"/>
                <a:ea typeface="Microsoft YaHei" pitchFamily="2"/>
                <a:cs typeface="Mangal" pitchFamily="2"/>
              </a:rPr>
              <a:t>ortsveränderliche Anlagen zum Schießen mit Schusswaffen zur Belustigung</a:t>
            </a:r>
            <a:endParaRPr lang="de-DE" sz="1600" b="0" i="0" u="none" strike="noStrike" cap="none" baseline="0" dirty="0">
              <a:ln>
                <a:noFill/>
              </a:ln>
              <a:latin typeface="Arial" pitchFamily="2"/>
              <a:ea typeface="Microsoft YaHei" pitchFamily="2"/>
              <a:cs typeface="Mangal" pitchFamily="2"/>
            </a:endParaRPr>
          </a:p>
        </p:txBody>
      </p:sp>
      <p:sp>
        <p:nvSpPr>
          <p:cNvPr id="18" name="Text Box 13">
            <a:extLst>
              <a:ext uri="{FF2B5EF4-FFF2-40B4-BE49-F238E27FC236}">
                <a16:creationId xmlns:a16="http://schemas.microsoft.com/office/drawing/2014/main" id="{072F3224-0A4D-4062-AE03-D6507BDEE6FE}"/>
              </a:ext>
            </a:extLst>
          </p:cNvPr>
          <p:cNvSpPr/>
          <p:nvPr/>
        </p:nvSpPr>
        <p:spPr>
          <a:xfrm>
            <a:off x="401400" y="5307778"/>
            <a:ext cx="8351640" cy="91525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216000" hangingPunct="1">
              <a:spcBef>
                <a:spcPts val="448"/>
              </a:spcBef>
              <a:spcAft>
                <a:spcPts val="0"/>
              </a:spcAft>
              <a:buClr>
                <a:srgbClr val="6699FF"/>
              </a:buClr>
              <a:buSzPct val="100000"/>
              <a:buFont typeface="Wingdings" pitchFamily="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latin typeface="Arial" pitchFamily="2"/>
                <a:ea typeface="Microsoft YaHei" pitchFamily="2"/>
                <a:cs typeface="Mangal" pitchFamily="2"/>
              </a:rPr>
              <a:t> </a:t>
            </a:r>
            <a:r>
              <a:rPr lang="de-DE" sz="1600" dirty="0">
                <a:latin typeface="Arial" pitchFamily="2"/>
                <a:ea typeface="Microsoft YaHei" pitchFamily="2"/>
                <a:cs typeface="Mangal" pitchFamily="2"/>
              </a:rPr>
              <a:t>im Rahmen von genehmigten Sportwettkämpfen betriebene Anlagen wie </a:t>
            </a:r>
            <a:br>
              <a:rPr lang="de-DE" sz="1600" dirty="0">
                <a:latin typeface="Arial" pitchFamily="2"/>
                <a:ea typeface="Microsoft YaHei" pitchFamily="2"/>
                <a:cs typeface="Mangal" pitchFamily="2"/>
              </a:rPr>
            </a:br>
            <a:r>
              <a:rPr lang="de-DE" sz="1600" dirty="0">
                <a:latin typeface="Arial" pitchFamily="2"/>
                <a:ea typeface="Microsoft YaHei" pitchFamily="2"/>
                <a:cs typeface="Mangal" pitchFamily="2"/>
              </a:rPr>
              <a:t>    Biathlon - § 12 Abs. 4 Nr. 2 WaffG</a:t>
            </a:r>
          </a:p>
          <a:p>
            <a:pPr marL="216000" hangingPunct="1">
              <a:spcBef>
                <a:spcPts val="448"/>
              </a:spcBef>
              <a:spcAft>
                <a:spcPts val="0"/>
              </a:spcAft>
              <a:buClr>
                <a:srgbClr val="6699FF"/>
              </a:buClr>
              <a:buSzPct val="100000"/>
              <a:buFont typeface="Wingdings" pitchFamily="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600" dirty="0">
                <a:latin typeface="Arial" pitchFamily="2"/>
                <a:ea typeface="Microsoft YaHei" pitchFamily="2"/>
                <a:cs typeface="Mangal" pitchFamily="2"/>
              </a:rPr>
              <a:t> Definition des Begriffes siehe auch Schießstand - Richtlinien</a:t>
            </a:r>
          </a:p>
        </p:txBody>
      </p:sp>
    </p:spTree>
    <p:extLst>
      <p:ext uri="{BB962C8B-B14F-4D97-AF65-F5344CB8AC3E}">
        <p14:creationId xmlns:p14="http://schemas.microsoft.com/office/powerpoint/2010/main" val="4035674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3">
            <a:extLst>
              <a:ext uri="{FF2B5EF4-FFF2-40B4-BE49-F238E27FC236}">
                <a16:creationId xmlns:a16="http://schemas.microsoft.com/office/drawing/2014/main" id="{CFC847C6-2D2A-4BA0-9180-05256F748D1B}"/>
              </a:ext>
            </a:extLst>
          </p:cNvPr>
          <p:cNvSpPr txBox="1"/>
          <p:nvPr/>
        </p:nvSpPr>
        <p:spPr>
          <a:xfrm>
            <a:off x="608798" y="2195088"/>
            <a:ext cx="8260881" cy="3108543"/>
          </a:xfrm>
          <a:prstGeom prst="rect">
            <a:avLst/>
          </a:prstGeom>
        </p:spPr>
        <p:txBody>
          <a:bodyPr vert="horz" wrap="square" lIns="0" tIns="0" rIns="0" bIns="0" rtlCol="0">
            <a:spAutoFit/>
          </a:bodyPr>
          <a:lstStyle/>
          <a:p>
            <a:pPr marL="10860" marR="4344"/>
            <a:r>
              <a:rPr sz="1600" spc="-4" dirty="0">
                <a:latin typeface="Arial"/>
                <a:cs typeface="Arial"/>
              </a:rPr>
              <a:t>Ge</a:t>
            </a:r>
            <a:r>
              <a:rPr sz="1600" spc="-9" dirty="0">
                <a:latin typeface="Arial"/>
                <a:cs typeface="Arial"/>
              </a:rPr>
              <a:t>m</a:t>
            </a:r>
            <a:r>
              <a:rPr sz="1600" spc="-4" dirty="0">
                <a:latin typeface="Arial"/>
                <a:cs typeface="Arial"/>
              </a:rPr>
              <a:t>ä</a:t>
            </a:r>
            <a:r>
              <a:rPr sz="1600" dirty="0">
                <a:latin typeface="Arial"/>
                <a:cs typeface="Arial"/>
              </a:rPr>
              <a:t>ß</a:t>
            </a:r>
            <a:r>
              <a:rPr sz="1600" spc="-21" dirty="0">
                <a:latin typeface="Arial"/>
                <a:cs typeface="Arial"/>
              </a:rPr>
              <a:t> </a:t>
            </a:r>
            <a:r>
              <a:rPr sz="1600" b="1" dirty="0">
                <a:latin typeface="Arial"/>
                <a:cs typeface="Arial"/>
              </a:rPr>
              <a:t>§</a:t>
            </a:r>
            <a:r>
              <a:rPr sz="1600" b="1" spc="-9" dirty="0">
                <a:latin typeface="Arial"/>
                <a:cs typeface="Arial"/>
              </a:rPr>
              <a:t> </a:t>
            </a:r>
            <a:r>
              <a:rPr sz="1600" b="1" spc="-4" dirty="0">
                <a:latin typeface="Arial"/>
                <a:cs typeface="Arial"/>
              </a:rPr>
              <a:t>2</a:t>
            </a:r>
            <a:r>
              <a:rPr sz="1600" b="1" dirty="0">
                <a:latin typeface="Arial"/>
                <a:cs typeface="Arial"/>
              </a:rPr>
              <a:t>7</a:t>
            </a:r>
            <a:r>
              <a:rPr lang="de-DE" sz="1600" b="1" dirty="0">
                <a:latin typeface="Arial"/>
                <a:cs typeface="Arial"/>
              </a:rPr>
              <a:t>(1)</a:t>
            </a:r>
            <a:r>
              <a:rPr sz="1600" b="1" spc="-17" dirty="0">
                <a:latin typeface="Arial"/>
                <a:cs typeface="Arial"/>
              </a:rPr>
              <a:t> </a:t>
            </a:r>
            <a:r>
              <a:rPr sz="1600" b="1" spc="-47" dirty="0">
                <a:latin typeface="Arial"/>
                <a:cs typeface="Arial"/>
              </a:rPr>
              <a:t>W</a:t>
            </a:r>
            <a:r>
              <a:rPr sz="1600" b="1" spc="-4" dirty="0">
                <a:latin typeface="Arial"/>
                <a:cs typeface="Arial"/>
              </a:rPr>
              <a:t>a</a:t>
            </a:r>
            <a:r>
              <a:rPr sz="1600" b="1" dirty="0">
                <a:latin typeface="Arial"/>
                <a:cs typeface="Arial"/>
              </a:rPr>
              <a:t>ffG</a:t>
            </a:r>
            <a:r>
              <a:rPr lang="de-DE" sz="1600" b="1" dirty="0">
                <a:latin typeface="Arial"/>
                <a:cs typeface="Arial"/>
              </a:rPr>
              <a:t> </a:t>
            </a:r>
            <a:r>
              <a:rPr sz="1600" spc="-4" dirty="0">
                <a:latin typeface="Arial"/>
                <a:cs typeface="Arial"/>
              </a:rPr>
              <a:t>beda</a:t>
            </a:r>
            <a:r>
              <a:rPr sz="1600" dirty="0">
                <a:latin typeface="Arial"/>
                <a:cs typeface="Arial"/>
              </a:rPr>
              <a:t>rf </a:t>
            </a:r>
            <a:r>
              <a:rPr sz="1600" spc="-4" dirty="0">
                <a:latin typeface="Arial"/>
                <a:cs typeface="Arial"/>
              </a:rPr>
              <a:t>da</a:t>
            </a:r>
            <a:r>
              <a:rPr sz="1600" dirty="0">
                <a:latin typeface="Arial"/>
                <a:cs typeface="Arial"/>
              </a:rPr>
              <a:t>s</a:t>
            </a:r>
            <a:r>
              <a:rPr sz="1600" spc="-21" dirty="0">
                <a:latin typeface="Arial"/>
                <a:cs typeface="Arial"/>
              </a:rPr>
              <a:t> </a:t>
            </a:r>
            <a:r>
              <a:rPr sz="1600" spc="-4" dirty="0" err="1">
                <a:latin typeface="Arial"/>
                <a:cs typeface="Arial"/>
              </a:rPr>
              <a:t>Be</a:t>
            </a:r>
            <a:r>
              <a:rPr sz="1600" spc="4" dirty="0" err="1">
                <a:latin typeface="Arial"/>
                <a:cs typeface="Arial"/>
              </a:rPr>
              <a:t>t</a:t>
            </a:r>
            <a:r>
              <a:rPr sz="1600" dirty="0" err="1">
                <a:latin typeface="Arial"/>
                <a:cs typeface="Arial"/>
              </a:rPr>
              <a:t>r</a:t>
            </a:r>
            <a:r>
              <a:rPr sz="1600" spc="-4" dirty="0" err="1">
                <a:latin typeface="Arial"/>
                <a:cs typeface="Arial"/>
              </a:rPr>
              <a:t>e</a:t>
            </a:r>
            <a:r>
              <a:rPr sz="1600" dirty="0" err="1">
                <a:latin typeface="Arial"/>
                <a:cs typeface="Arial"/>
              </a:rPr>
              <a:t>i</a:t>
            </a:r>
            <a:r>
              <a:rPr sz="1600" spc="-4" dirty="0" err="1">
                <a:latin typeface="Arial"/>
                <a:cs typeface="Arial"/>
              </a:rPr>
              <a:t>be</a:t>
            </a:r>
            <a:r>
              <a:rPr sz="1600" dirty="0" err="1">
                <a:latin typeface="Arial"/>
                <a:cs typeface="Arial"/>
              </a:rPr>
              <a:t>n</a:t>
            </a:r>
            <a:r>
              <a:rPr lang="de-DE" sz="1600" dirty="0">
                <a:latin typeface="Arial"/>
                <a:cs typeface="Arial"/>
              </a:rPr>
              <a:t>, die Änderung der Beschaffenheit und die Nutzungsänderung</a:t>
            </a:r>
            <a:r>
              <a:rPr sz="1600" spc="-38"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ne</a:t>
            </a:r>
            <a:r>
              <a:rPr sz="1600" dirty="0">
                <a:latin typeface="Arial"/>
                <a:cs typeface="Arial"/>
              </a:rPr>
              <a:t>r</a:t>
            </a:r>
            <a:r>
              <a:rPr sz="1600" spc="-1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4" dirty="0">
                <a:latin typeface="Arial"/>
                <a:cs typeface="Arial"/>
              </a:rPr>
              <a:t>ä</a:t>
            </a:r>
            <a:r>
              <a:rPr sz="1600" spc="-9" dirty="0">
                <a:latin typeface="Arial"/>
                <a:cs typeface="Arial"/>
              </a:rPr>
              <a:t>tt</a:t>
            </a:r>
            <a:r>
              <a:rPr sz="1600" dirty="0">
                <a:latin typeface="Arial"/>
                <a:cs typeface="Arial"/>
              </a:rPr>
              <a:t>e</a:t>
            </a:r>
            <a:r>
              <a:rPr sz="1600" spc="-38" dirty="0">
                <a:latin typeface="Arial"/>
                <a:cs typeface="Arial"/>
              </a:rPr>
              <a:t> </a:t>
            </a:r>
            <a:r>
              <a:rPr sz="1600" spc="-4" dirty="0">
                <a:latin typeface="Arial"/>
                <a:cs typeface="Arial"/>
              </a:rPr>
              <a:t>de</a:t>
            </a:r>
            <a:r>
              <a:rPr sz="1600" dirty="0">
                <a:latin typeface="Arial"/>
                <a:cs typeface="Arial"/>
              </a:rPr>
              <a:t>r</a:t>
            </a:r>
            <a:r>
              <a:rPr sz="1600" spc="-17" dirty="0">
                <a:latin typeface="Arial"/>
                <a:cs typeface="Arial"/>
              </a:rPr>
              <a:t> </a:t>
            </a:r>
            <a:r>
              <a:rPr sz="1600" spc="-4" dirty="0">
                <a:latin typeface="Arial"/>
                <a:cs typeface="Arial"/>
              </a:rPr>
              <a:t>E</a:t>
            </a:r>
            <a:r>
              <a:rPr sz="1600" dirty="0">
                <a:latin typeface="Arial"/>
                <a:cs typeface="Arial"/>
              </a:rPr>
              <a:t>rl</a:t>
            </a:r>
            <a:r>
              <a:rPr sz="1600" spc="-4" dirty="0">
                <a:latin typeface="Arial"/>
                <a:cs typeface="Arial"/>
              </a:rPr>
              <a:t>aubn</a:t>
            </a:r>
            <a:r>
              <a:rPr sz="1600" dirty="0">
                <a:latin typeface="Arial"/>
                <a:cs typeface="Arial"/>
              </a:rPr>
              <a:t>is </a:t>
            </a:r>
            <a:r>
              <a:rPr sz="1600" spc="-4" dirty="0">
                <a:latin typeface="Arial"/>
                <a:cs typeface="Arial"/>
              </a:rPr>
              <a:t>de</a:t>
            </a:r>
            <a:r>
              <a:rPr sz="1600" dirty="0">
                <a:latin typeface="Arial"/>
                <a:cs typeface="Arial"/>
              </a:rPr>
              <a:t>r</a:t>
            </a:r>
            <a:r>
              <a:rPr sz="1600" spc="-17" dirty="0">
                <a:latin typeface="Arial"/>
                <a:cs typeface="Arial"/>
              </a:rPr>
              <a:t> </a:t>
            </a:r>
            <a:r>
              <a:rPr sz="1600" spc="4" dirty="0">
                <a:latin typeface="Arial"/>
                <a:cs typeface="Arial"/>
              </a:rPr>
              <a:t>z</a:t>
            </a:r>
            <a:r>
              <a:rPr sz="1600" spc="-4" dirty="0">
                <a:latin typeface="Arial"/>
                <a:cs typeface="Arial"/>
              </a:rPr>
              <a:t>u</a:t>
            </a:r>
            <a:r>
              <a:rPr sz="1600" spc="4" dirty="0">
                <a:latin typeface="Arial"/>
                <a:cs typeface="Arial"/>
              </a:rPr>
              <a:t>st</a:t>
            </a:r>
            <a:r>
              <a:rPr sz="1600" spc="-4" dirty="0">
                <a:latin typeface="Arial"/>
                <a:cs typeface="Arial"/>
              </a:rPr>
              <a:t>än</a:t>
            </a:r>
            <a:r>
              <a:rPr sz="1600" spc="-13" dirty="0">
                <a:latin typeface="Arial"/>
                <a:cs typeface="Arial"/>
              </a:rPr>
              <a:t>d</a:t>
            </a:r>
            <a:r>
              <a:rPr sz="1600" dirty="0">
                <a:latin typeface="Arial"/>
                <a:cs typeface="Arial"/>
              </a:rPr>
              <a:t>i</a:t>
            </a:r>
            <a:r>
              <a:rPr sz="1600" spc="-4" dirty="0">
                <a:latin typeface="Arial"/>
                <a:cs typeface="Arial"/>
              </a:rPr>
              <a:t>g</a:t>
            </a:r>
            <a:r>
              <a:rPr sz="1600" spc="-13"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Behö</a:t>
            </a:r>
            <a:r>
              <a:rPr sz="1600" dirty="0">
                <a:latin typeface="Arial"/>
                <a:cs typeface="Arial"/>
              </a:rPr>
              <a:t>r</a:t>
            </a:r>
            <a:r>
              <a:rPr sz="1600" spc="-4" dirty="0">
                <a:latin typeface="Arial"/>
                <a:cs typeface="Arial"/>
              </a:rPr>
              <a:t>de</a:t>
            </a:r>
            <a:r>
              <a:rPr sz="1600" dirty="0">
                <a:latin typeface="Arial"/>
                <a:cs typeface="Arial"/>
              </a:rPr>
              <a:t>.</a:t>
            </a:r>
            <a:r>
              <a:rPr sz="1600" spc="-21" dirty="0">
                <a:latin typeface="Arial"/>
                <a:cs typeface="Arial"/>
              </a:rPr>
              <a:t> </a:t>
            </a:r>
            <a:r>
              <a:rPr lang="de-DE" sz="1600" spc="-21" dirty="0">
                <a:latin typeface="Arial"/>
                <a:cs typeface="Arial"/>
              </a:rPr>
              <a:t>Eine </a:t>
            </a:r>
            <a:r>
              <a:rPr sz="1600" spc="-4" dirty="0">
                <a:latin typeface="Arial"/>
                <a:cs typeface="Arial"/>
              </a:rPr>
              <a:t>E</a:t>
            </a:r>
            <a:r>
              <a:rPr sz="1600" dirty="0">
                <a:latin typeface="Arial"/>
                <a:cs typeface="Arial"/>
              </a:rPr>
              <a:t>rl</a:t>
            </a:r>
            <a:r>
              <a:rPr sz="1600" spc="-4" dirty="0">
                <a:latin typeface="Arial"/>
                <a:cs typeface="Arial"/>
              </a:rPr>
              <a:t>aubn</a:t>
            </a:r>
            <a:r>
              <a:rPr sz="1600" dirty="0">
                <a:latin typeface="Arial"/>
                <a:cs typeface="Arial"/>
              </a:rPr>
              <a:t>is</a:t>
            </a:r>
            <a:r>
              <a:rPr sz="1600" spc="-34"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hä</a:t>
            </a:r>
            <a:r>
              <a:rPr sz="1600" dirty="0">
                <a:latin typeface="Arial"/>
                <a:cs typeface="Arial"/>
              </a:rPr>
              <a:t>lt</a:t>
            </a:r>
            <a:r>
              <a:rPr sz="1600" spc="-21" dirty="0">
                <a:latin typeface="Arial"/>
                <a:cs typeface="Arial"/>
              </a:rPr>
              <a:t> </a:t>
            </a:r>
            <a:r>
              <a:rPr sz="1600" spc="-4" dirty="0">
                <a:latin typeface="Arial"/>
                <a:cs typeface="Arial"/>
              </a:rPr>
              <a:t>nu</a:t>
            </a:r>
            <a:r>
              <a:rPr sz="1600" spc="-64" dirty="0">
                <a:latin typeface="Arial"/>
                <a:cs typeface="Arial"/>
              </a:rPr>
              <a:t>r</a:t>
            </a:r>
            <a:r>
              <a:rPr sz="1600" dirty="0">
                <a:latin typeface="Arial"/>
                <a:cs typeface="Arial"/>
              </a:rPr>
              <a:t>,</a:t>
            </a:r>
            <a:r>
              <a:rPr sz="1600" spc="-21" dirty="0">
                <a:latin typeface="Arial"/>
                <a:cs typeface="Arial"/>
              </a:rPr>
              <a:t> </a:t>
            </a:r>
            <a:r>
              <a:rPr sz="1600" spc="-17" dirty="0">
                <a:latin typeface="Arial"/>
                <a:cs typeface="Arial"/>
              </a:rPr>
              <a:t>w</a:t>
            </a:r>
            <a:r>
              <a:rPr sz="1600" spc="-4" dirty="0">
                <a:latin typeface="Arial"/>
                <a:cs typeface="Arial"/>
              </a:rPr>
              <a:t>e</a:t>
            </a:r>
            <a:r>
              <a:rPr sz="1600" dirty="0">
                <a:latin typeface="Arial"/>
                <a:cs typeface="Arial"/>
              </a:rPr>
              <a:t>r</a:t>
            </a:r>
          </a:p>
          <a:p>
            <a:pPr marL="1271274" marR="2377747" indent="-285750">
              <a:spcBef>
                <a:spcPts val="600"/>
              </a:spcBef>
              <a:buFont typeface="Wingdings" panose="05000000000000000000" pitchFamily="2" charset="2"/>
              <a:buChar char="Ø"/>
            </a:pPr>
            <a:r>
              <a:rPr sz="1600" spc="-4"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e</a:t>
            </a:r>
            <a:r>
              <a:rPr sz="1600" dirty="0">
                <a:latin typeface="Arial"/>
                <a:cs typeface="Arial"/>
              </a:rPr>
              <a:t>r</a:t>
            </a:r>
            <a:r>
              <a:rPr sz="1600" spc="4" dirty="0">
                <a:latin typeface="Arial"/>
                <a:cs typeface="Arial"/>
              </a:rPr>
              <a:t>f</a:t>
            </a:r>
            <a:r>
              <a:rPr sz="1600" spc="-4" dirty="0">
                <a:latin typeface="Arial"/>
                <a:cs typeface="Arial"/>
              </a:rPr>
              <a:t>o</a:t>
            </a:r>
            <a:r>
              <a:rPr sz="1600" dirty="0">
                <a:latin typeface="Arial"/>
                <a:cs typeface="Arial"/>
              </a:rPr>
              <a:t>r</a:t>
            </a:r>
            <a:r>
              <a:rPr sz="1600" spc="-4" dirty="0">
                <a:latin typeface="Arial"/>
                <a:cs typeface="Arial"/>
              </a:rPr>
              <a:t>d</a:t>
            </a:r>
            <a:r>
              <a:rPr sz="1600" spc="-13" dirty="0">
                <a:latin typeface="Arial"/>
                <a:cs typeface="Arial"/>
              </a:rPr>
              <a:t>e</a:t>
            </a:r>
            <a:r>
              <a:rPr sz="1600" dirty="0">
                <a:latin typeface="Arial"/>
                <a:cs typeface="Arial"/>
              </a:rPr>
              <a:t>rli</a:t>
            </a:r>
            <a:r>
              <a:rPr sz="1600" spc="-9" dirty="0">
                <a:latin typeface="Arial"/>
                <a:cs typeface="Arial"/>
              </a:rPr>
              <a:t>c</a:t>
            </a:r>
            <a:r>
              <a:rPr sz="1600" spc="-4" dirty="0">
                <a:latin typeface="Arial"/>
                <a:cs typeface="Arial"/>
              </a:rPr>
              <a:t>h</a:t>
            </a:r>
            <a:r>
              <a:rPr sz="1600" dirty="0">
                <a:latin typeface="Arial"/>
                <a:cs typeface="Arial"/>
              </a:rPr>
              <a:t>e</a:t>
            </a:r>
            <a:r>
              <a:rPr sz="1600" spc="-38" dirty="0">
                <a:latin typeface="Arial"/>
                <a:cs typeface="Arial"/>
              </a:rPr>
              <a:t> </a:t>
            </a:r>
            <a:r>
              <a:rPr sz="1600" spc="-9" dirty="0">
                <a:latin typeface="Arial"/>
                <a:cs typeface="Arial"/>
              </a:rPr>
              <a:t>Z</a:t>
            </a:r>
            <a:r>
              <a:rPr sz="1600" spc="-4" dirty="0">
                <a:latin typeface="Arial"/>
                <a:cs typeface="Arial"/>
              </a:rPr>
              <a:t>u</a:t>
            </a:r>
            <a:r>
              <a:rPr sz="1600" spc="-17" dirty="0">
                <a:latin typeface="Arial"/>
                <a:cs typeface="Arial"/>
              </a:rPr>
              <a:t>v</a:t>
            </a:r>
            <a:r>
              <a:rPr sz="1600" spc="-4" dirty="0">
                <a:latin typeface="Arial"/>
                <a:cs typeface="Arial"/>
              </a:rPr>
              <a:t>e</a:t>
            </a:r>
            <a:r>
              <a:rPr sz="1600" dirty="0">
                <a:latin typeface="Arial"/>
                <a:cs typeface="Arial"/>
              </a:rPr>
              <a:t>rl</a:t>
            </a:r>
            <a:r>
              <a:rPr sz="1600" spc="-4" dirty="0">
                <a:latin typeface="Arial"/>
                <a:cs typeface="Arial"/>
              </a:rPr>
              <a:t>ä</a:t>
            </a:r>
            <a:r>
              <a:rPr sz="1600" spc="4" dirty="0">
                <a:latin typeface="Arial"/>
                <a:cs typeface="Arial"/>
              </a:rPr>
              <a:t>ss</a:t>
            </a:r>
            <a:r>
              <a:rPr sz="1600" dirty="0">
                <a:latin typeface="Arial"/>
                <a:cs typeface="Arial"/>
              </a:rPr>
              <a:t>i</a:t>
            </a:r>
            <a:r>
              <a:rPr sz="1600" spc="-4" dirty="0">
                <a:latin typeface="Arial"/>
                <a:cs typeface="Arial"/>
              </a:rPr>
              <a:t>g</a:t>
            </a:r>
            <a:r>
              <a:rPr sz="1600" spc="4" dirty="0">
                <a:latin typeface="Arial"/>
                <a:cs typeface="Arial"/>
              </a:rPr>
              <a:t>k</a:t>
            </a:r>
            <a:r>
              <a:rPr sz="1600" spc="-4" dirty="0">
                <a:latin typeface="Arial"/>
                <a:cs typeface="Arial"/>
              </a:rPr>
              <a:t>e</a:t>
            </a:r>
            <a:r>
              <a:rPr sz="1600" dirty="0">
                <a:latin typeface="Arial"/>
                <a:cs typeface="Arial"/>
              </a:rPr>
              <a:t>it </a:t>
            </a:r>
            <a:r>
              <a:rPr sz="1600" spc="-38" dirty="0">
                <a:latin typeface="Arial"/>
                <a:cs typeface="Arial"/>
              </a:rPr>
              <a:t> </a:t>
            </a:r>
            <a:r>
              <a:rPr sz="1600" dirty="0">
                <a:latin typeface="Arial"/>
                <a:cs typeface="Arial"/>
              </a:rPr>
              <a:t>(§</a:t>
            </a:r>
            <a:r>
              <a:rPr sz="1600" spc="-17" dirty="0">
                <a:latin typeface="Arial"/>
                <a:cs typeface="Arial"/>
              </a:rPr>
              <a:t> </a:t>
            </a:r>
            <a:r>
              <a:rPr sz="1600" dirty="0">
                <a:latin typeface="Arial"/>
                <a:cs typeface="Arial"/>
              </a:rPr>
              <a:t>5</a:t>
            </a:r>
            <a:r>
              <a:rPr sz="1600" spc="-9" dirty="0">
                <a:latin typeface="Arial"/>
                <a:cs typeface="Arial"/>
              </a:rPr>
              <a:t> </a:t>
            </a:r>
            <a:r>
              <a:rPr sz="1600" spc="-26" dirty="0">
                <a:latin typeface="Arial"/>
                <a:cs typeface="Arial"/>
              </a:rPr>
              <a:t>W</a:t>
            </a:r>
            <a:r>
              <a:rPr sz="1600" spc="-4" dirty="0">
                <a:latin typeface="Arial"/>
                <a:cs typeface="Arial"/>
              </a:rPr>
              <a:t>a</a:t>
            </a:r>
            <a:r>
              <a:rPr sz="1600" spc="-17" dirty="0">
                <a:latin typeface="Arial"/>
                <a:cs typeface="Arial"/>
              </a:rPr>
              <a:t>f</a:t>
            </a:r>
            <a:r>
              <a:rPr sz="1600" spc="-9" dirty="0">
                <a:latin typeface="Arial"/>
                <a:cs typeface="Arial"/>
              </a:rPr>
              <a:t>f</a:t>
            </a:r>
            <a:r>
              <a:rPr sz="1600" spc="-4" dirty="0">
                <a:latin typeface="Arial"/>
                <a:cs typeface="Arial"/>
              </a:rPr>
              <a:t>G</a:t>
            </a:r>
            <a:r>
              <a:rPr sz="1600" dirty="0">
                <a:latin typeface="Arial"/>
                <a:cs typeface="Arial"/>
              </a:rPr>
              <a:t>)</a:t>
            </a:r>
            <a:r>
              <a:rPr sz="1600" spc="-47" dirty="0">
                <a:latin typeface="Arial"/>
                <a:cs typeface="Arial"/>
              </a:rPr>
              <a:t> </a:t>
            </a:r>
            <a:r>
              <a:rPr sz="1600" spc="-4" dirty="0">
                <a:latin typeface="Arial"/>
                <a:cs typeface="Arial"/>
              </a:rPr>
              <a:t>un</a:t>
            </a:r>
            <a:r>
              <a:rPr sz="1600" dirty="0">
                <a:latin typeface="Arial"/>
                <a:cs typeface="Arial"/>
              </a:rPr>
              <a:t>d</a:t>
            </a:r>
            <a:endParaRPr lang="de-DE" sz="1600" dirty="0">
              <a:latin typeface="Arial"/>
              <a:cs typeface="Arial"/>
            </a:endParaRPr>
          </a:p>
          <a:p>
            <a:pPr marL="1271274" marR="2377747" indent="-285750">
              <a:buFont typeface="Wingdings" panose="05000000000000000000" pitchFamily="2" charset="2"/>
              <a:buChar char="Ø"/>
            </a:pPr>
            <a:r>
              <a:rPr lang="de-DE" sz="1600" spc="-4" dirty="0">
                <a:latin typeface="Arial"/>
                <a:cs typeface="Arial"/>
              </a:rPr>
              <a:t>Die </a:t>
            </a:r>
            <a:r>
              <a:rPr sz="1600" spc="-4" dirty="0">
                <a:latin typeface="Arial"/>
                <a:cs typeface="Arial"/>
              </a:rPr>
              <a:t>pe</a:t>
            </a:r>
            <a:r>
              <a:rPr sz="1600" dirty="0">
                <a:latin typeface="Arial"/>
                <a:cs typeface="Arial"/>
              </a:rPr>
              <a:t>r</a:t>
            </a:r>
            <a:r>
              <a:rPr sz="1600" spc="4" dirty="0">
                <a:latin typeface="Arial"/>
                <a:cs typeface="Arial"/>
              </a:rPr>
              <a:t>s</a:t>
            </a:r>
            <a:r>
              <a:rPr sz="1600" spc="-4" dirty="0">
                <a:latin typeface="Arial"/>
                <a:cs typeface="Arial"/>
              </a:rPr>
              <a:t>ön</a:t>
            </a:r>
            <a:r>
              <a:rPr sz="1600" dirty="0">
                <a:latin typeface="Arial"/>
                <a:cs typeface="Arial"/>
              </a:rPr>
              <a:t>li</a:t>
            </a:r>
            <a:r>
              <a:rPr sz="1600" spc="4" dirty="0">
                <a:latin typeface="Arial"/>
                <a:cs typeface="Arial"/>
              </a:rPr>
              <a:t>c</a:t>
            </a:r>
            <a:r>
              <a:rPr sz="1600" spc="-13" dirty="0">
                <a:latin typeface="Arial"/>
                <a:cs typeface="Arial"/>
              </a:rPr>
              <a:t>h</a:t>
            </a:r>
            <a:r>
              <a:rPr sz="1600" dirty="0">
                <a:latin typeface="Arial"/>
                <a:cs typeface="Arial"/>
              </a:rPr>
              <a:t>e</a:t>
            </a:r>
            <a:r>
              <a:rPr sz="1600" spc="-38"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gnun</a:t>
            </a:r>
            <a:r>
              <a:rPr sz="1600" dirty="0">
                <a:latin typeface="Arial"/>
                <a:cs typeface="Arial"/>
              </a:rPr>
              <a:t>g</a:t>
            </a:r>
            <a:r>
              <a:rPr sz="1600" spc="-17" dirty="0">
                <a:latin typeface="Arial"/>
                <a:cs typeface="Arial"/>
              </a:rPr>
              <a:t> </a:t>
            </a:r>
            <a:r>
              <a:rPr sz="1600" dirty="0">
                <a:latin typeface="Arial"/>
                <a:cs typeface="Arial"/>
              </a:rPr>
              <a:t>(§</a:t>
            </a:r>
            <a:r>
              <a:rPr sz="1600" spc="-17" dirty="0">
                <a:latin typeface="Arial"/>
                <a:cs typeface="Arial"/>
              </a:rPr>
              <a:t> </a:t>
            </a:r>
            <a:r>
              <a:rPr sz="1600" dirty="0">
                <a:latin typeface="Arial"/>
                <a:cs typeface="Arial"/>
              </a:rPr>
              <a:t>6</a:t>
            </a:r>
            <a:r>
              <a:rPr sz="1600" spc="-9" dirty="0">
                <a:latin typeface="Arial"/>
                <a:cs typeface="Arial"/>
              </a:rPr>
              <a:t> </a:t>
            </a:r>
            <a:r>
              <a:rPr sz="1600" spc="-26" dirty="0">
                <a:latin typeface="Arial"/>
                <a:cs typeface="Arial"/>
              </a:rPr>
              <a:t>W</a:t>
            </a:r>
            <a:r>
              <a:rPr sz="1600" spc="-4" dirty="0">
                <a:latin typeface="Arial"/>
                <a:cs typeface="Arial"/>
              </a:rPr>
              <a:t>a</a:t>
            </a:r>
            <a:r>
              <a:rPr sz="1600" spc="-17" dirty="0">
                <a:latin typeface="Arial"/>
                <a:cs typeface="Arial"/>
              </a:rPr>
              <a:t>f</a:t>
            </a:r>
            <a:r>
              <a:rPr sz="1600" spc="-9" dirty="0">
                <a:latin typeface="Arial"/>
                <a:cs typeface="Arial"/>
              </a:rPr>
              <a:t>f</a:t>
            </a:r>
            <a:r>
              <a:rPr sz="1600" spc="-4" dirty="0">
                <a:latin typeface="Arial"/>
                <a:cs typeface="Arial"/>
              </a:rPr>
              <a:t>G</a:t>
            </a:r>
            <a:r>
              <a:rPr sz="1600" dirty="0">
                <a:latin typeface="Arial"/>
                <a:cs typeface="Arial"/>
              </a:rPr>
              <a:t>)</a:t>
            </a:r>
            <a:r>
              <a:rPr sz="1600" spc="-38" dirty="0">
                <a:latin typeface="Arial"/>
                <a:cs typeface="Arial"/>
              </a:rPr>
              <a:t> </a:t>
            </a:r>
            <a:r>
              <a:rPr sz="1600" spc="-4" dirty="0">
                <a:latin typeface="Arial"/>
                <a:cs typeface="Arial"/>
              </a:rPr>
              <a:t>be</a:t>
            </a:r>
            <a:r>
              <a:rPr sz="1600" spc="4" dirty="0">
                <a:latin typeface="Arial"/>
                <a:cs typeface="Arial"/>
              </a:rPr>
              <a:t>s</a:t>
            </a:r>
            <a:r>
              <a:rPr sz="1600" dirty="0">
                <a:latin typeface="Arial"/>
                <a:cs typeface="Arial"/>
              </a:rPr>
              <a:t>i</a:t>
            </a:r>
            <a:r>
              <a:rPr sz="1600" spc="4" dirty="0">
                <a:latin typeface="Arial"/>
                <a:cs typeface="Arial"/>
              </a:rPr>
              <a:t>tz</a:t>
            </a:r>
            <a:r>
              <a:rPr sz="1600" dirty="0">
                <a:latin typeface="Arial"/>
                <a:cs typeface="Arial"/>
              </a:rPr>
              <a:t>t</a:t>
            </a:r>
            <a:r>
              <a:rPr sz="1600" spc="-43" dirty="0">
                <a:latin typeface="Arial"/>
                <a:cs typeface="Arial"/>
              </a:rPr>
              <a:t> </a:t>
            </a:r>
            <a:r>
              <a:rPr sz="1600" spc="-4" dirty="0">
                <a:latin typeface="Arial"/>
                <a:cs typeface="Arial"/>
              </a:rPr>
              <a:t>un</a:t>
            </a:r>
            <a:r>
              <a:rPr sz="1600" dirty="0">
                <a:latin typeface="Arial"/>
                <a:cs typeface="Arial"/>
              </a:rPr>
              <a:t>d</a:t>
            </a:r>
            <a:endParaRPr lang="de-DE" sz="1600" dirty="0">
              <a:latin typeface="Arial"/>
              <a:cs typeface="Arial"/>
            </a:endParaRPr>
          </a:p>
          <a:p>
            <a:pPr marL="1271274" marR="2377747" indent="-285750">
              <a:buFont typeface="Wingdings" panose="05000000000000000000" pitchFamily="2" charset="2"/>
              <a:buChar char="Ø"/>
            </a:pPr>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e</a:t>
            </a:r>
            <a:r>
              <a:rPr sz="1600" spc="-17" dirty="0">
                <a:latin typeface="Arial"/>
                <a:cs typeface="Arial"/>
              </a:rPr>
              <a:t> </a:t>
            </a:r>
            <a:r>
              <a:rPr sz="1600" spc="-64" dirty="0">
                <a:latin typeface="Arial"/>
                <a:cs typeface="Arial"/>
              </a:rPr>
              <a:t>V</a:t>
            </a:r>
            <a:r>
              <a:rPr sz="1600" spc="-4" dirty="0">
                <a:latin typeface="Arial"/>
                <a:cs typeface="Arial"/>
              </a:rPr>
              <a:t>e</a:t>
            </a:r>
            <a:r>
              <a:rPr sz="1600" dirty="0">
                <a:latin typeface="Arial"/>
                <a:cs typeface="Arial"/>
              </a:rPr>
              <a:t>r</a:t>
            </a:r>
            <a:r>
              <a:rPr sz="1600" spc="4" dirty="0">
                <a:latin typeface="Arial"/>
                <a:cs typeface="Arial"/>
              </a:rPr>
              <a:t>s</a:t>
            </a:r>
            <a:r>
              <a:rPr sz="1600" dirty="0">
                <a:latin typeface="Arial"/>
                <a:cs typeface="Arial"/>
              </a:rPr>
              <a:t>i</a:t>
            </a:r>
            <a:r>
              <a:rPr sz="1600" spc="4" dirty="0">
                <a:latin typeface="Arial"/>
                <a:cs typeface="Arial"/>
              </a:rPr>
              <a:t>c</a:t>
            </a:r>
            <a:r>
              <a:rPr sz="1600" spc="-4" dirty="0">
                <a:latin typeface="Arial"/>
                <a:cs typeface="Arial"/>
              </a:rPr>
              <a:t>he</a:t>
            </a:r>
            <a:r>
              <a:rPr sz="1600" dirty="0">
                <a:latin typeface="Arial"/>
                <a:cs typeface="Arial"/>
              </a:rPr>
              <a:t>r</a:t>
            </a:r>
            <a:r>
              <a:rPr sz="1600" spc="-13" dirty="0">
                <a:latin typeface="Arial"/>
                <a:cs typeface="Arial"/>
              </a:rPr>
              <a:t>u</a:t>
            </a:r>
            <a:r>
              <a:rPr sz="1600" spc="-4" dirty="0">
                <a:latin typeface="Arial"/>
                <a:cs typeface="Arial"/>
              </a:rPr>
              <a:t>n</a:t>
            </a:r>
            <a:r>
              <a:rPr sz="1600" dirty="0">
                <a:latin typeface="Arial"/>
                <a:cs typeface="Arial"/>
              </a:rPr>
              <a:t>g</a:t>
            </a:r>
            <a:r>
              <a:rPr sz="1600" spc="-38" dirty="0">
                <a:latin typeface="Arial"/>
                <a:cs typeface="Arial"/>
              </a:rPr>
              <a:t> </a:t>
            </a:r>
            <a:r>
              <a:rPr lang="de-DE" sz="1600" spc="-38" dirty="0">
                <a:latin typeface="Arial"/>
                <a:cs typeface="Arial"/>
              </a:rPr>
              <a:t>na</a:t>
            </a:r>
            <a:r>
              <a:rPr sz="1600" spc="4" dirty="0">
                <a:latin typeface="Arial"/>
                <a:cs typeface="Arial"/>
              </a:rPr>
              <a:t>c</a:t>
            </a:r>
            <a:r>
              <a:rPr sz="1600" spc="-13" dirty="0">
                <a:latin typeface="Arial"/>
                <a:cs typeface="Arial"/>
              </a:rPr>
              <a:t>h</a:t>
            </a:r>
            <a:r>
              <a:rPr sz="1600" spc="-17" dirty="0">
                <a:latin typeface="Arial"/>
                <a:cs typeface="Arial"/>
              </a:rPr>
              <a:t>w</a:t>
            </a:r>
            <a:r>
              <a:rPr sz="1600" spc="-4" dirty="0">
                <a:latin typeface="Arial"/>
                <a:cs typeface="Arial"/>
              </a:rPr>
              <a:t>e</a:t>
            </a:r>
            <a:r>
              <a:rPr sz="1600" dirty="0">
                <a:latin typeface="Arial"/>
                <a:cs typeface="Arial"/>
              </a:rPr>
              <a:t>i</a:t>
            </a:r>
            <a:r>
              <a:rPr sz="1600" spc="4" dirty="0">
                <a:latin typeface="Arial"/>
                <a:cs typeface="Arial"/>
              </a:rPr>
              <a:t>st</a:t>
            </a:r>
            <a:r>
              <a:rPr sz="1600" dirty="0">
                <a:latin typeface="Arial"/>
                <a:cs typeface="Arial"/>
              </a:rPr>
              <a:t>.</a:t>
            </a:r>
          </a:p>
          <a:p>
            <a:pPr marL="1440000" lvl="1" indent="-171450" hangingPunct="1">
              <a:spcBef>
                <a:spcPts val="600"/>
              </a:spcBef>
              <a:spcAft>
                <a:spcPts val="0"/>
              </a:spcAft>
              <a:buClr>
                <a:schemeClr val="tx1"/>
              </a:buClr>
              <a:buSzPct val="10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200" dirty="0">
                <a:solidFill>
                  <a:srgbClr val="FF0000"/>
                </a:solidFill>
                <a:latin typeface="Arial" pitchFamily="2"/>
                <a:ea typeface="Microsoft YaHei" pitchFamily="2"/>
                <a:cs typeface="Mangal" pitchFamily="2"/>
              </a:rPr>
              <a:t>1.000 000 € Haftpflicht bei Personen- und Sachschaden</a:t>
            </a:r>
          </a:p>
          <a:p>
            <a:pPr marL="1440000" lvl="1" indent="-171450" hangingPunct="1">
              <a:spcBef>
                <a:spcPts val="0"/>
              </a:spcBef>
              <a:spcAft>
                <a:spcPts val="0"/>
              </a:spcAft>
              <a:buClr>
                <a:schemeClr val="tx1"/>
              </a:buClr>
              <a:buSzPct val="10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200" dirty="0">
                <a:solidFill>
                  <a:srgbClr val="FF0000"/>
                </a:solidFill>
                <a:latin typeface="Arial" pitchFamily="2"/>
                <a:ea typeface="Microsoft YaHei" pitchFamily="2"/>
                <a:cs typeface="Mangal" pitchFamily="2"/>
              </a:rPr>
              <a:t>   100 000 € Unfall für Invalidität</a:t>
            </a:r>
          </a:p>
          <a:p>
            <a:pPr marL="1440000" lvl="1" indent="-171450" hangingPunct="1">
              <a:spcBef>
                <a:spcPts val="0"/>
              </a:spcBef>
              <a:spcAft>
                <a:spcPts val="0"/>
              </a:spcAft>
              <a:buClr>
                <a:schemeClr val="tx1"/>
              </a:buClr>
              <a:buSzPct val="10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200" dirty="0">
                <a:solidFill>
                  <a:srgbClr val="FF0000"/>
                </a:solidFill>
                <a:latin typeface="Arial" pitchFamily="2"/>
                <a:ea typeface="Microsoft YaHei" pitchFamily="2"/>
                <a:cs typeface="Mangal" pitchFamily="2"/>
              </a:rPr>
              <a:t>     10 000 € Unfall für Todesfall</a:t>
            </a:r>
          </a:p>
          <a:p>
            <a:pPr marL="1260000" indent="-171450">
              <a:spcBef>
                <a:spcPts val="0"/>
              </a:spcBef>
              <a:spcAft>
                <a:spcPts val="0"/>
              </a:spcAft>
              <a:buClr>
                <a:schemeClr val="tx1"/>
              </a:buClr>
              <a:buFont typeface="Arial" panose="020B0604020202020204" pitchFamily="34" charset="0"/>
              <a:buChar char="•"/>
            </a:pPr>
            <a:endParaRPr sz="1200" dirty="0">
              <a:latin typeface="Times New Roman"/>
              <a:cs typeface="Times New Roman"/>
            </a:endParaRPr>
          </a:p>
          <a:p>
            <a:pPr marL="10860" marR="147150"/>
            <a:r>
              <a:rPr sz="1600" spc="-9" dirty="0">
                <a:latin typeface="Arial"/>
                <a:cs typeface="Arial"/>
              </a:rPr>
              <a:t>Z</a:t>
            </a:r>
            <a:r>
              <a:rPr sz="1600" spc="-4" dirty="0">
                <a:latin typeface="Arial"/>
                <a:cs typeface="Arial"/>
              </a:rPr>
              <a:t>u</a:t>
            </a:r>
            <a:r>
              <a:rPr sz="1600" dirty="0">
                <a:latin typeface="Arial"/>
                <a:cs typeface="Arial"/>
              </a:rPr>
              <a:t>r</a:t>
            </a:r>
            <a:r>
              <a:rPr sz="1600" spc="-1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4" dirty="0">
                <a:latin typeface="Arial"/>
                <a:cs typeface="Arial"/>
              </a:rPr>
              <a:t>ä</a:t>
            </a:r>
            <a:r>
              <a:rPr sz="1600" spc="-9" dirty="0">
                <a:latin typeface="Arial"/>
                <a:cs typeface="Arial"/>
              </a:rPr>
              <a:t>t</a:t>
            </a:r>
            <a:r>
              <a:rPr sz="1600" spc="4" dirty="0">
                <a:latin typeface="Arial"/>
                <a:cs typeface="Arial"/>
              </a:rPr>
              <a:t>t</a:t>
            </a:r>
            <a:r>
              <a:rPr sz="1600" dirty="0">
                <a:latin typeface="Arial"/>
                <a:cs typeface="Arial"/>
              </a:rPr>
              <a:t>e</a:t>
            </a:r>
            <a:r>
              <a:rPr sz="1600" spc="-47" dirty="0">
                <a:latin typeface="Arial"/>
                <a:cs typeface="Arial"/>
              </a:rPr>
              <a:t> </a:t>
            </a:r>
            <a:r>
              <a:rPr sz="1600" spc="4" dirty="0">
                <a:latin typeface="Arial"/>
                <a:cs typeface="Arial"/>
              </a:rPr>
              <a:t>z</a:t>
            </a:r>
            <a:r>
              <a:rPr sz="1600" spc="-4" dirty="0">
                <a:latin typeface="Arial"/>
                <a:cs typeface="Arial"/>
              </a:rPr>
              <a:t>äh</a:t>
            </a:r>
            <a:r>
              <a:rPr sz="1600" dirty="0">
                <a:latin typeface="Arial"/>
                <a:cs typeface="Arial"/>
              </a:rPr>
              <a:t>l</a:t>
            </a:r>
            <a:r>
              <a:rPr sz="1600" spc="-4" dirty="0">
                <a:latin typeface="Arial"/>
                <a:cs typeface="Arial"/>
              </a:rPr>
              <a:t>e</a:t>
            </a:r>
            <a:r>
              <a:rPr sz="1600" dirty="0">
                <a:latin typeface="Arial"/>
                <a:cs typeface="Arial"/>
              </a:rPr>
              <a:t>n</a:t>
            </a:r>
            <a:r>
              <a:rPr sz="1600" spc="-26" dirty="0">
                <a:latin typeface="Arial"/>
                <a:cs typeface="Arial"/>
              </a:rPr>
              <a:t> </a:t>
            </a:r>
            <a:r>
              <a:rPr sz="1600" spc="-4" dirty="0">
                <a:latin typeface="Arial"/>
                <a:cs typeface="Arial"/>
              </a:rPr>
              <a:t>n</a:t>
            </a:r>
            <a:r>
              <a:rPr sz="1600" dirty="0">
                <a:latin typeface="Arial"/>
                <a:cs typeface="Arial"/>
              </a:rPr>
              <a:t>i</a:t>
            </a:r>
            <a:r>
              <a:rPr sz="1600" spc="4" dirty="0">
                <a:latin typeface="Arial"/>
                <a:cs typeface="Arial"/>
              </a:rPr>
              <a:t>c</a:t>
            </a:r>
            <a:r>
              <a:rPr sz="1600" spc="-4" dirty="0">
                <a:latin typeface="Arial"/>
                <a:cs typeface="Arial"/>
              </a:rPr>
              <a:t>h</a:t>
            </a:r>
            <a:r>
              <a:rPr sz="1600" dirty="0">
                <a:latin typeface="Arial"/>
                <a:cs typeface="Arial"/>
              </a:rPr>
              <a:t>t</a:t>
            </a:r>
            <a:r>
              <a:rPr sz="1600" spc="-13" dirty="0">
                <a:latin typeface="Arial"/>
                <a:cs typeface="Arial"/>
              </a:rPr>
              <a:t> </a:t>
            </a:r>
            <a:r>
              <a:rPr sz="1600" spc="-4" dirty="0">
                <a:latin typeface="Arial"/>
                <a:cs typeface="Arial"/>
              </a:rPr>
              <a:t>nu</a:t>
            </a:r>
            <a:r>
              <a:rPr sz="1600" dirty="0">
                <a:latin typeface="Arial"/>
                <a:cs typeface="Arial"/>
              </a:rPr>
              <a:t>r</a:t>
            </a:r>
            <a:r>
              <a:rPr sz="1600" spc="-17" dirty="0">
                <a:latin typeface="Arial"/>
                <a:cs typeface="Arial"/>
              </a:rPr>
              <a:t> </a:t>
            </a:r>
            <a:r>
              <a:rPr sz="1600" spc="-4" dirty="0">
                <a:latin typeface="Arial"/>
                <a:cs typeface="Arial"/>
              </a:rPr>
              <a:t>d</a:t>
            </a:r>
            <a:r>
              <a:rPr sz="1600" dirty="0">
                <a:latin typeface="Arial"/>
                <a:cs typeface="Arial"/>
              </a:rPr>
              <a:t>ie</a:t>
            </a:r>
            <a:r>
              <a:rPr sz="1600" spc="-17" dirty="0">
                <a:latin typeface="Arial"/>
                <a:cs typeface="Arial"/>
              </a:rPr>
              <a:t> </a:t>
            </a:r>
            <a:r>
              <a:rPr sz="1600" spc="4" dirty="0">
                <a:latin typeface="Arial"/>
                <a:cs typeface="Arial"/>
              </a:rPr>
              <a:t>z</a:t>
            </a:r>
            <a:r>
              <a:rPr sz="1600" spc="-4" dirty="0">
                <a:latin typeface="Arial"/>
                <a:cs typeface="Arial"/>
              </a:rPr>
              <a:t>u</a:t>
            </a:r>
            <a:r>
              <a:rPr sz="1600" dirty="0">
                <a:latin typeface="Arial"/>
                <a:cs typeface="Arial"/>
              </a:rPr>
              <a:t>m</a:t>
            </a:r>
            <a:r>
              <a:rPr sz="1600" spc="-21"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e</a:t>
            </a:r>
            <a:r>
              <a:rPr sz="1600" dirty="0">
                <a:latin typeface="Arial"/>
                <a:cs typeface="Arial"/>
              </a:rPr>
              <a:t>n</a:t>
            </a:r>
            <a:r>
              <a:rPr sz="1600" spc="-26" dirty="0">
                <a:latin typeface="Arial"/>
                <a:cs typeface="Arial"/>
              </a:rPr>
              <a:t> </a:t>
            </a:r>
            <a:r>
              <a:rPr sz="1600" spc="-4" dirty="0">
                <a:latin typeface="Arial"/>
                <a:cs typeface="Arial"/>
              </a:rPr>
              <a:t>be</a:t>
            </a:r>
            <a:r>
              <a:rPr sz="1600" spc="4" dirty="0">
                <a:latin typeface="Arial"/>
                <a:cs typeface="Arial"/>
              </a:rPr>
              <a:t>st</a:t>
            </a:r>
            <a:r>
              <a:rPr sz="1600" dirty="0">
                <a:latin typeface="Arial"/>
                <a:cs typeface="Arial"/>
              </a:rPr>
              <a:t>i</a:t>
            </a:r>
            <a:r>
              <a:rPr sz="1600" spc="-9" dirty="0">
                <a:latin typeface="Arial"/>
                <a:cs typeface="Arial"/>
              </a:rPr>
              <a:t>mm</a:t>
            </a:r>
            <a:r>
              <a:rPr sz="1600" spc="4" dirty="0">
                <a:latin typeface="Arial"/>
                <a:cs typeface="Arial"/>
              </a:rPr>
              <a:t>t</a:t>
            </a:r>
            <a:r>
              <a:rPr sz="1600" spc="-4" dirty="0">
                <a:latin typeface="Arial"/>
                <a:cs typeface="Arial"/>
              </a:rPr>
              <a:t>e</a:t>
            </a:r>
            <a:r>
              <a:rPr sz="1600" dirty="0">
                <a:latin typeface="Arial"/>
                <a:cs typeface="Arial"/>
              </a:rPr>
              <a:t>n</a:t>
            </a:r>
            <a:r>
              <a:rPr sz="1600" spc="-47"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st</a:t>
            </a:r>
            <a:r>
              <a:rPr sz="1600" spc="-4" dirty="0">
                <a:latin typeface="Arial"/>
                <a:cs typeface="Arial"/>
              </a:rPr>
              <a:t>än</a:t>
            </a:r>
            <a:r>
              <a:rPr sz="1600" spc="-13" dirty="0">
                <a:latin typeface="Arial"/>
                <a:cs typeface="Arial"/>
              </a:rPr>
              <a:t>d</a:t>
            </a:r>
            <a:r>
              <a:rPr sz="1600" spc="-4" dirty="0">
                <a:latin typeface="Arial"/>
                <a:cs typeface="Arial"/>
              </a:rPr>
              <a:t>e</a:t>
            </a:r>
            <a:r>
              <a:rPr sz="1600" dirty="0">
                <a:latin typeface="Arial"/>
                <a:cs typeface="Arial"/>
              </a:rPr>
              <a:t>,</a:t>
            </a:r>
            <a:r>
              <a:rPr sz="1600" spc="-43" dirty="0">
                <a:latin typeface="Arial"/>
                <a:cs typeface="Arial"/>
              </a:rPr>
              <a:t> </a:t>
            </a:r>
            <a:r>
              <a:rPr sz="1600" spc="4" dirty="0">
                <a:latin typeface="Arial"/>
                <a:cs typeface="Arial"/>
              </a:rPr>
              <a:t>s</a:t>
            </a:r>
            <a:r>
              <a:rPr sz="1600" spc="-4" dirty="0">
                <a:latin typeface="Arial"/>
                <a:cs typeface="Arial"/>
              </a:rPr>
              <a:t>onde</a:t>
            </a:r>
            <a:r>
              <a:rPr sz="1600" dirty="0">
                <a:latin typeface="Arial"/>
                <a:cs typeface="Arial"/>
              </a:rPr>
              <a:t>rn</a:t>
            </a:r>
            <a:r>
              <a:rPr sz="1600" spc="-26" dirty="0">
                <a:latin typeface="Arial"/>
                <a:cs typeface="Arial"/>
              </a:rPr>
              <a:t> </a:t>
            </a:r>
            <a:r>
              <a:rPr sz="1600" spc="-4" dirty="0">
                <a:latin typeface="Arial"/>
                <a:cs typeface="Arial"/>
              </a:rPr>
              <a:t>au</a:t>
            </a:r>
            <a:r>
              <a:rPr sz="1600" spc="4" dirty="0">
                <a:latin typeface="Arial"/>
                <a:cs typeface="Arial"/>
              </a:rPr>
              <a:t>c</a:t>
            </a:r>
            <a:r>
              <a:rPr sz="1600" dirty="0">
                <a:latin typeface="Arial"/>
                <a:cs typeface="Arial"/>
              </a:rPr>
              <a:t>h </a:t>
            </a:r>
            <a:r>
              <a:rPr sz="1600" spc="-4" dirty="0">
                <a:latin typeface="Arial"/>
                <a:cs typeface="Arial"/>
              </a:rPr>
              <a:t>Au</a:t>
            </a:r>
            <a:r>
              <a:rPr sz="1600" spc="4" dirty="0">
                <a:latin typeface="Arial"/>
                <a:cs typeface="Arial"/>
              </a:rPr>
              <a:t>f</a:t>
            </a:r>
            <a:r>
              <a:rPr sz="1600" spc="-4" dirty="0">
                <a:latin typeface="Arial"/>
                <a:cs typeface="Arial"/>
              </a:rPr>
              <a:t>en</a:t>
            </a:r>
            <a:r>
              <a:rPr sz="1600" spc="4" dirty="0">
                <a:latin typeface="Arial"/>
                <a:cs typeface="Arial"/>
              </a:rPr>
              <a:t>t</a:t>
            </a:r>
            <a:r>
              <a:rPr sz="1600" spc="-4" dirty="0">
                <a:latin typeface="Arial"/>
                <a:cs typeface="Arial"/>
              </a:rPr>
              <a:t>ha</a:t>
            </a:r>
            <a:r>
              <a:rPr sz="1600" dirty="0">
                <a:latin typeface="Arial"/>
                <a:cs typeface="Arial"/>
              </a:rPr>
              <a:t>l</a:t>
            </a:r>
            <a:r>
              <a:rPr sz="1600" spc="-9" dirty="0">
                <a:latin typeface="Arial"/>
                <a:cs typeface="Arial"/>
              </a:rPr>
              <a:t>ts</a:t>
            </a:r>
            <a:r>
              <a:rPr sz="1600" spc="-4" dirty="0">
                <a:latin typeface="Arial"/>
                <a:cs typeface="Arial"/>
              </a:rPr>
              <a:t>b</a:t>
            </a:r>
            <a:r>
              <a:rPr sz="1600" spc="-13" dirty="0">
                <a:latin typeface="Arial"/>
                <a:cs typeface="Arial"/>
              </a:rPr>
              <a:t>e</a:t>
            </a:r>
            <a:r>
              <a:rPr sz="1600" dirty="0">
                <a:latin typeface="Arial"/>
                <a:cs typeface="Arial"/>
              </a:rPr>
              <a:t>r</a:t>
            </a:r>
            <a:r>
              <a:rPr sz="1600" spc="-4" dirty="0">
                <a:latin typeface="Arial"/>
                <a:cs typeface="Arial"/>
              </a:rPr>
              <a:t>e</a:t>
            </a:r>
            <a:r>
              <a:rPr sz="1600" dirty="0">
                <a:latin typeface="Arial"/>
                <a:cs typeface="Arial"/>
              </a:rPr>
              <a:t>i</a:t>
            </a:r>
            <a:r>
              <a:rPr sz="1600" spc="-9" dirty="0">
                <a:latin typeface="Arial"/>
                <a:cs typeface="Arial"/>
              </a:rPr>
              <a:t>c</a:t>
            </a:r>
            <a:r>
              <a:rPr sz="1600" spc="-4" dirty="0">
                <a:latin typeface="Arial"/>
                <a:cs typeface="Arial"/>
              </a:rPr>
              <a:t>h</a:t>
            </a:r>
            <a:r>
              <a:rPr sz="1600" dirty="0">
                <a:latin typeface="Arial"/>
                <a:cs typeface="Arial"/>
              </a:rPr>
              <a:t>e</a:t>
            </a:r>
            <a:r>
              <a:rPr sz="1600" spc="-47" dirty="0">
                <a:latin typeface="Arial"/>
                <a:cs typeface="Arial"/>
              </a:rPr>
              <a:t> </a:t>
            </a:r>
            <a:r>
              <a:rPr sz="1600" spc="4" dirty="0">
                <a:latin typeface="Arial"/>
                <a:cs typeface="Arial"/>
              </a:rPr>
              <a:t>s</a:t>
            </a:r>
            <a:r>
              <a:rPr sz="1600" spc="-4" dirty="0">
                <a:latin typeface="Arial"/>
                <a:cs typeface="Arial"/>
              </a:rPr>
              <a:t>o</a:t>
            </a:r>
            <a:r>
              <a:rPr sz="1600" spc="-17" dirty="0">
                <a:latin typeface="Arial"/>
                <a:cs typeface="Arial"/>
              </a:rPr>
              <a:t>w</a:t>
            </a:r>
            <a:r>
              <a:rPr sz="1600" dirty="0">
                <a:latin typeface="Arial"/>
                <a:cs typeface="Arial"/>
              </a:rPr>
              <a:t>ie</a:t>
            </a:r>
            <a:r>
              <a:rPr sz="1600" spc="4" dirty="0">
                <a:latin typeface="Arial"/>
                <a:cs typeface="Arial"/>
              </a:rPr>
              <a:t> </a:t>
            </a:r>
            <a:r>
              <a:rPr sz="1600" spc="-9" dirty="0">
                <a:latin typeface="Arial"/>
                <a:cs typeface="Arial"/>
              </a:rPr>
              <a:t>N</a:t>
            </a:r>
            <a:r>
              <a:rPr sz="1600" spc="-4" dirty="0">
                <a:latin typeface="Arial"/>
                <a:cs typeface="Arial"/>
              </a:rPr>
              <a:t>eben</a:t>
            </a:r>
            <a:r>
              <a:rPr sz="1600" dirty="0">
                <a:latin typeface="Arial"/>
                <a:cs typeface="Arial"/>
              </a:rPr>
              <a:t>r</a:t>
            </a:r>
            <a:r>
              <a:rPr sz="1600" spc="-4" dirty="0">
                <a:latin typeface="Arial"/>
                <a:cs typeface="Arial"/>
              </a:rPr>
              <a:t>äu</a:t>
            </a:r>
            <a:r>
              <a:rPr sz="1600" spc="-9" dirty="0">
                <a:latin typeface="Arial"/>
                <a:cs typeface="Arial"/>
              </a:rPr>
              <a:t>m</a:t>
            </a:r>
            <a:r>
              <a:rPr sz="1600" spc="-4" dirty="0">
                <a:latin typeface="Arial"/>
                <a:cs typeface="Arial"/>
              </a:rPr>
              <a:t>e</a:t>
            </a:r>
            <a:r>
              <a:rPr sz="1600" dirty="0">
                <a:latin typeface="Arial"/>
                <a:cs typeface="Arial"/>
              </a:rPr>
              <a:t>,</a:t>
            </a:r>
            <a:r>
              <a:rPr sz="1600" spc="-43"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e</a:t>
            </a:r>
            <a:r>
              <a:rPr sz="1600" dirty="0">
                <a:latin typeface="Arial"/>
                <a:cs typeface="Arial"/>
              </a:rPr>
              <a:t>i</a:t>
            </a:r>
            <a:r>
              <a:rPr sz="1600" spc="-4" dirty="0">
                <a:latin typeface="Arial"/>
                <a:cs typeface="Arial"/>
              </a:rPr>
              <a:t>ne</a:t>
            </a:r>
            <a:r>
              <a:rPr sz="1600" dirty="0">
                <a:latin typeface="Arial"/>
                <a:cs typeface="Arial"/>
              </a:rPr>
              <a:t>n</a:t>
            </a:r>
            <a:r>
              <a:rPr sz="1600" spc="-26" dirty="0">
                <a:latin typeface="Arial"/>
                <a:cs typeface="Arial"/>
              </a:rPr>
              <a:t> </a:t>
            </a:r>
            <a:r>
              <a:rPr sz="1600" spc="4" dirty="0">
                <a:latin typeface="Arial"/>
                <a:cs typeface="Arial"/>
              </a:rPr>
              <a:t>f</a:t>
            </a:r>
            <a:r>
              <a:rPr sz="1600" spc="-4" dirty="0">
                <a:latin typeface="Arial"/>
                <a:cs typeface="Arial"/>
              </a:rPr>
              <a:t>un</a:t>
            </a:r>
            <a:r>
              <a:rPr sz="1600" spc="4" dirty="0">
                <a:latin typeface="Arial"/>
                <a:cs typeface="Arial"/>
              </a:rPr>
              <a:t>kt</a:t>
            </a:r>
            <a:r>
              <a:rPr sz="1600" dirty="0">
                <a:latin typeface="Arial"/>
                <a:cs typeface="Arial"/>
              </a:rPr>
              <a:t>i</a:t>
            </a:r>
            <a:r>
              <a:rPr sz="1600" spc="-4" dirty="0">
                <a:latin typeface="Arial"/>
                <a:cs typeface="Arial"/>
              </a:rPr>
              <a:t>on</a:t>
            </a:r>
            <a:r>
              <a:rPr sz="1600" spc="-13" dirty="0">
                <a:latin typeface="Arial"/>
                <a:cs typeface="Arial"/>
              </a:rPr>
              <a:t>a</a:t>
            </a:r>
            <a:r>
              <a:rPr sz="1600" dirty="0">
                <a:latin typeface="Arial"/>
                <a:cs typeface="Arial"/>
              </a:rPr>
              <a:t>l</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Be</a:t>
            </a:r>
            <a:r>
              <a:rPr sz="1600" spc="4" dirty="0">
                <a:latin typeface="Arial"/>
                <a:cs typeface="Arial"/>
              </a:rPr>
              <a:t>z</a:t>
            </a:r>
            <a:r>
              <a:rPr sz="1600" spc="-4" dirty="0">
                <a:latin typeface="Arial"/>
                <a:cs typeface="Arial"/>
              </a:rPr>
              <a:t>u</a:t>
            </a:r>
            <a:r>
              <a:rPr sz="1600" dirty="0">
                <a:latin typeface="Arial"/>
                <a:cs typeface="Arial"/>
              </a:rPr>
              <a:t>g</a:t>
            </a:r>
            <a:r>
              <a:rPr sz="1600" spc="-26" dirty="0">
                <a:latin typeface="Arial"/>
                <a:cs typeface="Arial"/>
              </a:rPr>
              <a:t> </a:t>
            </a:r>
            <a:r>
              <a:rPr sz="1600" spc="4" dirty="0">
                <a:latin typeface="Arial"/>
                <a:cs typeface="Arial"/>
              </a:rPr>
              <a:t>z</a:t>
            </a:r>
            <a:r>
              <a:rPr sz="1600" spc="-4" dirty="0">
                <a:latin typeface="Arial"/>
                <a:cs typeface="Arial"/>
              </a:rPr>
              <a:t>u</a:t>
            </a:r>
            <a:r>
              <a:rPr sz="1600" dirty="0">
                <a:latin typeface="Arial"/>
                <a:cs typeface="Arial"/>
              </a:rPr>
              <a:t>m</a:t>
            </a:r>
            <a:r>
              <a:rPr sz="1600" spc="-21"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a:t>
            </a:r>
            <a:r>
              <a:rPr sz="1600"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e</a:t>
            </a:r>
            <a:r>
              <a:rPr sz="1600" dirty="0">
                <a:latin typeface="Arial"/>
                <a:cs typeface="Arial"/>
              </a:rPr>
              <a:t>n</a:t>
            </a:r>
            <a:r>
              <a:rPr sz="1600" spc="-26" dirty="0">
                <a:latin typeface="Arial"/>
                <a:cs typeface="Arial"/>
              </a:rPr>
              <a:t> </a:t>
            </a:r>
            <a:r>
              <a:rPr sz="1600" spc="-4" dirty="0">
                <a:latin typeface="Arial"/>
                <a:cs typeface="Arial"/>
              </a:rPr>
              <a:t>au</a:t>
            </a:r>
            <a:r>
              <a:rPr sz="1600" spc="4" dirty="0">
                <a:latin typeface="Arial"/>
                <a:cs typeface="Arial"/>
              </a:rPr>
              <a:t>f</a:t>
            </a:r>
            <a:r>
              <a:rPr sz="1600" spc="-17" dirty="0">
                <a:latin typeface="Arial"/>
                <a:cs typeface="Arial"/>
              </a:rPr>
              <a:t>w</a:t>
            </a:r>
            <a:r>
              <a:rPr sz="1600" spc="-4" dirty="0">
                <a:latin typeface="Arial"/>
                <a:cs typeface="Arial"/>
              </a:rPr>
              <a:t>e</a:t>
            </a:r>
            <a:r>
              <a:rPr sz="1600" dirty="0">
                <a:latin typeface="Arial"/>
                <a:cs typeface="Arial"/>
              </a:rPr>
              <a:t>i</a:t>
            </a:r>
            <a:r>
              <a:rPr sz="1600" spc="4" dirty="0">
                <a:latin typeface="Arial"/>
                <a:cs typeface="Arial"/>
              </a:rPr>
              <a:t>s</a:t>
            </a:r>
            <a:r>
              <a:rPr sz="1600" spc="-4" dirty="0">
                <a:latin typeface="Arial"/>
                <a:cs typeface="Arial"/>
              </a:rPr>
              <a:t>en</a:t>
            </a:r>
            <a:r>
              <a:rPr sz="1600" dirty="0">
                <a:latin typeface="Arial"/>
                <a:cs typeface="Arial"/>
              </a:rPr>
              <a:t>.</a:t>
            </a:r>
          </a:p>
        </p:txBody>
      </p:sp>
      <p:sp>
        <p:nvSpPr>
          <p:cNvPr id="3" name="object 18">
            <a:extLst>
              <a:ext uri="{FF2B5EF4-FFF2-40B4-BE49-F238E27FC236}">
                <a16:creationId xmlns:a16="http://schemas.microsoft.com/office/drawing/2014/main" id="{52C9D2C4-66BA-4A34-90CE-846BA85A240A}"/>
              </a:ext>
            </a:extLst>
          </p:cNvPr>
          <p:cNvSpPr txBox="1"/>
          <p:nvPr/>
        </p:nvSpPr>
        <p:spPr>
          <a:xfrm>
            <a:off x="608798" y="1245819"/>
            <a:ext cx="6834521" cy="369332"/>
          </a:xfrm>
          <a:prstGeom prst="rect">
            <a:avLst/>
          </a:prstGeom>
        </p:spPr>
        <p:txBody>
          <a:bodyPr vert="horz" wrap="square" lIns="0" tIns="0" rIns="0" bIns="0" rtlCol="0">
            <a:spAutoFit/>
          </a:bodyPr>
          <a:lstStyle/>
          <a:p>
            <a:pPr marL="10860"/>
            <a:r>
              <a:rPr lang="de-DE" sz="2400" b="1" spc="-17" dirty="0">
                <a:latin typeface="Arial"/>
                <a:cs typeface="Arial"/>
              </a:rPr>
              <a:t>Erlaubnispflicht für </a:t>
            </a:r>
            <a:r>
              <a:rPr sz="2400" b="1" spc="-17" dirty="0">
                <a:latin typeface="Arial"/>
                <a:cs typeface="Arial"/>
              </a:rPr>
              <a:t>Sc</a:t>
            </a:r>
            <a:r>
              <a:rPr sz="2400" b="1" spc="-21" dirty="0">
                <a:latin typeface="Arial"/>
                <a:cs typeface="Arial"/>
              </a:rPr>
              <a:t>h</a:t>
            </a:r>
            <a:r>
              <a:rPr sz="2400" b="1" spc="-13" dirty="0">
                <a:latin typeface="Arial"/>
                <a:cs typeface="Arial"/>
              </a:rPr>
              <a:t>ie</a:t>
            </a:r>
            <a:r>
              <a:rPr sz="2400" b="1" spc="-21" dirty="0">
                <a:latin typeface="Arial"/>
                <a:cs typeface="Arial"/>
              </a:rPr>
              <a:t>ß</a:t>
            </a:r>
            <a:r>
              <a:rPr sz="2400" b="1" spc="-13" dirty="0">
                <a:latin typeface="Arial"/>
                <a:cs typeface="Arial"/>
              </a:rPr>
              <a:t>stätten</a:t>
            </a:r>
            <a:r>
              <a:rPr sz="2400" b="1" spc="9" dirty="0">
                <a:latin typeface="Arial"/>
                <a:cs typeface="Arial"/>
              </a:rPr>
              <a:t> </a:t>
            </a:r>
            <a:endParaRPr sz="2400" dirty="0">
              <a:latin typeface="Arial"/>
              <a:cs typeface="Arial"/>
            </a:endParaRPr>
          </a:p>
        </p:txBody>
      </p:sp>
    </p:spTree>
    <p:extLst>
      <p:ext uri="{BB962C8B-B14F-4D97-AF65-F5344CB8AC3E}">
        <p14:creationId xmlns:p14="http://schemas.microsoft.com/office/powerpoint/2010/main" val="2977046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69D67A3-C294-42EE-985C-B8D29B96AA21}"/>
              </a:ext>
            </a:extLst>
          </p:cNvPr>
          <p:cNvSpPr txBox="1">
            <a:spLocks/>
          </p:cNvSpPr>
          <p:nvPr/>
        </p:nvSpPr>
        <p:spPr>
          <a:xfrm>
            <a:off x="830099" y="1200328"/>
            <a:ext cx="6332701" cy="400110"/>
          </a:xfrm>
          <a:prstGeom prst="rect">
            <a:avLst/>
          </a:prstGeom>
        </p:spPr>
        <p:txBody>
          <a:bodyPr vert="horz" wrap="square" lIns="91440" tIns="45720" rIns="91440" bIns="45720" anchor="t" anchorCtr="0">
            <a:spAutoFit/>
          </a:bodyPr>
          <a:lstStyle>
            <a:lvl1pPr algn="l" defTabSz="457200" rtl="0" eaLnBrk="0" fontAlgn="base" hangingPunct="0">
              <a:spcBef>
                <a:spcPct val="0"/>
              </a:spcBef>
              <a:spcAft>
                <a:spcPct val="0"/>
              </a:spcAft>
              <a:defRPr sz="1600" kern="1200">
                <a:solidFill>
                  <a:schemeClr val="tx1"/>
                </a:solidFill>
                <a:latin typeface="Arial Bold"/>
                <a:ea typeface="Arial Bold"/>
                <a:cs typeface="Arial Bold"/>
              </a:defRPr>
            </a:lvl1pPr>
            <a:lvl2pPr algn="l" defTabSz="457200" rtl="0" eaLnBrk="0" fontAlgn="base" hangingPunct="0">
              <a:spcBef>
                <a:spcPct val="0"/>
              </a:spcBef>
              <a:spcAft>
                <a:spcPct val="0"/>
              </a:spcAft>
              <a:defRPr sz="1600">
                <a:solidFill>
                  <a:schemeClr val="tx1"/>
                </a:solidFill>
                <a:latin typeface="Arial Bold"/>
                <a:ea typeface="Arial Bold"/>
                <a:cs typeface="Arial Bold"/>
              </a:defRPr>
            </a:lvl2pPr>
            <a:lvl3pPr algn="l" defTabSz="457200" rtl="0" eaLnBrk="0" fontAlgn="base" hangingPunct="0">
              <a:spcBef>
                <a:spcPct val="0"/>
              </a:spcBef>
              <a:spcAft>
                <a:spcPct val="0"/>
              </a:spcAft>
              <a:defRPr sz="1600">
                <a:solidFill>
                  <a:schemeClr val="tx1"/>
                </a:solidFill>
                <a:latin typeface="Arial Bold"/>
                <a:ea typeface="Arial Bold"/>
                <a:cs typeface="Arial Bold"/>
              </a:defRPr>
            </a:lvl3pPr>
            <a:lvl4pPr algn="l" defTabSz="457200" rtl="0" eaLnBrk="0" fontAlgn="base" hangingPunct="0">
              <a:spcBef>
                <a:spcPct val="0"/>
              </a:spcBef>
              <a:spcAft>
                <a:spcPct val="0"/>
              </a:spcAft>
              <a:defRPr sz="1600">
                <a:solidFill>
                  <a:schemeClr val="tx1"/>
                </a:solidFill>
                <a:latin typeface="Arial Bold"/>
                <a:ea typeface="Arial Bold"/>
                <a:cs typeface="Arial Bold"/>
              </a:defRPr>
            </a:lvl4pPr>
            <a:lvl5pPr algn="l" defTabSz="457200" rtl="0" eaLnBrk="0" fontAlgn="base" hangingPunct="0">
              <a:spcBef>
                <a:spcPct val="0"/>
              </a:spcBef>
              <a:spcAft>
                <a:spcPct val="0"/>
              </a:spcAft>
              <a:defRPr sz="1600">
                <a:solidFill>
                  <a:schemeClr val="tx1"/>
                </a:solidFill>
                <a:latin typeface="Arial Bold"/>
                <a:ea typeface="Arial Bold"/>
                <a:cs typeface="Arial Bold"/>
              </a:defRPr>
            </a:lvl5pPr>
            <a:lvl6pPr marL="457200" algn="l" defTabSz="457200" rtl="0" fontAlgn="base">
              <a:spcBef>
                <a:spcPct val="0"/>
              </a:spcBef>
              <a:spcAft>
                <a:spcPct val="0"/>
              </a:spcAft>
              <a:defRPr sz="1600">
                <a:solidFill>
                  <a:schemeClr val="tx1"/>
                </a:solidFill>
                <a:latin typeface="Arial Bold"/>
                <a:ea typeface="Arial Bold"/>
                <a:cs typeface="Arial Bold"/>
              </a:defRPr>
            </a:lvl6pPr>
            <a:lvl7pPr marL="914400" algn="l" defTabSz="457200" rtl="0" fontAlgn="base">
              <a:spcBef>
                <a:spcPct val="0"/>
              </a:spcBef>
              <a:spcAft>
                <a:spcPct val="0"/>
              </a:spcAft>
              <a:defRPr sz="1600">
                <a:solidFill>
                  <a:schemeClr val="tx1"/>
                </a:solidFill>
                <a:latin typeface="Arial Bold"/>
                <a:ea typeface="Arial Bold"/>
                <a:cs typeface="Arial Bold"/>
              </a:defRPr>
            </a:lvl7pPr>
            <a:lvl8pPr marL="1371600" algn="l" defTabSz="457200" rtl="0" fontAlgn="base">
              <a:spcBef>
                <a:spcPct val="0"/>
              </a:spcBef>
              <a:spcAft>
                <a:spcPct val="0"/>
              </a:spcAft>
              <a:defRPr sz="1600">
                <a:solidFill>
                  <a:schemeClr val="tx1"/>
                </a:solidFill>
                <a:latin typeface="Arial Bold"/>
                <a:ea typeface="Arial Bold"/>
                <a:cs typeface="Arial Bold"/>
              </a:defRPr>
            </a:lvl8pPr>
            <a:lvl9pPr marL="1828800" algn="l" defTabSz="457200" rtl="0" fontAlgn="base">
              <a:spcBef>
                <a:spcPct val="0"/>
              </a:spcBef>
              <a:spcAft>
                <a:spcPct val="0"/>
              </a:spcAft>
              <a:defRPr sz="1600">
                <a:solidFill>
                  <a:schemeClr val="tx1"/>
                </a:solidFill>
                <a:latin typeface="Arial Bold"/>
                <a:ea typeface="Arial Bold"/>
                <a:cs typeface="Arial Bold"/>
              </a:defRPr>
            </a:lvl9pPr>
          </a:lstStyle>
          <a:p>
            <a:pPr hangingPunct="1"/>
            <a:r>
              <a:rPr lang="de-DE" sz="2000" dirty="0"/>
              <a:t>Auflagenerteilung</a:t>
            </a:r>
          </a:p>
        </p:txBody>
      </p:sp>
      <p:sp>
        <p:nvSpPr>
          <p:cNvPr id="4" name="Textplatzhalter 2">
            <a:extLst>
              <a:ext uri="{FF2B5EF4-FFF2-40B4-BE49-F238E27FC236}">
                <a16:creationId xmlns:a16="http://schemas.microsoft.com/office/drawing/2014/main" id="{E3C6915D-A386-40B5-AD25-A25E7AC3022B}"/>
              </a:ext>
            </a:extLst>
          </p:cNvPr>
          <p:cNvSpPr txBox="1">
            <a:spLocks/>
          </p:cNvSpPr>
          <p:nvPr/>
        </p:nvSpPr>
        <p:spPr>
          <a:xfrm>
            <a:off x="830099" y="1746756"/>
            <a:ext cx="3741901" cy="3380413"/>
          </a:xfrm>
          <a:prstGeom prst="rect">
            <a:avLst/>
          </a:prstGeom>
        </p:spPr>
        <p:txBody>
          <a:bodyPr vert="horz" wrap="square" lIns="91440" tIns="45720" rIns="91440" bIns="45720" anchor="t" anchorCtr="0">
            <a:spAutoFit/>
          </a:bodyPr>
          <a:lstStyle>
            <a:lvl1pPr marL="342900" indent="-342900" algn="l" defTabSz="457200" rtl="0" eaLnBrk="0" fontAlgn="base" hangingPunct="0">
              <a:spcBef>
                <a:spcPct val="0"/>
              </a:spcBef>
              <a:spcAft>
                <a:spcPct val="0"/>
              </a:spcAft>
              <a:buChar char="•"/>
              <a:defRPr sz="14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Char char="–"/>
              <a:defRPr sz="14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Char char="•"/>
              <a:defRPr sz="12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Char char="–"/>
              <a:defRPr sz="12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hangingPunct="1">
              <a:spcBef>
                <a:spcPts val="697"/>
              </a:spcBef>
              <a:buClr>
                <a:srgbClr val="6699FF"/>
              </a:buClr>
              <a:buSzPct val="100000"/>
              <a:buFont typeface="Wingdings" panose="05000000000000000000" pitchFamily="2" charset="2"/>
              <a:buChar char="Ø"/>
            </a:pPr>
            <a:r>
              <a:rPr lang="de-DE" sz="1600" dirty="0"/>
              <a:t>Erlaubnis kann zur Abwehr von Gefahren für die öffentliche Sicherheit und Ordnung inhaltlich beschränkt werden - § 9 (1) WaffG</a:t>
            </a:r>
          </a:p>
          <a:p>
            <a:pPr hangingPunct="1">
              <a:spcBef>
                <a:spcPts val="697"/>
              </a:spcBef>
              <a:spcAft>
                <a:spcPts val="0"/>
              </a:spcAft>
              <a:buClr>
                <a:srgbClr val="6699FF"/>
              </a:buClr>
              <a:buSzPct val="100000"/>
              <a:buFont typeface="Wingdings" panose="05000000000000000000" pitchFamily="2" charset="2"/>
              <a:buChar char="Ø"/>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600" dirty="0"/>
              <a:t>Erlaubnisse können gemäß § 9 (2) WaffG</a:t>
            </a:r>
          </a:p>
          <a:p>
            <a:pPr marL="630238" lvl="1" hangingPunct="1">
              <a:spcBef>
                <a:spcPts val="598"/>
              </a:spcBef>
              <a:spcAft>
                <a:spcPts val="0"/>
              </a:spcAft>
              <a:buClr>
                <a:srgbClr val="FF0000"/>
              </a:buClr>
              <a:buSzPct val="10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600" dirty="0">
                <a:latin typeface="Tahoma" pitchFamily="34"/>
                <a:ea typeface="Microsoft YaHei" pitchFamily="2"/>
                <a:cs typeface="Mangal" pitchFamily="2"/>
              </a:rPr>
              <a:t>befristet oder </a:t>
            </a:r>
          </a:p>
          <a:p>
            <a:pPr marL="630238" lvl="1" hangingPunct="1">
              <a:spcBef>
                <a:spcPts val="598"/>
              </a:spcBef>
              <a:spcAft>
                <a:spcPts val="0"/>
              </a:spcAft>
              <a:buClr>
                <a:srgbClr val="FF0000"/>
              </a:buClr>
              <a:buSzPct val="100000"/>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600" dirty="0">
                <a:latin typeface="Tahoma" pitchFamily="34"/>
                <a:ea typeface="Microsoft YaHei" pitchFamily="2"/>
                <a:cs typeface="Mangal" pitchFamily="2"/>
              </a:rPr>
              <a:t>mit Auflagen verbunden werden.</a:t>
            </a:r>
          </a:p>
          <a:p>
            <a:pPr lvl="0" hangingPunct="1">
              <a:spcBef>
                <a:spcPts val="697"/>
              </a:spcBef>
              <a:spcAft>
                <a:spcPts val="0"/>
              </a:spcAft>
              <a:buClr>
                <a:srgbClr val="6699FF"/>
              </a:buClr>
              <a:buSzPct val="100000"/>
              <a:buFont typeface="Wingdings" panose="05000000000000000000" pitchFamily="2" charset="2"/>
              <a:buChar char="Ø"/>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1600" dirty="0">
                <a:latin typeface="Tahoma" pitchFamily="34"/>
                <a:ea typeface="Microsoft YaHei" pitchFamily="2"/>
                <a:cs typeface="Mangal" pitchFamily="2"/>
              </a:rPr>
              <a:t>Auflagen können nachträglich aufgenommen, geändert oder ergänzt werden.</a:t>
            </a:r>
          </a:p>
        </p:txBody>
      </p:sp>
      <p:pic>
        <p:nvPicPr>
          <p:cNvPr id="7" name="Picture 7" descr="Lüftung">
            <a:extLst>
              <a:ext uri="{FF2B5EF4-FFF2-40B4-BE49-F238E27FC236}">
                <a16:creationId xmlns:a16="http://schemas.microsoft.com/office/drawing/2014/main" id="{9357DA1F-A565-49E7-8772-FA77DCE69707}"/>
              </a:ext>
            </a:extLst>
          </p:cNvPr>
          <p:cNvPicPr>
            <a:picLocks noChangeAspect="1"/>
          </p:cNvPicPr>
          <p:nvPr/>
        </p:nvPicPr>
        <p:blipFill>
          <a:blip r:embed="rId3">
            <a:lum/>
            <a:alphaModFix/>
          </a:blip>
          <a:srcRect/>
          <a:stretch>
            <a:fillRect/>
          </a:stretch>
        </p:blipFill>
        <p:spPr>
          <a:xfrm>
            <a:off x="4912360" y="1600438"/>
            <a:ext cx="3741901" cy="4950158"/>
          </a:xfrm>
          <a:prstGeom prst="rect">
            <a:avLst/>
          </a:prstGeom>
          <a:noFill/>
          <a:ln>
            <a:noFill/>
          </a:ln>
        </p:spPr>
      </p:pic>
    </p:spTree>
    <p:extLst>
      <p:ext uri="{BB962C8B-B14F-4D97-AF65-F5344CB8AC3E}">
        <p14:creationId xmlns:p14="http://schemas.microsoft.com/office/powerpoint/2010/main" val="187257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3">
            <a:extLst>
              <a:ext uri="{FF2B5EF4-FFF2-40B4-BE49-F238E27FC236}">
                <a16:creationId xmlns:a16="http://schemas.microsoft.com/office/drawing/2014/main" id="{32B2DEF4-F871-4DFA-A22A-E6F71E64E1F0}"/>
              </a:ext>
            </a:extLst>
          </p:cNvPr>
          <p:cNvSpPr txBox="1"/>
          <p:nvPr/>
        </p:nvSpPr>
        <p:spPr>
          <a:xfrm>
            <a:off x="538480" y="1089898"/>
            <a:ext cx="8967711" cy="2092881"/>
          </a:xfrm>
          <a:prstGeom prst="rect">
            <a:avLst/>
          </a:prstGeom>
        </p:spPr>
        <p:txBody>
          <a:bodyPr vert="horz" wrap="square" lIns="0" tIns="0" rIns="0" bIns="0" rtlCol="0">
            <a:spAutoFit/>
          </a:bodyPr>
          <a:lstStyle/>
          <a:p>
            <a:pPr marL="985524" marR="1878197" indent="-975207">
              <a:lnSpc>
                <a:spcPct val="200000"/>
              </a:lnSpc>
            </a:pPr>
            <a:r>
              <a:rPr lang="de-DE" sz="2000" b="1" spc="4" dirty="0">
                <a:latin typeface="Arial"/>
                <a:cs typeface="Arial"/>
              </a:rPr>
              <a:t>Standzulassung</a:t>
            </a:r>
          </a:p>
          <a:p>
            <a:pPr marL="985524" marR="1878197" indent="-975207"/>
            <a:r>
              <a:rPr lang="de-DE" sz="1600" spc="4" dirty="0">
                <a:latin typeface="Arial"/>
                <a:cs typeface="Arial"/>
              </a:rPr>
              <a:t>I</a:t>
            </a:r>
            <a:r>
              <a:rPr lang="de-DE" sz="1600" dirty="0">
                <a:latin typeface="Arial"/>
                <a:cs typeface="Arial"/>
              </a:rPr>
              <a:t>m</a:t>
            </a:r>
            <a:r>
              <a:rPr lang="de-DE" sz="1600" spc="-21" dirty="0">
                <a:latin typeface="Arial"/>
                <a:cs typeface="Arial"/>
              </a:rPr>
              <a:t> </a:t>
            </a:r>
            <a:r>
              <a:rPr lang="de-DE" sz="1600" b="1" spc="-4" dirty="0">
                <a:latin typeface="Arial"/>
                <a:cs typeface="Arial"/>
              </a:rPr>
              <a:t>E</a:t>
            </a:r>
            <a:r>
              <a:rPr lang="de-DE" sz="1600" b="1" spc="4" dirty="0">
                <a:latin typeface="Arial"/>
                <a:cs typeface="Arial"/>
              </a:rPr>
              <a:t>rl</a:t>
            </a:r>
            <a:r>
              <a:rPr lang="de-DE" sz="1600" b="1" spc="-4" dirty="0">
                <a:latin typeface="Arial"/>
                <a:cs typeface="Arial"/>
              </a:rPr>
              <a:t>a</a:t>
            </a:r>
            <a:r>
              <a:rPr lang="de-DE" sz="1600" b="1" spc="-9" dirty="0">
                <a:latin typeface="Arial"/>
                <a:cs typeface="Arial"/>
              </a:rPr>
              <a:t>ubn</a:t>
            </a:r>
            <a:r>
              <a:rPr lang="de-DE" sz="1600" b="1" spc="4" dirty="0">
                <a:latin typeface="Arial"/>
                <a:cs typeface="Arial"/>
              </a:rPr>
              <a:t>i</a:t>
            </a:r>
            <a:r>
              <a:rPr lang="de-DE" sz="1600" b="1" spc="-4" dirty="0">
                <a:latin typeface="Arial"/>
                <a:cs typeface="Arial"/>
              </a:rPr>
              <a:t>s</a:t>
            </a:r>
            <a:r>
              <a:rPr lang="de-DE" sz="1600" b="1" spc="-9" dirty="0">
                <a:latin typeface="Arial"/>
                <a:cs typeface="Arial"/>
              </a:rPr>
              <a:t>b</a:t>
            </a:r>
            <a:r>
              <a:rPr lang="de-DE" sz="1600" b="1" spc="-4" dirty="0">
                <a:latin typeface="Arial"/>
                <a:cs typeface="Arial"/>
              </a:rPr>
              <a:t>es</a:t>
            </a:r>
            <a:r>
              <a:rPr lang="de-DE" sz="1600" b="1" spc="-13" dirty="0">
                <a:latin typeface="Arial"/>
                <a:cs typeface="Arial"/>
              </a:rPr>
              <a:t>c</a:t>
            </a:r>
            <a:r>
              <a:rPr lang="de-DE" sz="1600" b="1" spc="-9" dirty="0">
                <a:latin typeface="Arial"/>
                <a:cs typeface="Arial"/>
              </a:rPr>
              <a:t>h</a:t>
            </a:r>
            <a:r>
              <a:rPr lang="de-DE" sz="1600" b="1" spc="-4" dirty="0">
                <a:latin typeface="Arial"/>
                <a:cs typeface="Arial"/>
              </a:rPr>
              <a:t>e</a:t>
            </a:r>
            <a:r>
              <a:rPr lang="de-DE" sz="1600" b="1" spc="-9" dirty="0">
                <a:latin typeface="Arial"/>
                <a:cs typeface="Arial"/>
              </a:rPr>
              <a:t>i</a:t>
            </a:r>
            <a:r>
              <a:rPr lang="de-DE" sz="1600" b="1" dirty="0">
                <a:latin typeface="Arial"/>
                <a:cs typeface="Arial"/>
              </a:rPr>
              <a:t>d</a:t>
            </a:r>
            <a:r>
              <a:rPr lang="de-DE" sz="1600" b="1" spc="-43" dirty="0">
                <a:latin typeface="Arial"/>
                <a:cs typeface="Arial"/>
              </a:rPr>
              <a:t> </a:t>
            </a:r>
            <a:r>
              <a:rPr lang="de-DE" sz="1600" dirty="0">
                <a:latin typeface="Arial"/>
                <a:cs typeface="Arial"/>
              </a:rPr>
              <a:t>l</a:t>
            </a:r>
            <a:r>
              <a:rPr lang="de-DE" sz="1600" spc="-4" dirty="0">
                <a:latin typeface="Arial"/>
                <a:cs typeface="Arial"/>
              </a:rPr>
              <a:t>eg</a:t>
            </a:r>
            <a:r>
              <a:rPr lang="de-DE" sz="1600" dirty="0">
                <a:latin typeface="Arial"/>
                <a:cs typeface="Arial"/>
              </a:rPr>
              <a:t>t</a:t>
            </a:r>
            <a:r>
              <a:rPr lang="de-DE" sz="1600" spc="-13" dirty="0">
                <a:latin typeface="Arial"/>
                <a:cs typeface="Arial"/>
              </a:rPr>
              <a:t> </a:t>
            </a:r>
            <a:r>
              <a:rPr lang="de-DE" sz="1600" spc="-4" dirty="0">
                <a:latin typeface="Arial"/>
                <a:cs typeface="Arial"/>
              </a:rPr>
              <a:t>d</a:t>
            </a:r>
            <a:r>
              <a:rPr lang="de-DE" sz="1600" dirty="0">
                <a:latin typeface="Arial"/>
                <a:cs typeface="Arial"/>
              </a:rPr>
              <a:t>ie</a:t>
            </a:r>
            <a:r>
              <a:rPr lang="de-DE" sz="1600" spc="-17" dirty="0">
                <a:latin typeface="Arial"/>
                <a:cs typeface="Arial"/>
              </a:rPr>
              <a:t> </a:t>
            </a:r>
            <a:r>
              <a:rPr lang="de-DE" sz="1600" spc="-4" dirty="0">
                <a:latin typeface="Arial"/>
                <a:cs typeface="Arial"/>
              </a:rPr>
              <a:t>Behö</a:t>
            </a:r>
            <a:r>
              <a:rPr lang="de-DE" sz="1600" dirty="0">
                <a:latin typeface="Arial"/>
                <a:cs typeface="Arial"/>
              </a:rPr>
              <a:t>r</a:t>
            </a:r>
            <a:r>
              <a:rPr lang="de-DE" sz="1600" spc="-4" dirty="0">
                <a:latin typeface="Arial"/>
                <a:cs typeface="Arial"/>
              </a:rPr>
              <a:t>d</a:t>
            </a:r>
            <a:r>
              <a:rPr lang="de-DE" sz="1600" dirty="0">
                <a:latin typeface="Arial"/>
                <a:cs typeface="Arial"/>
              </a:rPr>
              <a:t>e</a:t>
            </a:r>
            <a:r>
              <a:rPr lang="de-DE" sz="1600" spc="-26" dirty="0">
                <a:latin typeface="Arial"/>
                <a:cs typeface="Arial"/>
              </a:rPr>
              <a:t> </a:t>
            </a:r>
            <a:r>
              <a:rPr lang="de-DE" sz="1600" spc="-4" dirty="0">
                <a:latin typeface="Arial"/>
                <a:cs typeface="Arial"/>
              </a:rPr>
              <a:t>un</a:t>
            </a:r>
            <a:r>
              <a:rPr lang="de-DE" sz="1600" spc="4" dirty="0">
                <a:latin typeface="Arial"/>
                <a:cs typeface="Arial"/>
              </a:rPr>
              <a:t>t</a:t>
            </a:r>
            <a:r>
              <a:rPr lang="de-DE" sz="1600" spc="-4" dirty="0">
                <a:latin typeface="Arial"/>
                <a:cs typeface="Arial"/>
              </a:rPr>
              <a:t>e</a:t>
            </a:r>
            <a:r>
              <a:rPr lang="de-DE" sz="1600" dirty="0">
                <a:latin typeface="Arial"/>
                <a:cs typeface="Arial"/>
              </a:rPr>
              <a:t>r</a:t>
            </a:r>
            <a:r>
              <a:rPr lang="de-DE" sz="1600" spc="-90" dirty="0">
                <a:latin typeface="Arial"/>
                <a:cs typeface="Arial"/>
              </a:rPr>
              <a:t> </a:t>
            </a:r>
            <a:r>
              <a:rPr lang="de-DE" sz="1600" spc="-4" dirty="0">
                <a:latin typeface="Arial"/>
                <a:cs typeface="Arial"/>
              </a:rPr>
              <a:t>Ande</a:t>
            </a:r>
            <a:r>
              <a:rPr lang="de-DE" sz="1600" dirty="0">
                <a:latin typeface="Arial"/>
                <a:cs typeface="Arial"/>
              </a:rPr>
              <a:t>r</a:t>
            </a:r>
            <a:r>
              <a:rPr lang="de-DE" sz="1600" spc="-4" dirty="0">
                <a:latin typeface="Arial"/>
                <a:cs typeface="Arial"/>
              </a:rPr>
              <a:t>e</a:t>
            </a:r>
            <a:r>
              <a:rPr lang="de-DE" sz="1600" dirty="0">
                <a:latin typeface="Arial"/>
                <a:cs typeface="Arial"/>
              </a:rPr>
              <a:t>m</a:t>
            </a:r>
            <a:r>
              <a:rPr lang="de-DE" sz="1600" spc="-30" dirty="0">
                <a:latin typeface="Arial"/>
                <a:cs typeface="Arial"/>
              </a:rPr>
              <a:t> </a:t>
            </a:r>
            <a:r>
              <a:rPr lang="de-DE" sz="1600" spc="4" dirty="0">
                <a:latin typeface="Arial"/>
                <a:cs typeface="Arial"/>
              </a:rPr>
              <a:t>f</a:t>
            </a:r>
            <a:r>
              <a:rPr lang="de-DE" sz="1600" spc="-4" dirty="0">
                <a:latin typeface="Arial"/>
                <a:cs typeface="Arial"/>
              </a:rPr>
              <a:t>o</a:t>
            </a:r>
            <a:r>
              <a:rPr lang="de-DE" sz="1600" dirty="0">
                <a:latin typeface="Arial"/>
                <a:cs typeface="Arial"/>
              </a:rPr>
              <a:t>l</a:t>
            </a:r>
            <a:r>
              <a:rPr lang="de-DE" sz="1600" spc="-4" dirty="0">
                <a:latin typeface="Arial"/>
                <a:cs typeface="Arial"/>
              </a:rPr>
              <a:t>gende</a:t>
            </a:r>
            <a:r>
              <a:rPr lang="de-DE" sz="1600" dirty="0">
                <a:latin typeface="Arial"/>
                <a:cs typeface="Arial"/>
              </a:rPr>
              <a:t>s </a:t>
            </a:r>
            <a:r>
              <a:rPr lang="de-DE" sz="1600" spc="4" dirty="0">
                <a:latin typeface="Arial"/>
                <a:cs typeface="Arial"/>
              </a:rPr>
              <a:t>f</a:t>
            </a:r>
            <a:r>
              <a:rPr lang="de-DE" sz="1600" spc="-4" dirty="0">
                <a:latin typeface="Arial"/>
                <a:cs typeface="Arial"/>
              </a:rPr>
              <a:t>e</a:t>
            </a:r>
            <a:r>
              <a:rPr lang="de-DE" sz="1600" spc="4" dirty="0">
                <a:latin typeface="Arial"/>
                <a:cs typeface="Arial"/>
              </a:rPr>
              <a:t>st</a:t>
            </a:r>
            <a:r>
              <a:rPr lang="de-DE" sz="1600" dirty="0">
                <a:latin typeface="Arial"/>
                <a:cs typeface="Arial"/>
              </a:rPr>
              <a:t>: </a:t>
            </a:r>
            <a:endParaRPr lang="de-DE" sz="1600" spc="-4" dirty="0">
              <a:latin typeface="Arial"/>
              <a:cs typeface="Arial"/>
            </a:endParaRPr>
          </a:p>
          <a:p>
            <a:pPr marL="891450" indent="-171450">
              <a:buFont typeface="Wingdings" panose="05000000000000000000" pitchFamily="2" charset="2"/>
              <a:buChar char="Ø"/>
            </a:pPr>
            <a:r>
              <a:rPr lang="de-DE" sz="1600" spc="-4" dirty="0">
                <a:latin typeface="Arial"/>
                <a:cs typeface="Arial"/>
              </a:rPr>
              <a:t>Nutzungsart </a:t>
            </a:r>
          </a:p>
          <a:p>
            <a:pPr marL="891450" indent="-171450">
              <a:buFont typeface="Wingdings" panose="05000000000000000000" pitchFamily="2" charset="2"/>
              <a:buChar char="Ø"/>
            </a:pPr>
            <a:r>
              <a:rPr lang="de-DE" sz="1600" spc="-4" dirty="0">
                <a:latin typeface="Arial"/>
                <a:cs typeface="Arial"/>
              </a:rPr>
              <a:t>An</a:t>
            </a:r>
            <a:r>
              <a:rPr lang="de-DE" sz="1600" spc="4" dirty="0">
                <a:latin typeface="Arial"/>
                <a:cs typeface="Arial"/>
              </a:rPr>
              <a:t>sc</a:t>
            </a:r>
            <a:r>
              <a:rPr lang="de-DE" sz="1600" spc="-4" dirty="0">
                <a:latin typeface="Arial"/>
                <a:cs typeface="Arial"/>
              </a:rPr>
              <a:t>h</a:t>
            </a:r>
            <a:r>
              <a:rPr lang="de-DE" sz="1600" dirty="0">
                <a:latin typeface="Arial"/>
                <a:cs typeface="Arial"/>
              </a:rPr>
              <a:t>l</a:t>
            </a:r>
            <a:r>
              <a:rPr lang="de-DE" sz="1600" spc="-4" dirty="0">
                <a:latin typeface="Arial"/>
                <a:cs typeface="Arial"/>
              </a:rPr>
              <a:t>ag</a:t>
            </a:r>
            <a:r>
              <a:rPr lang="de-DE" sz="1600" spc="-9" dirty="0">
                <a:latin typeface="Arial"/>
                <a:cs typeface="Arial"/>
              </a:rPr>
              <a:t>s</a:t>
            </a:r>
            <a:r>
              <a:rPr lang="de-DE" sz="1600" spc="-4" dirty="0">
                <a:latin typeface="Arial"/>
                <a:cs typeface="Arial"/>
              </a:rPr>
              <a:t>a</a:t>
            </a:r>
            <a:r>
              <a:rPr lang="de-DE" sz="1600" spc="-13" dirty="0">
                <a:latin typeface="Arial"/>
                <a:cs typeface="Arial"/>
              </a:rPr>
              <a:t>r</a:t>
            </a:r>
            <a:r>
              <a:rPr lang="de-DE" sz="1600" dirty="0">
                <a:latin typeface="Arial"/>
                <a:cs typeface="Arial"/>
              </a:rPr>
              <a:t>t</a:t>
            </a:r>
          </a:p>
          <a:p>
            <a:pPr marL="891450" marR="2820825" indent="-171450">
              <a:buFont typeface="Wingdings" panose="05000000000000000000" pitchFamily="2" charset="2"/>
              <a:buChar char="Ø"/>
            </a:pPr>
            <a:r>
              <a:rPr lang="de-DE" sz="1600" spc="-4" dirty="0">
                <a:latin typeface="Arial"/>
                <a:cs typeface="Arial"/>
              </a:rPr>
              <a:t>A</a:t>
            </a:r>
            <a:r>
              <a:rPr lang="de-DE" sz="1600" dirty="0">
                <a:latin typeface="Arial"/>
                <a:cs typeface="Arial"/>
              </a:rPr>
              <a:t>rt</a:t>
            </a:r>
            <a:r>
              <a:rPr lang="de-DE" sz="1600" spc="-13" dirty="0">
                <a:latin typeface="Arial"/>
                <a:cs typeface="Arial"/>
              </a:rPr>
              <a:t> </a:t>
            </a:r>
            <a:r>
              <a:rPr lang="de-DE" sz="1600" spc="-4" dirty="0">
                <a:latin typeface="Arial"/>
                <a:cs typeface="Arial"/>
              </a:rPr>
              <a:t>de</a:t>
            </a:r>
            <a:r>
              <a:rPr lang="de-DE" sz="1600" dirty="0">
                <a:latin typeface="Arial"/>
                <a:cs typeface="Arial"/>
              </a:rPr>
              <a:t>r</a:t>
            </a:r>
            <a:r>
              <a:rPr lang="de-DE" sz="1600" spc="-17" dirty="0">
                <a:latin typeface="Arial"/>
                <a:cs typeface="Arial"/>
              </a:rPr>
              <a:t> </a:t>
            </a:r>
            <a:r>
              <a:rPr lang="de-DE" sz="1600" spc="-9" dirty="0">
                <a:latin typeface="Arial"/>
                <a:cs typeface="Arial"/>
              </a:rPr>
              <a:t>Z</a:t>
            </a:r>
            <a:r>
              <a:rPr lang="de-DE" sz="1600" dirty="0">
                <a:latin typeface="Arial"/>
                <a:cs typeface="Arial"/>
              </a:rPr>
              <a:t>i</a:t>
            </a:r>
            <a:r>
              <a:rPr lang="de-DE" sz="1600" spc="-4" dirty="0">
                <a:latin typeface="Arial"/>
                <a:cs typeface="Arial"/>
              </a:rPr>
              <a:t>e</a:t>
            </a:r>
            <a:r>
              <a:rPr lang="de-DE" sz="1600" dirty="0">
                <a:latin typeface="Arial"/>
                <a:cs typeface="Arial"/>
              </a:rPr>
              <a:t>le</a:t>
            </a:r>
            <a:r>
              <a:rPr lang="de-DE" sz="1600" spc="-17" dirty="0">
                <a:latin typeface="Arial"/>
                <a:cs typeface="Arial"/>
              </a:rPr>
              <a:t> </a:t>
            </a:r>
            <a:r>
              <a:rPr lang="de-DE" sz="1600" dirty="0">
                <a:latin typeface="Arial"/>
                <a:cs typeface="Arial"/>
              </a:rPr>
              <a:t>(</a:t>
            </a:r>
            <a:r>
              <a:rPr lang="de-DE" sz="1600" spc="-4" dirty="0">
                <a:latin typeface="Arial"/>
                <a:cs typeface="Arial"/>
              </a:rPr>
              <a:t>Pap</a:t>
            </a:r>
            <a:r>
              <a:rPr lang="de-DE" sz="1600" dirty="0">
                <a:latin typeface="Arial"/>
                <a:cs typeface="Arial"/>
              </a:rPr>
              <a:t>i</a:t>
            </a:r>
            <a:r>
              <a:rPr lang="de-DE" sz="1600" spc="-4" dirty="0">
                <a:latin typeface="Arial"/>
                <a:cs typeface="Arial"/>
              </a:rPr>
              <a:t>e</a:t>
            </a:r>
            <a:r>
              <a:rPr lang="de-DE" sz="1600" dirty="0">
                <a:latin typeface="Arial"/>
                <a:cs typeface="Arial"/>
              </a:rPr>
              <a:t>r</a:t>
            </a:r>
            <a:r>
              <a:rPr lang="de-DE" sz="1600" spc="4" dirty="0">
                <a:latin typeface="Arial"/>
                <a:cs typeface="Arial"/>
              </a:rPr>
              <a:t>z</a:t>
            </a:r>
            <a:r>
              <a:rPr lang="de-DE" sz="1600" dirty="0">
                <a:latin typeface="Arial"/>
                <a:cs typeface="Arial"/>
              </a:rPr>
              <a:t>i</a:t>
            </a:r>
            <a:r>
              <a:rPr lang="de-DE" sz="1600" spc="-4" dirty="0">
                <a:latin typeface="Arial"/>
                <a:cs typeface="Arial"/>
              </a:rPr>
              <a:t>e</a:t>
            </a:r>
            <a:r>
              <a:rPr lang="de-DE" sz="1600" dirty="0">
                <a:latin typeface="Arial"/>
                <a:cs typeface="Arial"/>
              </a:rPr>
              <a:t>l</a:t>
            </a:r>
            <a:r>
              <a:rPr lang="de-DE" sz="1600" spc="-4" dirty="0">
                <a:latin typeface="Arial"/>
                <a:cs typeface="Arial"/>
              </a:rPr>
              <a:t>e</a:t>
            </a:r>
            <a:r>
              <a:rPr lang="de-DE" sz="1600" dirty="0">
                <a:latin typeface="Arial"/>
                <a:cs typeface="Arial"/>
              </a:rPr>
              <a:t>,</a:t>
            </a:r>
            <a:r>
              <a:rPr lang="de-DE" sz="1600" spc="-34" dirty="0">
                <a:latin typeface="Arial"/>
                <a:cs typeface="Arial"/>
              </a:rPr>
              <a:t> </a:t>
            </a:r>
            <a:r>
              <a:rPr lang="de-DE" sz="1600" spc="-9" dirty="0">
                <a:latin typeface="Arial"/>
                <a:cs typeface="Arial"/>
              </a:rPr>
              <a:t>F</a:t>
            </a:r>
            <a:r>
              <a:rPr lang="de-DE" sz="1600" spc="-4" dirty="0">
                <a:latin typeface="Arial"/>
                <a:cs typeface="Arial"/>
              </a:rPr>
              <a:t>a</a:t>
            </a:r>
            <a:r>
              <a:rPr lang="de-DE" sz="1600" dirty="0">
                <a:latin typeface="Arial"/>
                <a:cs typeface="Arial"/>
              </a:rPr>
              <a:t>ll</a:t>
            </a:r>
            <a:r>
              <a:rPr lang="de-DE" sz="1600" spc="4" dirty="0">
                <a:latin typeface="Arial"/>
                <a:cs typeface="Arial"/>
              </a:rPr>
              <a:t>sc</a:t>
            </a:r>
            <a:r>
              <a:rPr lang="de-DE" sz="1600" spc="-4" dirty="0">
                <a:latin typeface="Arial"/>
                <a:cs typeface="Arial"/>
              </a:rPr>
              <a:t>he</a:t>
            </a:r>
            <a:r>
              <a:rPr lang="de-DE" sz="1600" dirty="0">
                <a:latin typeface="Arial"/>
                <a:cs typeface="Arial"/>
              </a:rPr>
              <a:t>i</a:t>
            </a:r>
            <a:r>
              <a:rPr lang="de-DE" sz="1600" spc="-4" dirty="0">
                <a:latin typeface="Arial"/>
                <a:cs typeface="Arial"/>
              </a:rPr>
              <a:t>b</a:t>
            </a:r>
            <a:r>
              <a:rPr lang="de-DE" sz="1600" spc="-13" dirty="0">
                <a:latin typeface="Arial"/>
                <a:cs typeface="Arial"/>
              </a:rPr>
              <a:t>e</a:t>
            </a:r>
            <a:r>
              <a:rPr lang="de-DE" sz="1600" spc="-4" dirty="0">
                <a:latin typeface="Arial"/>
                <a:cs typeface="Arial"/>
              </a:rPr>
              <a:t>n</a:t>
            </a:r>
            <a:r>
              <a:rPr lang="de-DE" sz="1600" dirty="0">
                <a:latin typeface="Arial"/>
                <a:cs typeface="Arial"/>
              </a:rPr>
              <a:t>) </a:t>
            </a:r>
          </a:p>
          <a:p>
            <a:pPr marL="891450" marR="2820825" indent="-171450">
              <a:buFont typeface="Wingdings" panose="05000000000000000000" pitchFamily="2" charset="2"/>
              <a:buChar char="Ø"/>
            </a:pPr>
            <a:r>
              <a:rPr lang="de-DE" sz="1600" spc="-4" dirty="0">
                <a:latin typeface="Arial"/>
                <a:cs typeface="Arial"/>
              </a:rPr>
              <a:t>A</a:t>
            </a:r>
            <a:r>
              <a:rPr lang="de-DE" sz="1600" dirty="0">
                <a:latin typeface="Arial"/>
                <a:cs typeface="Arial"/>
              </a:rPr>
              <a:t>rt </a:t>
            </a:r>
            <a:r>
              <a:rPr lang="de-DE" sz="1600" spc="-4" dirty="0">
                <a:latin typeface="Arial"/>
                <a:cs typeface="Arial"/>
              </a:rPr>
              <a:t>de</a:t>
            </a:r>
            <a:r>
              <a:rPr lang="de-DE" sz="1600" dirty="0">
                <a:latin typeface="Arial"/>
                <a:cs typeface="Arial"/>
              </a:rPr>
              <a:t>r</a:t>
            </a:r>
            <a:r>
              <a:rPr lang="de-DE" sz="1600" spc="-17" dirty="0">
                <a:latin typeface="Arial"/>
                <a:cs typeface="Arial"/>
              </a:rPr>
              <a:t> </a:t>
            </a:r>
            <a:r>
              <a:rPr lang="de-DE" sz="1600" spc="4" dirty="0">
                <a:latin typeface="Arial"/>
                <a:cs typeface="Arial"/>
              </a:rPr>
              <a:t>z</a:t>
            </a:r>
            <a:r>
              <a:rPr lang="de-DE" sz="1600" spc="-4" dirty="0">
                <a:latin typeface="Arial"/>
                <a:cs typeface="Arial"/>
              </a:rPr>
              <a:t>uge</a:t>
            </a:r>
            <a:r>
              <a:rPr lang="de-DE" sz="1600" dirty="0">
                <a:latin typeface="Arial"/>
                <a:cs typeface="Arial"/>
              </a:rPr>
              <a:t>l</a:t>
            </a:r>
            <a:r>
              <a:rPr lang="de-DE" sz="1600" spc="-4" dirty="0">
                <a:latin typeface="Arial"/>
                <a:cs typeface="Arial"/>
              </a:rPr>
              <a:t>a</a:t>
            </a:r>
            <a:r>
              <a:rPr lang="de-DE" sz="1600" spc="4" dirty="0">
                <a:latin typeface="Arial"/>
                <a:cs typeface="Arial"/>
              </a:rPr>
              <a:t>s</a:t>
            </a:r>
            <a:r>
              <a:rPr lang="de-DE" sz="1600" spc="-9" dirty="0">
                <a:latin typeface="Arial"/>
                <a:cs typeface="Arial"/>
              </a:rPr>
              <a:t>s</a:t>
            </a:r>
            <a:r>
              <a:rPr lang="de-DE" sz="1600" spc="-4" dirty="0">
                <a:latin typeface="Arial"/>
                <a:cs typeface="Arial"/>
              </a:rPr>
              <a:t>en</a:t>
            </a:r>
            <a:r>
              <a:rPr lang="de-DE" sz="1600" spc="-13" dirty="0">
                <a:latin typeface="Arial"/>
                <a:cs typeface="Arial"/>
              </a:rPr>
              <a:t>e</a:t>
            </a:r>
            <a:r>
              <a:rPr lang="de-DE" sz="1600" dirty="0">
                <a:latin typeface="Arial"/>
                <a:cs typeface="Arial"/>
              </a:rPr>
              <a:t>n</a:t>
            </a:r>
            <a:r>
              <a:rPr lang="de-DE" sz="1600" spc="-38" dirty="0">
                <a:latin typeface="Arial"/>
                <a:cs typeface="Arial"/>
              </a:rPr>
              <a:t> </a:t>
            </a:r>
            <a:r>
              <a:rPr lang="de-DE" sz="1600" spc="-26" dirty="0">
                <a:latin typeface="Arial"/>
                <a:cs typeface="Arial"/>
              </a:rPr>
              <a:t>W</a:t>
            </a:r>
            <a:r>
              <a:rPr lang="de-DE" sz="1600" spc="-4" dirty="0">
                <a:latin typeface="Arial"/>
                <a:cs typeface="Arial"/>
              </a:rPr>
              <a:t>a</a:t>
            </a:r>
            <a:r>
              <a:rPr lang="de-DE" sz="1600" spc="-17" dirty="0">
                <a:latin typeface="Arial"/>
                <a:cs typeface="Arial"/>
              </a:rPr>
              <a:t>f</a:t>
            </a:r>
            <a:r>
              <a:rPr lang="de-DE" sz="1600" spc="-9" dirty="0">
                <a:latin typeface="Arial"/>
                <a:cs typeface="Arial"/>
              </a:rPr>
              <a:t>f</a:t>
            </a:r>
            <a:r>
              <a:rPr lang="de-DE" sz="1600" spc="-4" dirty="0">
                <a:latin typeface="Arial"/>
                <a:cs typeface="Arial"/>
              </a:rPr>
              <a:t>e</a:t>
            </a:r>
            <a:r>
              <a:rPr lang="de-DE" sz="1600" dirty="0">
                <a:latin typeface="Arial"/>
                <a:cs typeface="Arial"/>
              </a:rPr>
              <a:t>n</a:t>
            </a:r>
            <a:r>
              <a:rPr lang="de-DE" sz="1600" spc="-38" dirty="0">
                <a:latin typeface="Arial"/>
                <a:cs typeface="Arial"/>
              </a:rPr>
              <a:t> </a:t>
            </a:r>
            <a:r>
              <a:rPr lang="de-DE" sz="1600" spc="-4" dirty="0">
                <a:latin typeface="Arial"/>
                <a:cs typeface="Arial"/>
              </a:rPr>
              <a:t>un</a:t>
            </a:r>
            <a:r>
              <a:rPr lang="de-DE" sz="1600" dirty="0">
                <a:latin typeface="Arial"/>
                <a:cs typeface="Arial"/>
              </a:rPr>
              <a:t>d</a:t>
            </a:r>
            <a:r>
              <a:rPr lang="de-DE" sz="1600" spc="-17" dirty="0">
                <a:latin typeface="Arial"/>
                <a:cs typeface="Arial"/>
              </a:rPr>
              <a:t> </a:t>
            </a:r>
            <a:r>
              <a:rPr lang="de-DE" sz="1600" spc="-9" dirty="0">
                <a:latin typeface="Arial"/>
                <a:cs typeface="Arial"/>
              </a:rPr>
              <a:t>M</a:t>
            </a:r>
            <a:r>
              <a:rPr lang="de-DE" sz="1600" spc="-4" dirty="0">
                <a:latin typeface="Arial"/>
                <a:cs typeface="Arial"/>
              </a:rPr>
              <a:t>un</a:t>
            </a:r>
            <a:r>
              <a:rPr lang="de-DE" sz="1600" dirty="0">
                <a:latin typeface="Arial"/>
                <a:cs typeface="Arial"/>
              </a:rPr>
              <a:t>i</a:t>
            </a:r>
            <a:r>
              <a:rPr lang="de-DE" sz="1600" spc="4" dirty="0">
                <a:latin typeface="Arial"/>
                <a:cs typeface="Arial"/>
              </a:rPr>
              <a:t>t</a:t>
            </a:r>
            <a:r>
              <a:rPr lang="de-DE" sz="1600" dirty="0">
                <a:latin typeface="Arial"/>
                <a:cs typeface="Arial"/>
              </a:rPr>
              <a:t>i</a:t>
            </a:r>
            <a:r>
              <a:rPr lang="de-DE" sz="1600" spc="-4" dirty="0">
                <a:latin typeface="Arial"/>
                <a:cs typeface="Arial"/>
              </a:rPr>
              <a:t>o</a:t>
            </a:r>
            <a:r>
              <a:rPr lang="de-DE" sz="1600" dirty="0">
                <a:latin typeface="Arial"/>
                <a:cs typeface="Arial"/>
              </a:rPr>
              <a:t>n</a:t>
            </a:r>
          </a:p>
          <a:p>
            <a:pPr marL="720000" marR="2820825"/>
            <a:r>
              <a:rPr lang="de-DE" sz="1600" dirty="0">
                <a:latin typeface="Arial"/>
                <a:cs typeface="Arial"/>
              </a:rPr>
              <a:t>Ein entsprechender Aushang befindet sich auf jedem Stand</a:t>
            </a:r>
          </a:p>
        </p:txBody>
      </p:sp>
      <p:sp>
        <p:nvSpPr>
          <p:cNvPr id="3" name="object 2">
            <a:extLst>
              <a:ext uri="{FF2B5EF4-FFF2-40B4-BE49-F238E27FC236}">
                <a16:creationId xmlns:a16="http://schemas.microsoft.com/office/drawing/2014/main" id="{3B508925-83CA-46D8-BC6E-EB9DE49F4D20}"/>
              </a:ext>
            </a:extLst>
          </p:cNvPr>
          <p:cNvSpPr txBox="1"/>
          <p:nvPr/>
        </p:nvSpPr>
        <p:spPr>
          <a:xfrm>
            <a:off x="538480" y="4183222"/>
            <a:ext cx="8158480" cy="1308050"/>
          </a:xfrm>
          <a:prstGeom prst="rect">
            <a:avLst/>
          </a:prstGeom>
        </p:spPr>
        <p:txBody>
          <a:bodyPr vert="horz" wrap="square" lIns="0" tIns="0" rIns="0" bIns="0" rtlCol="0">
            <a:spAutoFit/>
          </a:bodyPr>
          <a:lstStyle/>
          <a:p>
            <a:pPr marL="10860" marR="4344"/>
            <a:r>
              <a:rPr sz="1600" b="1" spc="-4" dirty="0">
                <a:latin typeface="Arial"/>
                <a:cs typeface="Arial"/>
              </a:rPr>
              <a:t>Sc</a:t>
            </a:r>
            <a:r>
              <a:rPr sz="1600" b="1" spc="-9" dirty="0">
                <a:latin typeface="Arial"/>
                <a:cs typeface="Arial"/>
              </a:rPr>
              <a:t>h</a:t>
            </a:r>
            <a:r>
              <a:rPr sz="1600" b="1" spc="4" dirty="0">
                <a:latin typeface="Arial"/>
                <a:cs typeface="Arial"/>
              </a:rPr>
              <a:t>i</a:t>
            </a:r>
            <a:r>
              <a:rPr sz="1600" b="1" spc="-4" dirty="0">
                <a:latin typeface="Arial"/>
                <a:cs typeface="Arial"/>
              </a:rPr>
              <a:t>e</a:t>
            </a:r>
            <a:r>
              <a:rPr sz="1600" b="1" spc="-9" dirty="0">
                <a:latin typeface="Arial"/>
                <a:cs typeface="Arial"/>
              </a:rPr>
              <a:t>ß</a:t>
            </a:r>
            <a:r>
              <a:rPr sz="1600" b="1" spc="-4" dirty="0">
                <a:latin typeface="Arial"/>
                <a:cs typeface="Arial"/>
              </a:rPr>
              <a:t>s</a:t>
            </a:r>
            <a:r>
              <a:rPr sz="1600" b="1" dirty="0">
                <a:latin typeface="Arial"/>
                <a:cs typeface="Arial"/>
              </a:rPr>
              <a:t>t</a:t>
            </a:r>
            <a:r>
              <a:rPr sz="1600" b="1" spc="-4" dirty="0">
                <a:latin typeface="Arial"/>
                <a:cs typeface="Arial"/>
              </a:rPr>
              <a:t>ä</a:t>
            </a:r>
            <a:r>
              <a:rPr sz="1600" b="1" spc="-13" dirty="0">
                <a:latin typeface="Arial"/>
                <a:cs typeface="Arial"/>
              </a:rPr>
              <a:t>t</a:t>
            </a:r>
            <a:r>
              <a:rPr sz="1600" b="1" dirty="0">
                <a:latin typeface="Arial"/>
                <a:cs typeface="Arial"/>
              </a:rPr>
              <a:t>t</a:t>
            </a:r>
            <a:r>
              <a:rPr sz="1600" b="1" spc="-4" dirty="0">
                <a:latin typeface="Arial"/>
                <a:cs typeface="Arial"/>
              </a:rPr>
              <a:t>e</a:t>
            </a:r>
            <a:r>
              <a:rPr sz="1600" b="1" dirty="0">
                <a:latin typeface="Arial"/>
                <a:cs typeface="Arial"/>
              </a:rPr>
              <a:t>n</a:t>
            </a:r>
            <a:r>
              <a:rPr sz="1600" b="1" spc="-43" dirty="0">
                <a:latin typeface="Arial"/>
                <a:cs typeface="Arial"/>
              </a:rPr>
              <a:t> </a:t>
            </a:r>
            <a:r>
              <a:rPr sz="1600" b="1" spc="-4" dirty="0">
                <a:latin typeface="Arial"/>
                <a:cs typeface="Arial"/>
              </a:rPr>
              <a:t>s</a:t>
            </a:r>
            <a:r>
              <a:rPr sz="1600" b="1" spc="4" dirty="0">
                <a:latin typeface="Arial"/>
                <a:cs typeface="Arial"/>
              </a:rPr>
              <a:t>i</a:t>
            </a:r>
            <a:r>
              <a:rPr sz="1600" b="1" spc="-9" dirty="0">
                <a:latin typeface="Arial"/>
                <a:cs typeface="Arial"/>
              </a:rPr>
              <a:t>n</a:t>
            </a:r>
            <a:r>
              <a:rPr sz="1600" b="1" dirty="0">
                <a:latin typeface="Arial"/>
                <a:cs typeface="Arial"/>
              </a:rPr>
              <a:t>d</a:t>
            </a:r>
            <a:r>
              <a:rPr sz="1600" b="1" spc="-21" dirty="0">
                <a:latin typeface="Arial"/>
                <a:cs typeface="Arial"/>
              </a:rPr>
              <a:t> </a:t>
            </a:r>
            <a:r>
              <a:rPr sz="1600" b="1" spc="-9" dirty="0">
                <a:latin typeface="Arial"/>
                <a:cs typeface="Arial"/>
              </a:rPr>
              <a:t>n</a:t>
            </a:r>
            <a:r>
              <a:rPr sz="1600" b="1" spc="-4" dirty="0">
                <a:latin typeface="Arial"/>
                <a:cs typeface="Arial"/>
              </a:rPr>
              <a:t>ac</a:t>
            </a:r>
            <a:r>
              <a:rPr sz="1600" b="1" dirty="0">
                <a:latin typeface="Arial"/>
                <a:cs typeface="Arial"/>
              </a:rPr>
              <a:t>h</a:t>
            </a:r>
            <a:r>
              <a:rPr sz="1600" b="1" spc="-21"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n</a:t>
            </a:r>
            <a:r>
              <a:rPr sz="1600" b="1" spc="-21" dirty="0">
                <a:latin typeface="Arial"/>
                <a:cs typeface="Arial"/>
              </a:rPr>
              <a:t> </a:t>
            </a:r>
            <a:r>
              <a:rPr sz="1600" b="1" spc="-9" dirty="0">
                <a:latin typeface="Arial"/>
                <a:cs typeface="Arial"/>
              </a:rPr>
              <a:t>B</a:t>
            </a:r>
            <a:r>
              <a:rPr sz="1600" b="1" spc="-4" dirty="0">
                <a:latin typeface="Arial"/>
                <a:cs typeface="Arial"/>
              </a:rPr>
              <a:t>es</a:t>
            </a:r>
            <a:r>
              <a:rPr sz="1600" b="1" dirty="0">
                <a:latin typeface="Arial"/>
                <a:cs typeface="Arial"/>
              </a:rPr>
              <a:t>t</a:t>
            </a:r>
            <a:r>
              <a:rPr sz="1600" b="1" spc="4" dirty="0">
                <a:latin typeface="Arial"/>
                <a:cs typeface="Arial"/>
              </a:rPr>
              <a:t>i</a:t>
            </a:r>
            <a:r>
              <a:rPr sz="1600" b="1" spc="-4" dirty="0">
                <a:latin typeface="Arial"/>
                <a:cs typeface="Arial"/>
              </a:rPr>
              <a:t>mm</a:t>
            </a:r>
            <a:r>
              <a:rPr sz="1600" b="1" spc="-9" dirty="0">
                <a:latin typeface="Arial"/>
                <a:cs typeface="Arial"/>
              </a:rPr>
              <a:t>ung</a:t>
            </a:r>
            <a:r>
              <a:rPr sz="1600" b="1" spc="-4" dirty="0">
                <a:latin typeface="Arial"/>
                <a:cs typeface="Arial"/>
              </a:rPr>
              <a:t>e</a:t>
            </a:r>
            <a:r>
              <a:rPr sz="1600" b="1" dirty="0">
                <a:latin typeface="Arial"/>
                <a:cs typeface="Arial"/>
              </a:rPr>
              <a:t>n</a:t>
            </a:r>
            <a:r>
              <a:rPr sz="1600" b="1" spc="-30" dirty="0">
                <a:latin typeface="Arial"/>
                <a:cs typeface="Arial"/>
              </a:rPr>
              <a:t> </a:t>
            </a:r>
            <a:r>
              <a:rPr sz="1600" b="1" spc="-9" dirty="0">
                <a:latin typeface="Arial"/>
                <a:cs typeface="Arial"/>
              </a:rPr>
              <a:t>d</a:t>
            </a:r>
            <a:r>
              <a:rPr sz="1600" b="1" spc="-4" dirty="0">
                <a:latin typeface="Arial"/>
                <a:cs typeface="Arial"/>
              </a:rPr>
              <a:t>e</a:t>
            </a:r>
            <a:r>
              <a:rPr sz="1600" b="1" dirty="0">
                <a:latin typeface="Arial"/>
                <a:cs typeface="Arial"/>
              </a:rPr>
              <a:t>s</a:t>
            </a:r>
            <a:r>
              <a:rPr sz="1600" b="1" spc="-17" dirty="0">
                <a:latin typeface="Arial"/>
                <a:cs typeface="Arial"/>
              </a:rPr>
              <a:t> </a:t>
            </a:r>
            <a:r>
              <a:rPr sz="1600" b="1" spc="-47" dirty="0">
                <a:latin typeface="Arial"/>
                <a:cs typeface="Arial"/>
              </a:rPr>
              <a:t>W</a:t>
            </a:r>
            <a:r>
              <a:rPr sz="1600" b="1" spc="-4" dirty="0">
                <a:latin typeface="Arial"/>
                <a:cs typeface="Arial"/>
              </a:rPr>
              <a:t>a</a:t>
            </a:r>
            <a:r>
              <a:rPr sz="1600" b="1" dirty="0">
                <a:latin typeface="Arial"/>
                <a:cs typeface="Arial"/>
              </a:rPr>
              <a:t>ff</a:t>
            </a:r>
            <a:r>
              <a:rPr sz="1600" b="1" spc="-4" dirty="0">
                <a:latin typeface="Arial"/>
                <a:cs typeface="Arial"/>
              </a:rPr>
              <a:t>e</a:t>
            </a:r>
            <a:r>
              <a:rPr sz="1600" b="1" spc="-9" dirty="0">
                <a:latin typeface="Arial"/>
                <a:cs typeface="Arial"/>
              </a:rPr>
              <a:t>ng</a:t>
            </a:r>
            <a:r>
              <a:rPr sz="1600" b="1" spc="-4" dirty="0">
                <a:latin typeface="Arial"/>
                <a:cs typeface="Arial"/>
              </a:rPr>
              <a:t>ese</a:t>
            </a:r>
            <a:r>
              <a:rPr sz="1600" b="1" dirty="0">
                <a:latin typeface="Arial"/>
                <a:cs typeface="Arial"/>
              </a:rPr>
              <a:t>t</a:t>
            </a:r>
            <a:r>
              <a:rPr sz="1600" b="1" spc="-9" dirty="0">
                <a:latin typeface="Arial"/>
                <a:cs typeface="Arial"/>
              </a:rPr>
              <a:t>z</a:t>
            </a:r>
            <a:r>
              <a:rPr sz="1600" b="1" spc="-4" dirty="0">
                <a:latin typeface="Arial"/>
                <a:cs typeface="Arial"/>
              </a:rPr>
              <a:t>e</a:t>
            </a:r>
            <a:r>
              <a:rPr sz="1600" b="1" dirty="0">
                <a:latin typeface="Arial"/>
                <a:cs typeface="Arial"/>
              </a:rPr>
              <a:t>s</a:t>
            </a:r>
            <a:r>
              <a:rPr sz="1600" b="1" spc="-38" dirty="0">
                <a:latin typeface="Arial"/>
                <a:cs typeface="Arial"/>
              </a:rPr>
              <a:t> </a:t>
            </a:r>
            <a:r>
              <a:rPr sz="1600" spc="-4" dirty="0">
                <a:latin typeface="Arial"/>
                <a:cs typeface="Arial"/>
              </a:rPr>
              <a:t>un</a:t>
            </a:r>
            <a:r>
              <a:rPr sz="1600" dirty="0">
                <a:latin typeface="Arial"/>
                <a:cs typeface="Arial"/>
              </a:rPr>
              <a:t>d</a:t>
            </a:r>
            <a:r>
              <a:rPr sz="1600" spc="-17" dirty="0">
                <a:latin typeface="Arial"/>
                <a:cs typeface="Arial"/>
              </a:rPr>
              <a:t> </a:t>
            </a:r>
            <a:r>
              <a:rPr sz="1600" spc="-4" dirty="0" err="1">
                <a:latin typeface="Arial"/>
                <a:cs typeface="Arial"/>
              </a:rPr>
              <a:t>de</a:t>
            </a:r>
            <a:r>
              <a:rPr sz="1600" spc="4" dirty="0" err="1">
                <a:latin typeface="Arial"/>
                <a:cs typeface="Arial"/>
              </a:rPr>
              <a:t>ss</a:t>
            </a:r>
            <a:r>
              <a:rPr sz="1600" spc="-4" dirty="0" err="1">
                <a:latin typeface="Arial"/>
                <a:cs typeface="Arial"/>
              </a:rPr>
              <a:t>e</a:t>
            </a:r>
            <a:r>
              <a:rPr sz="1600" dirty="0" err="1">
                <a:latin typeface="Arial"/>
                <a:cs typeface="Arial"/>
              </a:rPr>
              <a:t>n</a:t>
            </a:r>
            <a:r>
              <a:rPr sz="1600" spc="-111" dirty="0">
                <a:latin typeface="Arial"/>
                <a:cs typeface="Arial"/>
              </a:rPr>
              <a:t> </a:t>
            </a:r>
            <a:r>
              <a:rPr sz="1600" spc="-4" dirty="0" err="1">
                <a:latin typeface="Arial"/>
                <a:cs typeface="Arial"/>
              </a:rPr>
              <a:t>Au</a:t>
            </a:r>
            <a:r>
              <a:rPr sz="1600" spc="4" dirty="0" err="1">
                <a:latin typeface="Arial"/>
                <a:cs typeface="Arial"/>
              </a:rPr>
              <a:t>sf</a:t>
            </a:r>
            <a:r>
              <a:rPr sz="1600" spc="-4" dirty="0" err="1">
                <a:latin typeface="Arial"/>
                <a:cs typeface="Arial"/>
              </a:rPr>
              <a:t>üh</a:t>
            </a:r>
            <a:r>
              <a:rPr sz="1600" dirty="0" err="1">
                <a:latin typeface="Arial"/>
                <a:cs typeface="Arial"/>
              </a:rPr>
              <a:t>r</a:t>
            </a:r>
            <a:r>
              <a:rPr sz="1600" spc="-4" dirty="0" err="1">
                <a:latin typeface="Arial"/>
                <a:cs typeface="Arial"/>
              </a:rPr>
              <a:t>un</a:t>
            </a:r>
            <a:r>
              <a:rPr sz="1600" spc="-13" dirty="0" err="1">
                <a:latin typeface="Arial"/>
                <a:cs typeface="Arial"/>
              </a:rPr>
              <a:t>g</a:t>
            </a:r>
            <a:r>
              <a:rPr sz="1600" spc="4" dirty="0" err="1">
                <a:latin typeface="Arial"/>
                <a:cs typeface="Arial"/>
              </a:rPr>
              <a:t>s</a:t>
            </a:r>
            <a:r>
              <a:rPr sz="1600" spc="-17" dirty="0" err="1">
                <a:latin typeface="Arial"/>
                <a:cs typeface="Arial"/>
              </a:rPr>
              <a:t>v</a:t>
            </a:r>
            <a:r>
              <a:rPr sz="1600" spc="-4" dirty="0" err="1">
                <a:latin typeface="Arial"/>
                <a:cs typeface="Arial"/>
              </a:rPr>
              <a:t>e</a:t>
            </a:r>
            <a:r>
              <a:rPr sz="1600" dirty="0" err="1">
                <a:latin typeface="Arial"/>
                <a:cs typeface="Arial"/>
              </a:rPr>
              <a:t>r</a:t>
            </a:r>
            <a:r>
              <a:rPr sz="1600" spc="-4" dirty="0" err="1">
                <a:latin typeface="Arial"/>
                <a:cs typeface="Arial"/>
              </a:rPr>
              <a:t>o</a:t>
            </a:r>
            <a:r>
              <a:rPr sz="1600" dirty="0" err="1">
                <a:latin typeface="Arial"/>
                <a:cs typeface="Arial"/>
              </a:rPr>
              <a:t>r</a:t>
            </a:r>
            <a:r>
              <a:rPr sz="1600" spc="-4" dirty="0" err="1">
                <a:latin typeface="Arial"/>
                <a:cs typeface="Arial"/>
              </a:rPr>
              <a:t>dnun</a:t>
            </a:r>
            <a:r>
              <a:rPr sz="1600" dirty="0" err="1">
                <a:latin typeface="Arial"/>
                <a:cs typeface="Arial"/>
              </a:rPr>
              <a:t>g</a:t>
            </a:r>
            <a:r>
              <a:rPr sz="1600" spc="-26" dirty="0">
                <a:latin typeface="Arial"/>
                <a:cs typeface="Arial"/>
              </a:rPr>
              <a:t> </a:t>
            </a:r>
            <a:r>
              <a:rPr sz="1600" dirty="0">
                <a:latin typeface="Arial"/>
                <a:cs typeface="Arial"/>
              </a:rPr>
              <a:t>r</a:t>
            </a:r>
            <a:r>
              <a:rPr sz="1600" spc="-4" dirty="0">
                <a:latin typeface="Arial"/>
                <a:cs typeface="Arial"/>
              </a:rPr>
              <a:t>ege</a:t>
            </a:r>
            <a:r>
              <a:rPr sz="1600" dirty="0">
                <a:latin typeface="Arial"/>
                <a:cs typeface="Arial"/>
              </a:rPr>
              <a:t>l</a:t>
            </a:r>
            <a:r>
              <a:rPr sz="1600" spc="-9" dirty="0">
                <a:latin typeface="Arial"/>
                <a:cs typeface="Arial"/>
              </a:rPr>
              <a:t>m</a:t>
            </a:r>
            <a:r>
              <a:rPr sz="1600" spc="-4" dirty="0">
                <a:latin typeface="Arial"/>
                <a:cs typeface="Arial"/>
              </a:rPr>
              <a:t>ä</a:t>
            </a:r>
            <a:r>
              <a:rPr sz="1600" spc="-9" dirty="0">
                <a:latin typeface="Arial"/>
                <a:cs typeface="Arial"/>
              </a:rPr>
              <a:t>ß</a:t>
            </a:r>
            <a:r>
              <a:rPr sz="1600" dirty="0">
                <a:latin typeface="Arial"/>
                <a:cs typeface="Arial"/>
              </a:rPr>
              <a:t>ig</a:t>
            </a:r>
            <a:r>
              <a:rPr sz="1600" spc="-38" dirty="0">
                <a:latin typeface="Arial"/>
                <a:cs typeface="Arial"/>
              </a:rPr>
              <a:t> </a:t>
            </a:r>
            <a:r>
              <a:rPr sz="1600" spc="-4" dirty="0">
                <a:latin typeface="Arial"/>
                <a:cs typeface="Arial"/>
              </a:rPr>
              <a:t>du</a:t>
            </a:r>
            <a:r>
              <a:rPr sz="1600" dirty="0">
                <a:latin typeface="Arial"/>
                <a:cs typeface="Arial"/>
              </a:rPr>
              <a:t>r</a:t>
            </a:r>
            <a:r>
              <a:rPr sz="1600" spc="4" dirty="0">
                <a:latin typeface="Arial"/>
                <a:cs typeface="Arial"/>
              </a:rPr>
              <a:t>c</a:t>
            </a:r>
            <a:r>
              <a:rPr sz="1600" dirty="0">
                <a:latin typeface="Arial"/>
                <a:cs typeface="Arial"/>
              </a:rPr>
              <a:t>h</a:t>
            </a:r>
            <a:r>
              <a:rPr sz="1600" spc="-26" dirty="0">
                <a:latin typeface="Arial"/>
                <a:cs typeface="Arial"/>
              </a:rPr>
              <a:t> </a:t>
            </a:r>
            <a:r>
              <a:rPr sz="1600" spc="-4" dirty="0">
                <a:latin typeface="Arial"/>
                <a:cs typeface="Arial"/>
              </a:rPr>
              <a:t>d</a:t>
            </a:r>
            <a:r>
              <a:rPr sz="1600" dirty="0">
                <a:latin typeface="Arial"/>
                <a:cs typeface="Arial"/>
              </a:rPr>
              <a:t>ie</a:t>
            </a:r>
            <a:r>
              <a:rPr sz="1600" spc="-9" dirty="0">
                <a:latin typeface="Arial"/>
                <a:cs typeface="Arial"/>
              </a:rPr>
              <a:t> </a:t>
            </a:r>
            <a:r>
              <a:rPr sz="1600" spc="4" dirty="0">
                <a:latin typeface="Arial"/>
                <a:cs typeface="Arial"/>
              </a:rPr>
              <a:t>z</a:t>
            </a:r>
            <a:r>
              <a:rPr sz="1600" spc="-4" dirty="0">
                <a:latin typeface="Arial"/>
                <a:cs typeface="Arial"/>
              </a:rPr>
              <a:t>u</a:t>
            </a:r>
            <a:r>
              <a:rPr sz="1600" spc="4" dirty="0">
                <a:latin typeface="Arial"/>
                <a:cs typeface="Arial"/>
              </a:rPr>
              <a:t>st</a:t>
            </a:r>
            <a:r>
              <a:rPr sz="1600" spc="-4" dirty="0">
                <a:latin typeface="Arial"/>
                <a:cs typeface="Arial"/>
              </a:rPr>
              <a:t>ä</a:t>
            </a:r>
            <a:r>
              <a:rPr sz="1600" spc="-13" dirty="0">
                <a:latin typeface="Arial"/>
                <a:cs typeface="Arial"/>
              </a:rPr>
              <a:t>n</a:t>
            </a:r>
            <a:r>
              <a:rPr sz="1600" spc="-4" dirty="0">
                <a:latin typeface="Arial"/>
                <a:cs typeface="Arial"/>
              </a:rPr>
              <a:t>d</a:t>
            </a:r>
            <a:r>
              <a:rPr sz="1600" dirty="0">
                <a:latin typeface="Arial"/>
                <a:cs typeface="Arial"/>
              </a:rPr>
              <a:t>i</a:t>
            </a:r>
            <a:r>
              <a:rPr sz="1600" spc="-4" dirty="0">
                <a:latin typeface="Arial"/>
                <a:cs typeface="Arial"/>
              </a:rPr>
              <a:t>g</a:t>
            </a:r>
            <a:r>
              <a:rPr sz="1600" dirty="0">
                <a:latin typeface="Arial"/>
                <a:cs typeface="Arial"/>
              </a:rPr>
              <a:t>e</a:t>
            </a:r>
            <a:r>
              <a:rPr sz="1600" spc="-38" dirty="0">
                <a:latin typeface="Arial"/>
                <a:cs typeface="Arial"/>
              </a:rPr>
              <a:t> </a:t>
            </a:r>
            <a:r>
              <a:rPr sz="1600" spc="-4" dirty="0">
                <a:latin typeface="Arial"/>
                <a:cs typeface="Arial"/>
              </a:rPr>
              <a:t>Behö</a:t>
            </a:r>
            <a:r>
              <a:rPr sz="1600" dirty="0">
                <a:latin typeface="Arial"/>
                <a:cs typeface="Arial"/>
              </a:rPr>
              <a:t>r</a:t>
            </a:r>
            <a:r>
              <a:rPr sz="1600" spc="-4" dirty="0">
                <a:latin typeface="Arial"/>
                <a:cs typeface="Arial"/>
              </a:rPr>
              <a:t>d</a:t>
            </a:r>
            <a:r>
              <a:rPr sz="1600" dirty="0">
                <a:latin typeface="Arial"/>
                <a:cs typeface="Arial"/>
              </a:rPr>
              <a:t>e</a:t>
            </a:r>
            <a:r>
              <a:rPr sz="1600" spc="-38" dirty="0">
                <a:latin typeface="Arial"/>
                <a:cs typeface="Arial"/>
              </a:rPr>
              <a:t> </a:t>
            </a:r>
            <a:r>
              <a:rPr sz="1600" b="1" spc="4" dirty="0">
                <a:latin typeface="Arial"/>
                <a:cs typeface="Arial"/>
              </a:rPr>
              <a:t>z</a:t>
            </a:r>
            <a:r>
              <a:rPr sz="1600" b="1" dirty="0">
                <a:latin typeface="Arial"/>
                <a:cs typeface="Arial"/>
              </a:rPr>
              <a:t>u</a:t>
            </a:r>
            <a:r>
              <a:rPr sz="1600" b="1" spc="-13" dirty="0">
                <a:latin typeface="Arial"/>
                <a:cs typeface="Arial"/>
              </a:rPr>
              <a:t> </a:t>
            </a:r>
            <a:r>
              <a:rPr sz="1600" b="1" spc="-9" dirty="0">
                <a:latin typeface="Arial"/>
                <a:cs typeface="Arial"/>
              </a:rPr>
              <a:t>üb</a:t>
            </a:r>
            <a:r>
              <a:rPr sz="1600" b="1" spc="-4" dirty="0">
                <a:latin typeface="Arial"/>
                <a:cs typeface="Arial"/>
              </a:rPr>
              <a:t>e</a:t>
            </a:r>
            <a:r>
              <a:rPr sz="1600" b="1" spc="4" dirty="0">
                <a:latin typeface="Arial"/>
                <a:cs typeface="Arial"/>
              </a:rPr>
              <a:t>r</a:t>
            </a:r>
            <a:r>
              <a:rPr sz="1600" b="1" spc="-9" dirty="0">
                <a:latin typeface="Arial"/>
                <a:cs typeface="Arial"/>
              </a:rPr>
              <a:t>p</a:t>
            </a:r>
            <a:r>
              <a:rPr sz="1600" b="1" spc="4" dirty="0">
                <a:latin typeface="Arial"/>
                <a:cs typeface="Arial"/>
              </a:rPr>
              <a:t>r</a:t>
            </a:r>
            <a:r>
              <a:rPr sz="1600" b="1" spc="-9" dirty="0">
                <a:latin typeface="Arial"/>
                <a:cs typeface="Arial"/>
              </a:rPr>
              <a:t>ü</a:t>
            </a:r>
            <a:r>
              <a:rPr sz="1600" b="1" dirty="0">
                <a:latin typeface="Arial"/>
                <a:cs typeface="Arial"/>
              </a:rPr>
              <a:t>f</a:t>
            </a:r>
            <a:r>
              <a:rPr sz="1600" b="1" spc="-4" dirty="0">
                <a:latin typeface="Arial"/>
                <a:cs typeface="Arial"/>
              </a:rPr>
              <a:t>e</a:t>
            </a:r>
            <a:r>
              <a:rPr sz="1600" b="1" dirty="0">
                <a:latin typeface="Arial"/>
                <a:cs typeface="Arial"/>
              </a:rPr>
              <a:t>n</a:t>
            </a:r>
            <a:r>
              <a:rPr sz="1600" b="1" spc="-30" dirty="0">
                <a:latin typeface="Arial"/>
                <a:cs typeface="Arial"/>
              </a:rPr>
              <a:t> </a:t>
            </a:r>
            <a:r>
              <a:rPr sz="1600" dirty="0">
                <a:latin typeface="Arial"/>
                <a:cs typeface="Arial"/>
              </a:rPr>
              <a:t>.</a:t>
            </a:r>
            <a:r>
              <a:rPr sz="1600" spc="-13" dirty="0">
                <a:latin typeface="Arial"/>
                <a:cs typeface="Arial"/>
              </a:rPr>
              <a:t> </a:t>
            </a:r>
            <a:r>
              <a:rPr sz="1600" spc="-9" dirty="0">
                <a:latin typeface="Arial"/>
                <a:cs typeface="Arial"/>
              </a:rPr>
              <a:t>F</a:t>
            </a:r>
            <a:r>
              <a:rPr sz="1600" spc="-4" dirty="0">
                <a:latin typeface="Arial"/>
                <a:cs typeface="Arial"/>
              </a:rPr>
              <a:t>o</a:t>
            </a:r>
            <a:r>
              <a:rPr sz="1600" dirty="0">
                <a:latin typeface="Arial"/>
                <a:cs typeface="Arial"/>
              </a:rPr>
              <a:t>l</a:t>
            </a:r>
            <a:r>
              <a:rPr sz="1600" spc="-4" dirty="0">
                <a:latin typeface="Arial"/>
                <a:cs typeface="Arial"/>
              </a:rPr>
              <a:t>gend</a:t>
            </a:r>
            <a:r>
              <a:rPr sz="1600" dirty="0">
                <a:latin typeface="Arial"/>
                <a:cs typeface="Arial"/>
              </a:rPr>
              <a:t>e</a:t>
            </a:r>
            <a:r>
              <a:rPr sz="1600" spc="-26" dirty="0">
                <a:latin typeface="Arial"/>
                <a:cs typeface="Arial"/>
              </a:rPr>
              <a:t> </a:t>
            </a:r>
            <a:r>
              <a:rPr sz="1600" spc="-9" dirty="0" err="1">
                <a:latin typeface="Arial"/>
                <a:cs typeface="Arial"/>
              </a:rPr>
              <a:t>Z</a:t>
            </a:r>
            <a:r>
              <a:rPr sz="1600" spc="-4" dirty="0" err="1">
                <a:latin typeface="Arial"/>
                <a:cs typeface="Arial"/>
              </a:rPr>
              <a:t>e</a:t>
            </a:r>
            <a:r>
              <a:rPr sz="1600" dirty="0" err="1">
                <a:latin typeface="Arial"/>
                <a:cs typeface="Arial"/>
              </a:rPr>
              <a:t>i</a:t>
            </a:r>
            <a:r>
              <a:rPr sz="1600" spc="4" dirty="0" err="1">
                <a:latin typeface="Arial"/>
                <a:cs typeface="Arial"/>
              </a:rPr>
              <a:t>t</a:t>
            </a:r>
            <a:r>
              <a:rPr sz="1600" dirty="0" err="1">
                <a:latin typeface="Arial"/>
                <a:cs typeface="Arial"/>
              </a:rPr>
              <a:t>r</a:t>
            </a:r>
            <a:r>
              <a:rPr sz="1600" spc="-4" dirty="0" err="1">
                <a:latin typeface="Arial"/>
                <a:cs typeface="Arial"/>
              </a:rPr>
              <a:t>äu</a:t>
            </a:r>
            <a:r>
              <a:rPr sz="1600" spc="-9" dirty="0" err="1">
                <a:latin typeface="Arial"/>
                <a:cs typeface="Arial"/>
              </a:rPr>
              <a:t>m</a:t>
            </a:r>
            <a:r>
              <a:rPr sz="1600" dirty="0" err="1">
                <a:latin typeface="Arial"/>
                <a:cs typeface="Arial"/>
              </a:rPr>
              <a:t>e</a:t>
            </a:r>
            <a:r>
              <a:rPr sz="1600" spc="-38" dirty="0">
                <a:latin typeface="Arial"/>
                <a:cs typeface="Arial"/>
              </a:rPr>
              <a:t> </a:t>
            </a:r>
            <a:r>
              <a:rPr sz="1600" spc="-17" dirty="0" err="1">
                <a:latin typeface="Arial"/>
                <a:cs typeface="Arial"/>
              </a:rPr>
              <a:t>w</a:t>
            </a:r>
            <a:r>
              <a:rPr sz="1600" spc="-4" dirty="0" err="1">
                <a:latin typeface="Arial"/>
                <a:cs typeface="Arial"/>
              </a:rPr>
              <a:t>u</a:t>
            </a:r>
            <a:r>
              <a:rPr sz="1600" dirty="0" err="1">
                <a:latin typeface="Arial"/>
                <a:cs typeface="Arial"/>
              </a:rPr>
              <a:t>r</a:t>
            </a:r>
            <a:r>
              <a:rPr sz="1600" spc="-4" dirty="0" err="1">
                <a:latin typeface="Arial"/>
                <a:cs typeface="Arial"/>
              </a:rPr>
              <a:t>d</a:t>
            </a:r>
            <a:r>
              <a:rPr sz="1600" dirty="0" err="1">
                <a:latin typeface="Arial"/>
                <a:cs typeface="Arial"/>
              </a:rPr>
              <a:t>e</a:t>
            </a:r>
            <a:r>
              <a:rPr lang="de-DE" sz="1600" dirty="0">
                <a:latin typeface="Arial"/>
                <a:cs typeface="Arial"/>
              </a:rPr>
              <a:t>n</a:t>
            </a:r>
            <a:r>
              <a:rPr sz="1600" dirty="0">
                <a:latin typeface="Arial"/>
                <a:cs typeface="Arial"/>
              </a:rPr>
              <a:t> </a:t>
            </a:r>
            <a:r>
              <a:rPr sz="1600" spc="-4" dirty="0">
                <a:latin typeface="Arial"/>
                <a:cs typeface="Arial"/>
              </a:rPr>
              <a:t>h</a:t>
            </a:r>
            <a:r>
              <a:rPr sz="1600" dirty="0">
                <a:latin typeface="Arial"/>
                <a:cs typeface="Arial"/>
              </a:rPr>
              <a:t>i</a:t>
            </a:r>
            <a:r>
              <a:rPr sz="1600" spc="-4" dirty="0">
                <a:latin typeface="Arial"/>
                <a:cs typeface="Arial"/>
              </a:rPr>
              <a:t>e</a:t>
            </a:r>
            <a:r>
              <a:rPr sz="1600" dirty="0">
                <a:latin typeface="Arial"/>
                <a:cs typeface="Arial"/>
              </a:rPr>
              <a:t>r</a:t>
            </a:r>
            <a:r>
              <a:rPr sz="1600" spc="4" dirty="0">
                <a:latin typeface="Arial"/>
                <a:cs typeface="Arial"/>
              </a:rPr>
              <a:t>f</a:t>
            </a:r>
            <a:r>
              <a:rPr sz="1600" spc="-4" dirty="0">
                <a:latin typeface="Arial"/>
                <a:cs typeface="Arial"/>
              </a:rPr>
              <a:t>ü</a:t>
            </a:r>
            <a:r>
              <a:rPr sz="1600" dirty="0">
                <a:latin typeface="Arial"/>
                <a:cs typeface="Arial"/>
              </a:rPr>
              <a:t>r</a:t>
            </a:r>
            <a:r>
              <a:rPr sz="1600" spc="-38" dirty="0">
                <a:latin typeface="Arial"/>
                <a:cs typeface="Arial"/>
              </a:rPr>
              <a:t> </a:t>
            </a:r>
            <a:r>
              <a:rPr sz="1600" spc="4" dirty="0" err="1">
                <a:latin typeface="Arial"/>
                <a:cs typeface="Arial"/>
              </a:rPr>
              <a:t>f</a:t>
            </a:r>
            <a:r>
              <a:rPr sz="1600" spc="-4" dirty="0" err="1">
                <a:latin typeface="Arial"/>
                <a:cs typeface="Arial"/>
              </a:rPr>
              <a:t>e</a:t>
            </a:r>
            <a:r>
              <a:rPr sz="1600" spc="4" dirty="0" err="1">
                <a:latin typeface="Arial"/>
                <a:cs typeface="Arial"/>
              </a:rPr>
              <a:t>st</a:t>
            </a:r>
            <a:r>
              <a:rPr sz="1600" spc="-4" dirty="0" err="1">
                <a:latin typeface="Arial"/>
                <a:cs typeface="Arial"/>
              </a:rPr>
              <a:t>ge</a:t>
            </a:r>
            <a:r>
              <a:rPr sz="1600" dirty="0" err="1">
                <a:latin typeface="Arial"/>
                <a:cs typeface="Arial"/>
              </a:rPr>
              <a:t>l</a:t>
            </a:r>
            <a:r>
              <a:rPr sz="1600" spc="-4" dirty="0" err="1">
                <a:latin typeface="Arial"/>
                <a:cs typeface="Arial"/>
              </a:rPr>
              <a:t>e</a:t>
            </a:r>
            <a:r>
              <a:rPr sz="1600" spc="-13" dirty="0" err="1">
                <a:latin typeface="Arial"/>
                <a:cs typeface="Arial"/>
              </a:rPr>
              <a:t>g</a:t>
            </a:r>
            <a:r>
              <a:rPr sz="1600" spc="4" dirty="0" err="1">
                <a:latin typeface="Arial"/>
                <a:cs typeface="Arial"/>
              </a:rPr>
              <a:t>t</a:t>
            </a:r>
            <a:r>
              <a:rPr sz="1600" dirty="0">
                <a:latin typeface="Arial"/>
                <a:cs typeface="Arial"/>
              </a:rPr>
              <a:t>:</a:t>
            </a:r>
            <a:endParaRPr lang="de-DE" sz="1600" dirty="0">
              <a:latin typeface="Arial"/>
              <a:cs typeface="Arial"/>
            </a:endParaRPr>
          </a:p>
          <a:p>
            <a:pPr marL="630238" marR="4344" indent="-285750">
              <a:spcBef>
                <a:spcPts val="600"/>
              </a:spcBef>
              <a:buFont typeface="Wingdings" panose="05000000000000000000" pitchFamily="2" charset="2"/>
              <a:buChar char="Ø"/>
            </a:pP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i</a:t>
            </a:r>
            <a:r>
              <a:rPr lang="de-DE" sz="1600" spc="-4" dirty="0">
                <a:latin typeface="Arial"/>
                <a:cs typeface="Arial"/>
              </a:rPr>
              <a:t>e</a:t>
            </a:r>
            <a:r>
              <a:rPr lang="de-DE" sz="1600" spc="-9" dirty="0">
                <a:latin typeface="Arial"/>
                <a:cs typeface="Arial"/>
              </a:rPr>
              <a:t>ß</a:t>
            </a:r>
            <a:r>
              <a:rPr lang="de-DE" sz="1600" spc="4" dirty="0">
                <a:latin typeface="Arial"/>
                <a:cs typeface="Arial"/>
              </a:rPr>
              <a:t>st</a:t>
            </a:r>
            <a:r>
              <a:rPr lang="de-DE" sz="1600" spc="-13" dirty="0">
                <a:latin typeface="Arial"/>
                <a:cs typeface="Arial"/>
              </a:rPr>
              <a:t>ä</a:t>
            </a:r>
            <a:r>
              <a:rPr lang="de-DE" sz="1600" spc="-4" dirty="0">
                <a:latin typeface="Arial"/>
                <a:cs typeface="Arial"/>
              </a:rPr>
              <a:t>n</a:t>
            </a:r>
            <a:r>
              <a:rPr lang="de-DE" sz="1600" spc="-13" dirty="0">
                <a:latin typeface="Arial"/>
                <a:cs typeface="Arial"/>
              </a:rPr>
              <a:t>d</a:t>
            </a:r>
            <a:r>
              <a:rPr lang="de-DE" sz="1600" dirty="0">
                <a:latin typeface="Arial"/>
                <a:cs typeface="Arial"/>
              </a:rPr>
              <a:t>e</a:t>
            </a:r>
            <a:r>
              <a:rPr lang="de-DE" sz="1600" spc="-38" dirty="0">
                <a:latin typeface="Arial"/>
                <a:cs typeface="Arial"/>
              </a:rPr>
              <a:t> </a:t>
            </a:r>
            <a:r>
              <a:rPr lang="de-DE" sz="1600" spc="4" dirty="0">
                <a:latin typeface="Arial"/>
                <a:cs typeface="Arial"/>
              </a:rPr>
              <a:t>f</a:t>
            </a:r>
            <a:r>
              <a:rPr lang="de-DE" sz="1600" spc="-4" dirty="0">
                <a:latin typeface="Arial"/>
                <a:cs typeface="Arial"/>
              </a:rPr>
              <a:t>ü</a:t>
            </a:r>
            <a:r>
              <a:rPr lang="de-DE" sz="1600" dirty="0">
                <a:latin typeface="Arial"/>
                <a:cs typeface="Arial"/>
              </a:rPr>
              <a:t>r</a:t>
            </a:r>
            <a:r>
              <a:rPr lang="de-DE" sz="1600" spc="-17" dirty="0">
                <a:latin typeface="Arial"/>
                <a:cs typeface="Arial"/>
              </a:rPr>
              <a:t> </a:t>
            </a:r>
            <a:r>
              <a:rPr lang="de-DE" sz="1600" spc="-4" dirty="0">
                <a:latin typeface="Arial"/>
                <a:cs typeface="Arial"/>
              </a:rPr>
              <a:t>e</a:t>
            </a:r>
            <a:r>
              <a:rPr lang="de-DE" sz="1600" dirty="0">
                <a:latin typeface="Arial"/>
                <a:cs typeface="Arial"/>
              </a:rPr>
              <a:t>rl</a:t>
            </a:r>
            <a:r>
              <a:rPr lang="de-DE" sz="1600" spc="-4" dirty="0">
                <a:latin typeface="Arial"/>
                <a:cs typeface="Arial"/>
              </a:rPr>
              <a:t>aubn</a:t>
            </a:r>
            <a:r>
              <a:rPr lang="de-DE" sz="1600" dirty="0">
                <a:latin typeface="Arial"/>
                <a:cs typeface="Arial"/>
              </a:rPr>
              <a:t>i</a:t>
            </a:r>
            <a:r>
              <a:rPr lang="de-DE" sz="1600" spc="4" dirty="0">
                <a:latin typeface="Arial"/>
                <a:cs typeface="Arial"/>
              </a:rPr>
              <a:t>s</a:t>
            </a:r>
            <a:r>
              <a:rPr lang="de-DE" sz="1600" spc="-4" dirty="0">
                <a:latin typeface="Arial"/>
                <a:cs typeface="Arial"/>
              </a:rPr>
              <a:t>p</a:t>
            </a:r>
            <a:r>
              <a:rPr lang="de-DE" sz="1600" spc="-9" dirty="0">
                <a:latin typeface="Arial"/>
                <a:cs typeface="Arial"/>
              </a:rPr>
              <a:t>f</a:t>
            </a:r>
            <a:r>
              <a:rPr lang="de-DE" sz="1600" dirty="0">
                <a:latin typeface="Arial"/>
                <a:cs typeface="Arial"/>
              </a:rPr>
              <a:t>li</a:t>
            </a:r>
            <a:r>
              <a:rPr lang="de-DE" sz="1600" spc="-9" dirty="0">
                <a:latin typeface="Arial"/>
                <a:cs typeface="Arial"/>
              </a:rPr>
              <a:t>c</a:t>
            </a:r>
            <a:r>
              <a:rPr lang="de-DE" sz="1600" spc="-4" dirty="0">
                <a:latin typeface="Arial"/>
                <a:cs typeface="Arial"/>
              </a:rPr>
              <a:t>h</a:t>
            </a:r>
            <a:r>
              <a:rPr lang="de-DE" sz="1600" spc="-9" dirty="0">
                <a:latin typeface="Arial"/>
                <a:cs typeface="Arial"/>
              </a:rPr>
              <a:t>t</a:t>
            </a:r>
            <a:r>
              <a:rPr lang="de-DE" sz="1600" dirty="0">
                <a:latin typeface="Arial"/>
                <a:cs typeface="Arial"/>
              </a:rPr>
              <a:t>i</a:t>
            </a:r>
            <a:r>
              <a:rPr lang="de-DE" sz="1600" spc="-4" dirty="0">
                <a:latin typeface="Arial"/>
                <a:cs typeface="Arial"/>
              </a:rPr>
              <a:t>g</a:t>
            </a:r>
            <a:r>
              <a:rPr lang="de-DE" sz="1600" dirty="0">
                <a:latin typeface="Arial"/>
                <a:cs typeface="Arial"/>
              </a:rPr>
              <a:t>e</a:t>
            </a:r>
            <a:r>
              <a:rPr lang="de-DE" sz="1600" spc="-38"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hu</a:t>
            </a:r>
            <a:r>
              <a:rPr lang="de-DE" sz="1600" spc="4" dirty="0">
                <a:latin typeface="Arial"/>
                <a:cs typeface="Arial"/>
              </a:rPr>
              <a:t>ss</a:t>
            </a:r>
            <a:r>
              <a:rPr lang="de-DE" sz="1600" spc="-17" dirty="0">
                <a:latin typeface="Arial"/>
                <a:cs typeface="Arial"/>
              </a:rPr>
              <a:t>w</a:t>
            </a:r>
            <a:r>
              <a:rPr lang="de-DE" sz="1600" spc="-4" dirty="0">
                <a:latin typeface="Arial"/>
                <a:cs typeface="Arial"/>
              </a:rPr>
              <a:t>a</a:t>
            </a:r>
            <a:r>
              <a:rPr lang="de-DE" sz="1600" spc="-17" dirty="0">
                <a:latin typeface="Arial"/>
                <a:cs typeface="Arial"/>
              </a:rPr>
              <a:t>f</a:t>
            </a:r>
            <a:r>
              <a:rPr lang="de-DE" sz="1600" spc="-9" dirty="0">
                <a:latin typeface="Arial"/>
                <a:cs typeface="Arial"/>
              </a:rPr>
              <a:t>f</a:t>
            </a:r>
            <a:r>
              <a:rPr lang="de-DE" sz="1600" spc="-4" dirty="0">
                <a:latin typeface="Arial"/>
                <a:cs typeface="Arial"/>
              </a:rPr>
              <a:t>e</a:t>
            </a:r>
            <a:r>
              <a:rPr lang="de-DE" sz="1600" spc="-13" dirty="0">
                <a:latin typeface="Arial"/>
                <a:cs typeface="Arial"/>
              </a:rPr>
              <a:t>n:</a:t>
            </a:r>
            <a:r>
              <a:rPr lang="de-DE" sz="1600" dirty="0">
                <a:latin typeface="Arial"/>
                <a:cs typeface="Arial"/>
              </a:rPr>
              <a:t> 	</a:t>
            </a:r>
            <a:r>
              <a:rPr lang="de-DE" sz="1600" b="1" dirty="0">
                <a:solidFill>
                  <a:srgbClr val="FF0000"/>
                </a:solidFill>
                <a:latin typeface="Arial"/>
                <a:cs typeface="Arial"/>
              </a:rPr>
              <a:t>4 Jahre</a:t>
            </a:r>
            <a:endParaRPr lang="de-DE" sz="1600" dirty="0">
              <a:latin typeface="Arial"/>
              <a:cs typeface="Arial"/>
            </a:endParaRPr>
          </a:p>
          <a:p>
            <a:pPr marL="630238" marR="4344" indent="-285750">
              <a:buFont typeface="Wingdings" panose="05000000000000000000" pitchFamily="2" charset="2"/>
              <a:buChar char="Ø"/>
            </a:pPr>
            <a:r>
              <a:rPr lang="de-DE" sz="1600" spc="-4" dirty="0">
                <a:latin typeface="Arial"/>
                <a:cs typeface="Arial"/>
              </a:rPr>
              <a:t>S</a:t>
            </a:r>
            <a:r>
              <a:rPr lang="de-DE" sz="1600" spc="4" dirty="0">
                <a:latin typeface="Arial"/>
                <a:cs typeface="Arial"/>
              </a:rPr>
              <a:t>c</a:t>
            </a:r>
            <a:r>
              <a:rPr lang="de-DE" sz="1600" spc="-4" dirty="0">
                <a:latin typeface="Arial"/>
                <a:cs typeface="Arial"/>
              </a:rPr>
              <a:t>h</a:t>
            </a:r>
            <a:r>
              <a:rPr lang="de-DE" sz="1600" dirty="0">
                <a:latin typeface="Arial"/>
                <a:cs typeface="Arial"/>
              </a:rPr>
              <a:t>i</a:t>
            </a:r>
            <a:r>
              <a:rPr lang="de-DE" sz="1600" spc="-4" dirty="0">
                <a:latin typeface="Arial"/>
                <a:cs typeface="Arial"/>
              </a:rPr>
              <a:t>e</a:t>
            </a:r>
            <a:r>
              <a:rPr lang="de-DE" sz="1600" spc="-9" dirty="0">
                <a:latin typeface="Arial"/>
                <a:cs typeface="Arial"/>
              </a:rPr>
              <a:t>ß</a:t>
            </a:r>
            <a:r>
              <a:rPr lang="de-DE" sz="1600" spc="4" dirty="0">
                <a:latin typeface="Arial"/>
                <a:cs typeface="Arial"/>
              </a:rPr>
              <a:t>st</a:t>
            </a:r>
            <a:r>
              <a:rPr lang="de-DE" sz="1600" spc="-13" dirty="0">
                <a:latin typeface="Arial"/>
                <a:cs typeface="Arial"/>
              </a:rPr>
              <a:t>ä</a:t>
            </a:r>
            <a:r>
              <a:rPr lang="de-DE" sz="1600" spc="-4" dirty="0">
                <a:latin typeface="Arial"/>
                <a:cs typeface="Arial"/>
              </a:rPr>
              <a:t>n</a:t>
            </a:r>
            <a:r>
              <a:rPr lang="de-DE" sz="1600" spc="-13" dirty="0">
                <a:latin typeface="Arial"/>
                <a:cs typeface="Arial"/>
              </a:rPr>
              <a:t>d</a:t>
            </a:r>
            <a:r>
              <a:rPr lang="de-DE" sz="1600" dirty="0">
                <a:latin typeface="Arial"/>
                <a:cs typeface="Arial"/>
              </a:rPr>
              <a:t>e</a:t>
            </a:r>
            <a:r>
              <a:rPr lang="de-DE" sz="1600" spc="-38" dirty="0">
                <a:latin typeface="Arial"/>
                <a:cs typeface="Arial"/>
              </a:rPr>
              <a:t> </a:t>
            </a:r>
            <a:r>
              <a:rPr lang="de-DE" sz="1600" spc="4" dirty="0">
                <a:latin typeface="Arial"/>
                <a:cs typeface="Arial"/>
              </a:rPr>
              <a:t>f</a:t>
            </a:r>
            <a:r>
              <a:rPr lang="de-DE" sz="1600" spc="-4" dirty="0">
                <a:latin typeface="Arial"/>
                <a:cs typeface="Arial"/>
              </a:rPr>
              <a:t>ü</a:t>
            </a:r>
            <a:r>
              <a:rPr lang="de-DE" sz="1600" dirty="0">
                <a:latin typeface="Arial"/>
                <a:cs typeface="Arial"/>
              </a:rPr>
              <a:t>r</a:t>
            </a:r>
            <a:r>
              <a:rPr lang="de-DE" sz="1600" spc="-17" dirty="0">
                <a:latin typeface="Arial"/>
                <a:cs typeface="Arial"/>
              </a:rPr>
              <a:t> </a:t>
            </a:r>
            <a:r>
              <a:rPr lang="de-DE" sz="1600" spc="-4" dirty="0">
                <a:latin typeface="Arial"/>
                <a:cs typeface="Arial"/>
              </a:rPr>
              <a:t>e</a:t>
            </a:r>
            <a:r>
              <a:rPr lang="de-DE" sz="1600" dirty="0">
                <a:latin typeface="Arial"/>
                <a:cs typeface="Arial"/>
              </a:rPr>
              <a:t>rl</a:t>
            </a:r>
            <a:r>
              <a:rPr lang="de-DE" sz="1600" spc="-4" dirty="0">
                <a:latin typeface="Arial"/>
                <a:cs typeface="Arial"/>
              </a:rPr>
              <a:t>aubn</a:t>
            </a:r>
            <a:r>
              <a:rPr lang="de-DE" sz="1600" dirty="0">
                <a:latin typeface="Arial"/>
                <a:cs typeface="Arial"/>
              </a:rPr>
              <a:t>i</a:t>
            </a:r>
            <a:r>
              <a:rPr lang="de-DE" sz="1600" spc="4" dirty="0">
                <a:latin typeface="Arial"/>
                <a:cs typeface="Arial"/>
              </a:rPr>
              <a:t>s</a:t>
            </a:r>
            <a:r>
              <a:rPr lang="de-DE" sz="1600" spc="-9" dirty="0">
                <a:latin typeface="Arial"/>
                <a:cs typeface="Arial"/>
              </a:rPr>
              <a:t>f</a:t>
            </a:r>
            <a:r>
              <a:rPr lang="de-DE" sz="1600" dirty="0">
                <a:latin typeface="Arial"/>
                <a:cs typeface="Arial"/>
              </a:rPr>
              <a:t>r</a:t>
            </a:r>
            <a:r>
              <a:rPr lang="de-DE" sz="1600" spc="-13" dirty="0">
                <a:latin typeface="Arial"/>
                <a:cs typeface="Arial"/>
              </a:rPr>
              <a:t>e</a:t>
            </a:r>
            <a:r>
              <a:rPr lang="de-DE" sz="1600" dirty="0">
                <a:latin typeface="Arial"/>
                <a:cs typeface="Arial"/>
              </a:rPr>
              <a:t>ie</a:t>
            </a:r>
            <a:r>
              <a:rPr lang="de-DE" sz="1600" spc="-38" dirty="0">
                <a:latin typeface="Arial"/>
                <a:cs typeface="Arial"/>
              </a:rPr>
              <a:t> </a:t>
            </a:r>
            <a:r>
              <a:rPr lang="de-DE" sz="1600" spc="-4" dirty="0">
                <a:latin typeface="Arial"/>
                <a:cs typeface="Arial"/>
              </a:rPr>
              <a:t>S</a:t>
            </a:r>
            <a:r>
              <a:rPr lang="de-DE" sz="1600" spc="4" dirty="0">
                <a:latin typeface="Arial"/>
                <a:cs typeface="Arial"/>
              </a:rPr>
              <a:t>c</a:t>
            </a:r>
            <a:r>
              <a:rPr lang="de-DE" sz="1600" spc="-4" dirty="0">
                <a:latin typeface="Arial"/>
                <a:cs typeface="Arial"/>
              </a:rPr>
              <a:t>hu</a:t>
            </a:r>
            <a:r>
              <a:rPr lang="de-DE" sz="1600" spc="4" dirty="0">
                <a:latin typeface="Arial"/>
                <a:cs typeface="Arial"/>
              </a:rPr>
              <a:t>ss</a:t>
            </a:r>
            <a:r>
              <a:rPr lang="de-DE" sz="1600" spc="-17" dirty="0">
                <a:latin typeface="Arial"/>
                <a:cs typeface="Arial"/>
              </a:rPr>
              <a:t>w</a:t>
            </a:r>
            <a:r>
              <a:rPr lang="de-DE" sz="1600" spc="-4" dirty="0">
                <a:latin typeface="Arial"/>
                <a:cs typeface="Arial"/>
              </a:rPr>
              <a:t>a</a:t>
            </a:r>
            <a:r>
              <a:rPr lang="de-DE" sz="1600" spc="-17" dirty="0">
                <a:latin typeface="Arial"/>
                <a:cs typeface="Arial"/>
              </a:rPr>
              <a:t>f</a:t>
            </a:r>
            <a:r>
              <a:rPr lang="de-DE" sz="1600" spc="4" dirty="0">
                <a:latin typeface="Arial"/>
                <a:cs typeface="Arial"/>
              </a:rPr>
              <a:t>f</a:t>
            </a:r>
            <a:r>
              <a:rPr lang="de-DE" sz="1600" spc="-4" dirty="0">
                <a:latin typeface="Arial"/>
                <a:cs typeface="Arial"/>
              </a:rPr>
              <a:t>e</a:t>
            </a:r>
            <a:r>
              <a:rPr lang="de-DE" sz="1600" spc="-13" dirty="0">
                <a:latin typeface="Arial"/>
                <a:cs typeface="Arial"/>
              </a:rPr>
              <a:t>n:       	</a:t>
            </a:r>
            <a:r>
              <a:rPr lang="de-DE" sz="1600" b="1" spc="-13" dirty="0">
                <a:solidFill>
                  <a:srgbClr val="FF0000"/>
                </a:solidFill>
                <a:latin typeface="Arial"/>
                <a:cs typeface="Arial"/>
              </a:rPr>
              <a:t>6 Jahre</a:t>
            </a:r>
            <a:endParaRPr sz="1600" dirty="0">
              <a:latin typeface="Arial"/>
              <a:cs typeface="Arial"/>
            </a:endParaRPr>
          </a:p>
        </p:txBody>
      </p:sp>
      <p:sp>
        <p:nvSpPr>
          <p:cNvPr id="6" name="object 16">
            <a:extLst>
              <a:ext uri="{FF2B5EF4-FFF2-40B4-BE49-F238E27FC236}">
                <a16:creationId xmlns:a16="http://schemas.microsoft.com/office/drawing/2014/main" id="{2C8509B2-A394-42FC-A050-FE881D0E97C7}"/>
              </a:ext>
            </a:extLst>
          </p:cNvPr>
          <p:cNvSpPr txBox="1"/>
          <p:nvPr/>
        </p:nvSpPr>
        <p:spPr>
          <a:xfrm>
            <a:off x="538480" y="3747476"/>
            <a:ext cx="4967299" cy="307777"/>
          </a:xfrm>
          <a:prstGeom prst="rect">
            <a:avLst/>
          </a:prstGeom>
        </p:spPr>
        <p:txBody>
          <a:bodyPr vert="horz" wrap="square" lIns="0" tIns="0" rIns="0" bIns="0" rtlCol="0">
            <a:spAutoFit/>
          </a:bodyPr>
          <a:lstStyle/>
          <a:p>
            <a:pPr marL="10860">
              <a:spcBef>
                <a:spcPts val="1411"/>
              </a:spcBef>
            </a:pPr>
            <a:r>
              <a:rPr sz="2000" b="1" spc="-17" dirty="0" err="1">
                <a:latin typeface="Arial"/>
                <a:cs typeface="Arial"/>
              </a:rPr>
              <a:t>Sc</a:t>
            </a:r>
            <a:r>
              <a:rPr sz="2000" b="1" spc="-21" dirty="0" err="1">
                <a:latin typeface="Arial"/>
                <a:cs typeface="Arial"/>
              </a:rPr>
              <a:t>h</a:t>
            </a:r>
            <a:r>
              <a:rPr sz="2000" b="1" spc="-13" dirty="0" err="1">
                <a:latin typeface="Arial"/>
                <a:cs typeface="Arial"/>
              </a:rPr>
              <a:t>ie</a:t>
            </a:r>
            <a:r>
              <a:rPr sz="2000" b="1" spc="-21" dirty="0" err="1">
                <a:latin typeface="Arial"/>
                <a:cs typeface="Arial"/>
              </a:rPr>
              <a:t>ß</a:t>
            </a:r>
            <a:r>
              <a:rPr sz="2000" b="1" spc="-13" dirty="0" err="1">
                <a:latin typeface="Arial"/>
                <a:cs typeface="Arial"/>
              </a:rPr>
              <a:t>sta</a:t>
            </a:r>
            <a:r>
              <a:rPr sz="2000" b="1" spc="-17" dirty="0" err="1">
                <a:latin typeface="Arial"/>
                <a:cs typeface="Arial"/>
              </a:rPr>
              <a:t>nd-R</a:t>
            </a:r>
            <a:r>
              <a:rPr sz="2000" b="1" spc="-13" dirty="0" err="1">
                <a:latin typeface="Arial"/>
                <a:cs typeface="Arial"/>
              </a:rPr>
              <a:t>ic</a:t>
            </a:r>
            <a:r>
              <a:rPr sz="2000" b="1" spc="-17" dirty="0" err="1">
                <a:latin typeface="Arial"/>
                <a:cs typeface="Arial"/>
              </a:rPr>
              <a:t>ht</a:t>
            </a:r>
            <a:r>
              <a:rPr sz="2000" b="1" spc="-9" dirty="0" err="1">
                <a:latin typeface="Arial"/>
                <a:cs typeface="Arial"/>
              </a:rPr>
              <a:t>li</a:t>
            </a:r>
            <a:r>
              <a:rPr sz="2000" b="1" spc="-21" dirty="0" err="1">
                <a:latin typeface="Arial"/>
                <a:cs typeface="Arial"/>
              </a:rPr>
              <a:t>n</a:t>
            </a:r>
            <a:r>
              <a:rPr sz="2000" b="1" spc="-13" dirty="0" err="1">
                <a:latin typeface="Arial"/>
                <a:cs typeface="Arial"/>
              </a:rPr>
              <a:t>ien</a:t>
            </a:r>
            <a:endParaRPr sz="2000" dirty="0">
              <a:latin typeface="Arial"/>
              <a:cs typeface="Arial"/>
            </a:endParaRPr>
          </a:p>
        </p:txBody>
      </p:sp>
    </p:spTree>
    <p:extLst>
      <p:ext uri="{BB962C8B-B14F-4D97-AF65-F5344CB8AC3E}">
        <p14:creationId xmlns:p14="http://schemas.microsoft.com/office/powerpoint/2010/main" val="3768367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5674" y="1738980"/>
            <a:ext cx="3187706" cy="246221"/>
          </a:xfrm>
          <a:prstGeom prst="rect">
            <a:avLst/>
          </a:prstGeom>
        </p:spPr>
        <p:txBody>
          <a:bodyPr vert="horz" wrap="square" lIns="0" tIns="0" rIns="0" bIns="0" rtlCol="0">
            <a:spAutoFit/>
          </a:bodyPr>
          <a:lstStyle/>
          <a:p>
            <a:pPr marL="10860"/>
            <a:r>
              <a:rPr sz="1600" spc="-4" dirty="0">
                <a:latin typeface="Arial"/>
                <a:cs typeface="Arial"/>
              </a:rPr>
              <a:t>Je</a:t>
            </a:r>
            <a:r>
              <a:rPr sz="1600" spc="-9" dirty="0">
                <a:latin typeface="Arial"/>
                <a:cs typeface="Arial"/>
              </a:rPr>
              <a:t>d</a:t>
            </a:r>
            <a:r>
              <a:rPr sz="1600" spc="-4" dirty="0">
                <a:latin typeface="Arial"/>
                <a:cs typeface="Arial"/>
              </a:rPr>
              <a:t>e</a:t>
            </a:r>
            <a:r>
              <a:rPr sz="1600" dirty="0">
                <a:latin typeface="Arial"/>
                <a:cs typeface="Arial"/>
              </a:rPr>
              <a:t>r</a:t>
            </a:r>
            <a:r>
              <a:rPr sz="1600" spc="-13" dirty="0">
                <a:latin typeface="Arial"/>
                <a:cs typeface="Arial"/>
              </a:rPr>
              <a:t> </a:t>
            </a:r>
            <a:r>
              <a:rPr sz="1600" spc="-4" dirty="0">
                <a:latin typeface="Arial"/>
                <a:cs typeface="Arial"/>
              </a:rPr>
              <a:t>Sc</a:t>
            </a:r>
            <a:r>
              <a:rPr sz="1600" spc="-9" dirty="0">
                <a:latin typeface="Arial"/>
                <a:cs typeface="Arial"/>
              </a:rPr>
              <a:t>h</a:t>
            </a:r>
            <a:r>
              <a:rPr sz="1600" spc="4" dirty="0">
                <a:latin typeface="Arial"/>
                <a:cs typeface="Arial"/>
              </a:rPr>
              <a:t>i</a:t>
            </a:r>
            <a:r>
              <a:rPr sz="1600" spc="-4" dirty="0">
                <a:latin typeface="Arial"/>
                <a:cs typeface="Arial"/>
              </a:rPr>
              <a:t>e</a:t>
            </a:r>
            <a:r>
              <a:rPr sz="1600" spc="-9" dirty="0">
                <a:latin typeface="Arial"/>
                <a:cs typeface="Arial"/>
              </a:rPr>
              <a:t>ß</a:t>
            </a:r>
            <a:r>
              <a:rPr sz="1600" spc="-4" dirty="0">
                <a:latin typeface="Arial"/>
                <a:cs typeface="Arial"/>
              </a:rPr>
              <a:t>s</a:t>
            </a:r>
            <a:r>
              <a:rPr sz="1600" dirty="0">
                <a:latin typeface="Arial"/>
                <a:cs typeface="Arial"/>
              </a:rPr>
              <a:t>t</a:t>
            </a:r>
            <a:r>
              <a:rPr sz="1600" spc="-4" dirty="0">
                <a:latin typeface="Arial"/>
                <a:cs typeface="Arial"/>
              </a:rPr>
              <a:t>a</a:t>
            </a:r>
            <a:r>
              <a:rPr sz="1600" spc="-17" dirty="0">
                <a:latin typeface="Arial"/>
                <a:cs typeface="Arial"/>
              </a:rPr>
              <a:t>n</a:t>
            </a:r>
            <a:r>
              <a:rPr sz="1600" dirty="0">
                <a:latin typeface="Arial"/>
                <a:cs typeface="Arial"/>
              </a:rPr>
              <a:t>d</a:t>
            </a:r>
            <a:r>
              <a:rPr sz="1600" spc="-30" dirty="0">
                <a:latin typeface="Arial"/>
                <a:cs typeface="Arial"/>
              </a:rPr>
              <a:t> </a:t>
            </a:r>
            <a:r>
              <a:rPr sz="1600" spc="-9" dirty="0">
                <a:latin typeface="Arial"/>
                <a:cs typeface="Arial"/>
              </a:rPr>
              <a:t>b</a:t>
            </a:r>
            <a:r>
              <a:rPr sz="1600" spc="-4" dirty="0">
                <a:latin typeface="Arial"/>
                <a:cs typeface="Arial"/>
              </a:rPr>
              <a:t>es</a:t>
            </a:r>
            <a:r>
              <a:rPr sz="1600" dirty="0">
                <a:latin typeface="Arial"/>
                <a:cs typeface="Arial"/>
              </a:rPr>
              <a:t>t</a:t>
            </a:r>
            <a:r>
              <a:rPr sz="1600" spc="-4" dirty="0">
                <a:latin typeface="Arial"/>
                <a:cs typeface="Arial"/>
              </a:rPr>
              <a:t>e</a:t>
            </a:r>
            <a:r>
              <a:rPr sz="1600" spc="-9" dirty="0">
                <a:latin typeface="Arial"/>
                <a:cs typeface="Arial"/>
              </a:rPr>
              <a:t>h</a:t>
            </a:r>
            <a:r>
              <a:rPr sz="1600" dirty="0">
                <a:latin typeface="Arial"/>
                <a:cs typeface="Arial"/>
              </a:rPr>
              <a:t>t</a:t>
            </a:r>
            <a:r>
              <a:rPr sz="1600" spc="-38" dirty="0">
                <a:latin typeface="Arial"/>
                <a:cs typeface="Arial"/>
              </a:rPr>
              <a:t> </a:t>
            </a:r>
            <a:r>
              <a:rPr sz="1600" spc="-4" dirty="0">
                <a:latin typeface="Arial"/>
                <a:cs typeface="Arial"/>
              </a:rPr>
              <a:t>a</a:t>
            </a:r>
            <a:r>
              <a:rPr sz="1600" spc="-9" dirty="0">
                <a:latin typeface="Arial"/>
                <a:cs typeface="Arial"/>
              </a:rPr>
              <a:t>u</a:t>
            </a:r>
            <a:r>
              <a:rPr sz="1600" spc="-4" dirty="0">
                <a:latin typeface="Arial"/>
                <a:cs typeface="Arial"/>
              </a:rPr>
              <a:t>s</a:t>
            </a:r>
            <a:r>
              <a:rPr sz="1600" dirty="0">
                <a:latin typeface="Arial"/>
                <a:cs typeface="Arial"/>
              </a:rPr>
              <a:t>:</a:t>
            </a:r>
          </a:p>
        </p:txBody>
      </p:sp>
      <p:sp>
        <p:nvSpPr>
          <p:cNvPr id="8" name="object 8"/>
          <p:cNvSpPr txBox="1"/>
          <p:nvPr/>
        </p:nvSpPr>
        <p:spPr>
          <a:xfrm>
            <a:off x="655613" y="2351955"/>
            <a:ext cx="3169776" cy="2878224"/>
          </a:xfrm>
          <a:prstGeom prst="rect">
            <a:avLst/>
          </a:prstGeom>
        </p:spPr>
        <p:txBody>
          <a:bodyPr vert="horz" wrap="square" lIns="0" tIns="0" rIns="0" bIns="0" rtlCol="0">
            <a:spAutoFit/>
          </a:bodyPr>
          <a:lstStyle/>
          <a:p>
            <a:pPr marL="305298" indent="-285750">
              <a:buFont typeface="Wingdings" panose="05000000000000000000" pitchFamily="2" charset="2"/>
              <a:buChar char="Ø"/>
            </a:pPr>
            <a:r>
              <a:rPr sz="1600" spc="-4" dirty="0">
                <a:latin typeface="Arial"/>
                <a:cs typeface="Arial"/>
              </a:rPr>
              <a:t>S</a:t>
            </a:r>
            <a:r>
              <a:rPr sz="1600" dirty="0">
                <a:latin typeface="Arial"/>
                <a:cs typeface="Arial"/>
              </a:rPr>
              <a:t>i</a:t>
            </a:r>
            <a:r>
              <a:rPr sz="1600" spc="4" dirty="0">
                <a:latin typeface="Arial"/>
                <a:cs typeface="Arial"/>
              </a:rPr>
              <a:t>c</a:t>
            </a:r>
            <a:r>
              <a:rPr sz="1600" spc="-4" dirty="0">
                <a:latin typeface="Arial"/>
                <a:cs typeface="Arial"/>
              </a:rPr>
              <a:t>he</a:t>
            </a:r>
            <a:r>
              <a:rPr sz="1600" dirty="0">
                <a:latin typeface="Arial"/>
                <a:cs typeface="Arial"/>
              </a:rPr>
              <a:t>r</a:t>
            </a:r>
            <a:r>
              <a:rPr sz="1600" spc="-4" dirty="0">
                <a:latin typeface="Arial"/>
                <a:cs typeface="Arial"/>
              </a:rPr>
              <a:t>he</a:t>
            </a:r>
            <a:r>
              <a:rPr sz="1600" dirty="0">
                <a:latin typeface="Arial"/>
                <a:cs typeface="Arial"/>
              </a:rPr>
              <a:t>i</a:t>
            </a:r>
            <a:r>
              <a:rPr sz="1600" spc="4" dirty="0">
                <a:latin typeface="Arial"/>
                <a:cs typeface="Arial"/>
              </a:rPr>
              <a:t>t</a:t>
            </a:r>
            <a:r>
              <a:rPr sz="1600" spc="-9" dirty="0">
                <a:latin typeface="Arial"/>
                <a:cs typeface="Arial"/>
              </a:rPr>
              <a:t>s</a:t>
            </a:r>
            <a:r>
              <a:rPr sz="1600" spc="-4" dirty="0">
                <a:latin typeface="Arial"/>
                <a:cs typeface="Arial"/>
              </a:rPr>
              <a:t>b</a:t>
            </a:r>
            <a:r>
              <a:rPr sz="1600" spc="-13" dirty="0">
                <a:latin typeface="Arial"/>
                <a:cs typeface="Arial"/>
              </a:rPr>
              <a:t>a</a:t>
            </a:r>
            <a:r>
              <a:rPr sz="1600" spc="-4" dirty="0">
                <a:latin typeface="Arial"/>
                <a:cs typeface="Arial"/>
              </a:rPr>
              <a:t>u</a:t>
            </a:r>
            <a:r>
              <a:rPr sz="1600" spc="-9" dirty="0">
                <a:latin typeface="Arial"/>
                <a:cs typeface="Arial"/>
              </a:rPr>
              <a:t>t</a:t>
            </a:r>
            <a:r>
              <a:rPr sz="1600" spc="-4" dirty="0">
                <a:latin typeface="Arial"/>
                <a:cs typeface="Arial"/>
              </a:rPr>
              <a:t>e</a:t>
            </a:r>
            <a:r>
              <a:rPr sz="1600" dirty="0">
                <a:latin typeface="Arial"/>
                <a:cs typeface="Arial"/>
              </a:rPr>
              <a:t>n</a:t>
            </a:r>
            <a:r>
              <a:rPr sz="1600" spc="-38" dirty="0">
                <a:latin typeface="Arial"/>
                <a:cs typeface="Arial"/>
              </a:rPr>
              <a:t> </a:t>
            </a:r>
            <a:r>
              <a:rPr sz="1600" spc="4" dirty="0">
                <a:latin typeface="Arial"/>
                <a:cs typeface="Arial"/>
              </a:rPr>
              <a:t>/</a:t>
            </a:r>
            <a:r>
              <a:rPr sz="1600" dirty="0">
                <a:latin typeface="Arial"/>
                <a:cs typeface="Arial"/>
              </a:rPr>
              <a:t>-</a:t>
            </a:r>
            <a:r>
              <a:rPr sz="1600" spc="-4" dirty="0">
                <a:latin typeface="Arial"/>
                <a:cs typeface="Arial"/>
              </a:rPr>
              <a:t>e</a:t>
            </a:r>
            <a:r>
              <a:rPr sz="1600" dirty="0">
                <a:latin typeface="Arial"/>
                <a:cs typeface="Arial"/>
              </a:rPr>
              <a:t>i</a:t>
            </a:r>
            <a:r>
              <a:rPr sz="1600" spc="-4" dirty="0">
                <a:latin typeface="Arial"/>
                <a:cs typeface="Arial"/>
              </a:rPr>
              <a:t>n</a:t>
            </a:r>
            <a:r>
              <a:rPr sz="1600" dirty="0">
                <a:latin typeface="Arial"/>
                <a:cs typeface="Arial"/>
              </a:rPr>
              <a:t>ri</a:t>
            </a:r>
            <a:r>
              <a:rPr sz="1600" spc="4" dirty="0">
                <a:latin typeface="Arial"/>
                <a:cs typeface="Arial"/>
              </a:rPr>
              <a:t>c</a:t>
            </a:r>
            <a:r>
              <a:rPr sz="1600" spc="-13" dirty="0">
                <a:latin typeface="Arial"/>
                <a:cs typeface="Arial"/>
              </a:rPr>
              <a:t>h</a:t>
            </a:r>
            <a:r>
              <a:rPr sz="1600" spc="4" dirty="0">
                <a:latin typeface="Arial"/>
                <a:cs typeface="Arial"/>
              </a:rPr>
              <a:t>t</a:t>
            </a:r>
            <a:r>
              <a:rPr sz="1600" spc="-13" dirty="0">
                <a:latin typeface="Arial"/>
                <a:cs typeface="Arial"/>
              </a:rPr>
              <a:t>u</a:t>
            </a:r>
            <a:r>
              <a:rPr sz="1600" spc="-4" dirty="0">
                <a:latin typeface="Arial"/>
                <a:cs typeface="Arial"/>
              </a:rPr>
              <a:t>n</a:t>
            </a:r>
            <a:r>
              <a:rPr sz="1600" spc="-13" dirty="0">
                <a:latin typeface="Arial"/>
                <a:cs typeface="Arial"/>
              </a:rPr>
              <a:t>g</a:t>
            </a:r>
            <a:r>
              <a:rPr sz="1600" spc="-4" dirty="0">
                <a:latin typeface="Arial"/>
                <a:cs typeface="Arial"/>
              </a:rPr>
              <a:t>e</a:t>
            </a:r>
            <a:r>
              <a:rPr sz="1600" dirty="0">
                <a:latin typeface="Arial"/>
                <a:cs typeface="Arial"/>
              </a:rPr>
              <a:t>n</a:t>
            </a:r>
          </a:p>
          <a:p>
            <a:pPr marL="285750" indent="-285750">
              <a:spcBef>
                <a:spcPts val="10"/>
              </a:spcBef>
              <a:buFont typeface="Wingdings" panose="05000000000000000000" pitchFamily="2" charset="2"/>
              <a:buChar char="Ø"/>
            </a:pPr>
            <a:endParaRPr sz="1600" dirty="0">
              <a:latin typeface="Times New Roman"/>
              <a:cs typeface="Times New Roman"/>
            </a:endParaRPr>
          </a:p>
          <a:p>
            <a:pPr marL="296610" indent="-285750">
              <a:buFont typeface="Wingdings" panose="05000000000000000000" pitchFamily="2" charset="2"/>
              <a:buChar char="Ø"/>
            </a:pPr>
            <a:r>
              <a:rPr sz="1600" spc="-4" dirty="0">
                <a:latin typeface="Arial"/>
                <a:cs typeface="Arial"/>
              </a:rPr>
              <a:t>S</a:t>
            </a:r>
            <a:r>
              <a:rPr sz="1600" spc="4" dirty="0">
                <a:latin typeface="Arial"/>
                <a:cs typeface="Arial"/>
              </a:rPr>
              <a:t>c</a:t>
            </a:r>
            <a:r>
              <a:rPr sz="1600" spc="-4" dirty="0">
                <a:latin typeface="Arial"/>
                <a:cs typeface="Arial"/>
              </a:rPr>
              <a:t>he</a:t>
            </a:r>
            <a:r>
              <a:rPr sz="1600" dirty="0">
                <a:latin typeface="Arial"/>
                <a:cs typeface="Arial"/>
              </a:rPr>
              <a:t>i</a:t>
            </a:r>
            <a:r>
              <a:rPr sz="1600" spc="-4" dirty="0">
                <a:latin typeface="Arial"/>
                <a:cs typeface="Arial"/>
              </a:rPr>
              <a:t>ben</a:t>
            </a:r>
            <a:r>
              <a:rPr sz="1600" spc="4" dirty="0">
                <a:latin typeface="Arial"/>
                <a:cs typeface="Arial"/>
              </a:rPr>
              <a:t>s</a:t>
            </a:r>
            <a:r>
              <a:rPr sz="1600" spc="-9" dirty="0">
                <a:latin typeface="Arial"/>
                <a:cs typeface="Arial"/>
              </a:rPr>
              <a:t>t</a:t>
            </a:r>
            <a:r>
              <a:rPr sz="1600" spc="-4" dirty="0">
                <a:latin typeface="Arial"/>
                <a:cs typeface="Arial"/>
              </a:rPr>
              <a:t>ä</a:t>
            </a:r>
            <a:r>
              <a:rPr sz="1600" spc="-13" dirty="0">
                <a:latin typeface="Arial"/>
                <a:cs typeface="Arial"/>
              </a:rPr>
              <a:t>n</a:t>
            </a:r>
            <a:r>
              <a:rPr sz="1600" spc="-4" dirty="0">
                <a:latin typeface="Arial"/>
                <a:cs typeface="Arial"/>
              </a:rPr>
              <a:t>de</a:t>
            </a:r>
            <a:r>
              <a:rPr sz="1600" dirty="0">
                <a:latin typeface="Arial"/>
                <a:cs typeface="Arial"/>
              </a:rPr>
              <a:t>n</a:t>
            </a:r>
            <a:r>
              <a:rPr sz="1600" spc="-38" dirty="0">
                <a:latin typeface="Arial"/>
                <a:cs typeface="Arial"/>
              </a:rPr>
              <a:t> </a:t>
            </a:r>
            <a:r>
              <a:rPr sz="1600" dirty="0">
                <a:latin typeface="Arial"/>
                <a:cs typeface="Arial"/>
              </a:rPr>
              <a:t>/</a:t>
            </a:r>
            <a:r>
              <a:rPr sz="1600" spc="-13" dirty="0">
                <a:latin typeface="Arial"/>
                <a:cs typeface="Arial"/>
              </a:rPr>
              <a:t> </a:t>
            </a:r>
            <a:r>
              <a:rPr sz="1600" spc="-9" dirty="0">
                <a:latin typeface="Arial"/>
                <a:cs typeface="Arial"/>
              </a:rPr>
              <a:t>Z</a:t>
            </a:r>
            <a:r>
              <a:rPr sz="1600" dirty="0">
                <a:latin typeface="Arial"/>
                <a:cs typeface="Arial"/>
              </a:rPr>
              <a:t>i</a:t>
            </a:r>
            <a:r>
              <a:rPr sz="1600" spc="-4" dirty="0">
                <a:latin typeface="Arial"/>
                <a:cs typeface="Arial"/>
              </a:rPr>
              <a:t>e</a:t>
            </a:r>
            <a:r>
              <a:rPr sz="1600" dirty="0">
                <a:latin typeface="Arial"/>
                <a:cs typeface="Arial"/>
              </a:rPr>
              <a:t>l</a:t>
            </a:r>
            <a:r>
              <a:rPr sz="1600" spc="-4" dirty="0">
                <a:latin typeface="Arial"/>
                <a:cs typeface="Arial"/>
              </a:rPr>
              <a:t>ob</a:t>
            </a:r>
            <a:r>
              <a:rPr sz="1600" dirty="0">
                <a:latin typeface="Arial"/>
                <a:cs typeface="Arial"/>
              </a:rPr>
              <a:t>j</a:t>
            </a:r>
            <a:r>
              <a:rPr sz="1600" spc="-4" dirty="0">
                <a:latin typeface="Arial"/>
                <a:cs typeface="Arial"/>
              </a:rPr>
              <a:t>e</a:t>
            </a:r>
            <a:r>
              <a:rPr sz="1600" spc="4" dirty="0">
                <a:latin typeface="Arial"/>
                <a:cs typeface="Arial"/>
              </a:rPr>
              <a:t>kt</a:t>
            </a:r>
            <a:r>
              <a:rPr sz="1600" spc="-4" dirty="0">
                <a:latin typeface="Arial"/>
                <a:cs typeface="Arial"/>
              </a:rPr>
              <a:t>e</a:t>
            </a:r>
            <a:r>
              <a:rPr sz="1600" dirty="0">
                <a:latin typeface="Arial"/>
                <a:cs typeface="Arial"/>
              </a:rPr>
              <a:t>n</a:t>
            </a:r>
          </a:p>
          <a:p>
            <a:pPr marL="285750" indent="-285750">
              <a:spcBef>
                <a:spcPts val="10"/>
              </a:spcBef>
              <a:buFont typeface="Wingdings" panose="05000000000000000000" pitchFamily="2" charset="2"/>
              <a:buChar char="Ø"/>
            </a:pPr>
            <a:endParaRPr sz="1600" dirty="0">
              <a:latin typeface="Times New Roman"/>
              <a:cs typeface="Times New Roman"/>
            </a:endParaRPr>
          </a:p>
          <a:p>
            <a:pPr marL="296610" marR="521269" indent="-285750">
              <a:buFont typeface="Wingdings" panose="05000000000000000000" pitchFamily="2" charset="2"/>
              <a:buChar char="Ø"/>
            </a:pPr>
            <a:r>
              <a:rPr sz="1600" spc="-4" dirty="0">
                <a:latin typeface="Arial"/>
                <a:cs typeface="Arial"/>
              </a:rPr>
              <a:t>Ge</a:t>
            </a:r>
            <a:r>
              <a:rPr sz="1600" spc="4" dirty="0">
                <a:latin typeface="Arial"/>
                <a:cs typeface="Arial"/>
              </a:rPr>
              <a:t>f</a:t>
            </a:r>
            <a:r>
              <a:rPr sz="1600" spc="-4" dirty="0">
                <a:latin typeface="Arial"/>
                <a:cs typeface="Arial"/>
              </a:rPr>
              <a:t>ah</a:t>
            </a:r>
            <a:r>
              <a:rPr sz="1600" dirty="0">
                <a:latin typeface="Arial"/>
                <a:cs typeface="Arial"/>
              </a:rPr>
              <a:t>r</a:t>
            </a:r>
            <a:r>
              <a:rPr sz="1600" spc="-4" dirty="0">
                <a:latin typeface="Arial"/>
                <a:cs typeface="Arial"/>
              </a:rPr>
              <a:t>en</a:t>
            </a:r>
            <a:r>
              <a:rPr sz="1600" spc="-13" dirty="0">
                <a:latin typeface="Arial"/>
                <a:cs typeface="Arial"/>
              </a:rPr>
              <a:t>b</a:t>
            </a:r>
            <a:r>
              <a:rPr sz="1600" spc="-4" dirty="0">
                <a:latin typeface="Arial"/>
                <a:cs typeface="Arial"/>
              </a:rPr>
              <a:t>e</a:t>
            </a:r>
            <a:r>
              <a:rPr sz="1600" spc="-13" dirty="0">
                <a:latin typeface="Arial"/>
                <a:cs typeface="Arial"/>
              </a:rPr>
              <a:t>r</a:t>
            </a:r>
            <a:r>
              <a:rPr sz="1600" spc="-4" dirty="0">
                <a:latin typeface="Arial"/>
                <a:cs typeface="Arial"/>
              </a:rPr>
              <a:t>e</a:t>
            </a:r>
            <a:r>
              <a:rPr sz="1600" dirty="0">
                <a:latin typeface="Arial"/>
                <a:cs typeface="Arial"/>
              </a:rPr>
              <a:t>i</a:t>
            </a:r>
            <a:r>
              <a:rPr sz="1600" spc="-9" dirty="0">
                <a:latin typeface="Arial"/>
                <a:cs typeface="Arial"/>
              </a:rPr>
              <a:t>c</a:t>
            </a:r>
            <a:r>
              <a:rPr sz="1600" dirty="0">
                <a:latin typeface="Arial"/>
                <a:cs typeface="Arial"/>
              </a:rPr>
              <a:t>h</a:t>
            </a:r>
            <a:r>
              <a:rPr sz="1600" spc="-38" dirty="0">
                <a:latin typeface="Arial"/>
                <a:cs typeface="Arial"/>
              </a:rPr>
              <a:t> </a:t>
            </a:r>
            <a:r>
              <a:rPr sz="1600" spc="-4" dirty="0">
                <a:latin typeface="Arial"/>
                <a:cs typeface="Arial"/>
              </a:rPr>
              <a:t>be</a:t>
            </a:r>
            <a:r>
              <a:rPr sz="1600" dirty="0">
                <a:latin typeface="Arial"/>
                <a:cs typeface="Arial"/>
              </a:rPr>
              <a:t>i</a:t>
            </a:r>
            <a:r>
              <a:rPr sz="1600" spc="-4" dirty="0">
                <a:latin typeface="Arial"/>
                <a:cs typeface="Arial"/>
              </a:rPr>
              <a:t> </a:t>
            </a:r>
            <a:r>
              <a:rPr sz="1600" spc="-4" dirty="0" err="1">
                <a:latin typeface="Arial"/>
                <a:cs typeface="Arial"/>
              </a:rPr>
              <a:t>o</a:t>
            </a:r>
            <a:r>
              <a:rPr sz="1600" spc="-17" dirty="0" err="1">
                <a:latin typeface="Arial"/>
                <a:cs typeface="Arial"/>
              </a:rPr>
              <a:t>f</a:t>
            </a:r>
            <a:r>
              <a:rPr sz="1600" spc="4" dirty="0" err="1">
                <a:latin typeface="Arial"/>
                <a:cs typeface="Arial"/>
              </a:rPr>
              <a:t>f</a:t>
            </a:r>
            <a:r>
              <a:rPr sz="1600" spc="-4" dirty="0" err="1">
                <a:latin typeface="Arial"/>
                <a:cs typeface="Arial"/>
              </a:rPr>
              <a:t>ene</a:t>
            </a:r>
            <a:r>
              <a:rPr sz="1600" dirty="0" err="1">
                <a:latin typeface="Arial"/>
                <a:cs typeface="Arial"/>
              </a:rPr>
              <a:t>n</a:t>
            </a:r>
            <a:r>
              <a:rPr sz="1600" dirty="0">
                <a:latin typeface="Arial"/>
                <a:cs typeface="Arial"/>
              </a:rPr>
              <a:t> </a:t>
            </a:r>
            <a:r>
              <a:rPr sz="1600" spc="-4" dirty="0" err="1">
                <a:latin typeface="Arial"/>
                <a:cs typeface="Arial"/>
              </a:rPr>
              <a:t>S</a:t>
            </a:r>
            <a:r>
              <a:rPr sz="1600" spc="4" dirty="0" err="1">
                <a:latin typeface="Arial"/>
                <a:cs typeface="Arial"/>
              </a:rPr>
              <a:t>c</a:t>
            </a:r>
            <a:r>
              <a:rPr sz="1600" spc="-4" dirty="0" err="1">
                <a:latin typeface="Arial"/>
                <a:cs typeface="Arial"/>
              </a:rPr>
              <a:t>h</a:t>
            </a:r>
            <a:r>
              <a:rPr sz="1600" dirty="0" err="1">
                <a:latin typeface="Arial"/>
                <a:cs typeface="Arial"/>
              </a:rPr>
              <a:t>i</a:t>
            </a:r>
            <a:r>
              <a:rPr sz="1600" spc="-4" dirty="0" err="1">
                <a:latin typeface="Arial"/>
                <a:cs typeface="Arial"/>
              </a:rPr>
              <a:t>e</a:t>
            </a:r>
            <a:r>
              <a:rPr sz="1600" spc="-9" dirty="0" err="1">
                <a:latin typeface="Arial"/>
                <a:cs typeface="Arial"/>
              </a:rPr>
              <a:t>ß</a:t>
            </a:r>
            <a:r>
              <a:rPr sz="1600" spc="4" dirty="0" err="1">
                <a:latin typeface="Arial"/>
                <a:cs typeface="Arial"/>
              </a:rPr>
              <a:t>st</a:t>
            </a:r>
            <a:r>
              <a:rPr sz="1600" spc="-13" dirty="0" err="1">
                <a:latin typeface="Arial"/>
                <a:cs typeface="Arial"/>
              </a:rPr>
              <a:t>ä</a:t>
            </a:r>
            <a:r>
              <a:rPr sz="1600" spc="-4" dirty="0" err="1">
                <a:latin typeface="Arial"/>
                <a:cs typeface="Arial"/>
              </a:rPr>
              <a:t>n</a:t>
            </a:r>
            <a:r>
              <a:rPr sz="1600" spc="-13" dirty="0" err="1">
                <a:latin typeface="Arial"/>
                <a:cs typeface="Arial"/>
              </a:rPr>
              <a:t>d</a:t>
            </a:r>
            <a:r>
              <a:rPr sz="1600" spc="-4" dirty="0" err="1">
                <a:latin typeface="Arial"/>
                <a:cs typeface="Arial"/>
              </a:rPr>
              <a:t>e</a:t>
            </a:r>
            <a:r>
              <a:rPr sz="1600" dirty="0" err="1">
                <a:latin typeface="Arial"/>
                <a:cs typeface="Arial"/>
              </a:rPr>
              <a:t>n</a:t>
            </a:r>
            <a:endParaRPr lang="de-DE" sz="1600" dirty="0">
              <a:latin typeface="Arial"/>
              <a:cs typeface="Arial"/>
            </a:endParaRPr>
          </a:p>
          <a:p>
            <a:pPr marL="296610" marR="521269" indent="-285750">
              <a:buFont typeface="Wingdings" panose="05000000000000000000" pitchFamily="2" charset="2"/>
              <a:buChar char="Ø"/>
            </a:pPr>
            <a:endParaRPr sz="1600" dirty="0">
              <a:latin typeface="Arial"/>
              <a:cs typeface="Arial"/>
            </a:endParaRPr>
          </a:p>
          <a:p>
            <a:pPr marL="305298" marR="4344" indent="-285750">
              <a:buFont typeface="Wingdings" panose="05000000000000000000" pitchFamily="2" charset="2"/>
              <a:buChar char="Ø"/>
            </a:pPr>
            <a:r>
              <a:rPr sz="1600" spc="-4" dirty="0" err="1">
                <a:latin typeface="Arial"/>
                <a:cs typeface="Arial"/>
              </a:rPr>
              <a:t>S</a:t>
            </a:r>
            <a:r>
              <a:rPr sz="1600" spc="4" dirty="0" err="1">
                <a:latin typeface="Arial"/>
                <a:cs typeface="Arial"/>
              </a:rPr>
              <a:t>c</a:t>
            </a:r>
            <a:r>
              <a:rPr sz="1600" spc="-4" dirty="0" err="1">
                <a:latin typeface="Arial"/>
                <a:cs typeface="Arial"/>
              </a:rPr>
              <a:t>h</a:t>
            </a:r>
            <a:r>
              <a:rPr sz="1600" dirty="0" err="1">
                <a:latin typeface="Arial"/>
                <a:cs typeface="Arial"/>
              </a:rPr>
              <a:t>i</a:t>
            </a:r>
            <a:r>
              <a:rPr sz="1600" spc="-4" dirty="0" err="1">
                <a:latin typeface="Arial"/>
                <a:cs typeface="Arial"/>
              </a:rPr>
              <a:t>e</a:t>
            </a:r>
            <a:r>
              <a:rPr sz="1600" spc="-9" dirty="0" err="1">
                <a:latin typeface="Arial"/>
                <a:cs typeface="Arial"/>
              </a:rPr>
              <a:t>ß</a:t>
            </a:r>
            <a:r>
              <a:rPr sz="1600" spc="-4" dirty="0" err="1">
                <a:latin typeface="Arial"/>
                <a:cs typeface="Arial"/>
              </a:rPr>
              <a:t>bahne</a:t>
            </a:r>
            <a:r>
              <a:rPr sz="1600" dirty="0" err="1">
                <a:latin typeface="Arial"/>
                <a:cs typeface="Arial"/>
              </a:rPr>
              <a:t>n</a:t>
            </a:r>
            <a:r>
              <a:rPr sz="1600" spc="-38" dirty="0">
                <a:latin typeface="Arial"/>
                <a:cs typeface="Arial"/>
              </a:rPr>
              <a:t> </a:t>
            </a:r>
            <a:r>
              <a:rPr sz="1600" spc="-9" dirty="0">
                <a:latin typeface="Arial"/>
                <a:cs typeface="Arial"/>
              </a:rPr>
              <a:t>m</a:t>
            </a:r>
            <a:r>
              <a:rPr sz="1600" dirty="0">
                <a:latin typeface="Arial"/>
                <a:cs typeface="Arial"/>
              </a:rPr>
              <a:t>it</a:t>
            </a:r>
            <a:r>
              <a:rPr lang="de-DE" sz="1600" spc="-13" dirty="0">
                <a:latin typeface="Arial"/>
                <a:cs typeface="Arial"/>
              </a:rPr>
              <a:t> </a:t>
            </a:r>
            <a:r>
              <a:rPr sz="1600" spc="-4" dirty="0" err="1">
                <a:latin typeface="Arial"/>
                <a:cs typeface="Arial"/>
              </a:rPr>
              <a:t>S</a:t>
            </a:r>
            <a:r>
              <a:rPr sz="1600" spc="4" dirty="0" err="1">
                <a:latin typeface="Arial"/>
                <a:cs typeface="Arial"/>
              </a:rPr>
              <a:t>c</a:t>
            </a:r>
            <a:r>
              <a:rPr sz="1600" spc="-4" dirty="0" err="1">
                <a:latin typeface="Arial"/>
                <a:cs typeface="Arial"/>
              </a:rPr>
              <a:t>h</a:t>
            </a:r>
            <a:r>
              <a:rPr sz="1600" dirty="0" err="1">
                <a:latin typeface="Arial"/>
                <a:cs typeface="Arial"/>
              </a:rPr>
              <a:t>i</a:t>
            </a:r>
            <a:r>
              <a:rPr sz="1600" spc="-4" dirty="0" err="1">
                <a:latin typeface="Arial"/>
                <a:cs typeface="Arial"/>
              </a:rPr>
              <a:t>e</a:t>
            </a:r>
            <a:r>
              <a:rPr sz="1600" spc="-9" dirty="0" err="1">
                <a:latin typeface="Arial"/>
                <a:cs typeface="Arial"/>
              </a:rPr>
              <a:t>ß</a:t>
            </a:r>
            <a:r>
              <a:rPr sz="1600" spc="-4" dirty="0" err="1">
                <a:latin typeface="Arial"/>
                <a:cs typeface="Arial"/>
              </a:rPr>
              <a:t>bahn</a:t>
            </a:r>
            <a:r>
              <a:rPr sz="1600" spc="-9" dirty="0" err="1">
                <a:latin typeface="Arial"/>
                <a:cs typeface="Arial"/>
              </a:rPr>
              <a:t>s</a:t>
            </a:r>
            <a:r>
              <a:rPr sz="1600" spc="-4" dirty="0" err="1">
                <a:latin typeface="Arial"/>
                <a:cs typeface="Arial"/>
              </a:rPr>
              <a:t>o</a:t>
            </a:r>
            <a:r>
              <a:rPr sz="1600" spc="-13" dirty="0" err="1">
                <a:latin typeface="Arial"/>
                <a:cs typeface="Arial"/>
              </a:rPr>
              <a:t>h</a:t>
            </a:r>
            <a:r>
              <a:rPr sz="1600" dirty="0" err="1">
                <a:latin typeface="Arial"/>
                <a:cs typeface="Arial"/>
              </a:rPr>
              <a:t>le</a:t>
            </a:r>
            <a:endParaRPr lang="de-DE" sz="1600" dirty="0">
              <a:latin typeface="Arial"/>
              <a:cs typeface="Arial"/>
            </a:endParaRPr>
          </a:p>
          <a:p>
            <a:pPr marL="305298" marR="4344" indent="-285750">
              <a:lnSpc>
                <a:spcPct val="200000"/>
              </a:lnSpc>
              <a:buFont typeface="Wingdings" panose="05000000000000000000" pitchFamily="2" charset="2"/>
              <a:buChar char="Ø"/>
            </a:pPr>
            <a:r>
              <a:rPr sz="1600" dirty="0">
                <a:latin typeface="Arial"/>
                <a:cs typeface="Arial"/>
              </a:rPr>
              <a:t> </a:t>
            </a:r>
            <a:r>
              <a:rPr sz="1600" spc="-4" dirty="0">
                <a:latin typeface="Arial"/>
                <a:cs typeface="Arial"/>
              </a:rPr>
              <a:t>S</a:t>
            </a:r>
            <a:r>
              <a:rPr sz="1600" spc="4" dirty="0">
                <a:latin typeface="Arial"/>
                <a:cs typeface="Arial"/>
              </a:rPr>
              <a:t>c</a:t>
            </a:r>
            <a:r>
              <a:rPr sz="1600" spc="-4" dirty="0">
                <a:latin typeface="Arial"/>
                <a:cs typeface="Arial"/>
              </a:rPr>
              <a:t>hü</a:t>
            </a:r>
            <a:r>
              <a:rPr sz="1600" spc="4" dirty="0">
                <a:latin typeface="Arial"/>
                <a:cs typeface="Arial"/>
              </a:rPr>
              <a:t>tz</a:t>
            </a:r>
            <a:r>
              <a:rPr sz="1600" spc="-4" dirty="0">
                <a:latin typeface="Arial"/>
                <a:cs typeface="Arial"/>
              </a:rPr>
              <a:t>en</a:t>
            </a:r>
            <a:r>
              <a:rPr sz="1600" spc="-9" dirty="0">
                <a:latin typeface="Arial"/>
                <a:cs typeface="Arial"/>
              </a:rPr>
              <a:t>st</a:t>
            </a:r>
            <a:r>
              <a:rPr sz="1600" spc="-4" dirty="0">
                <a:latin typeface="Arial"/>
                <a:cs typeface="Arial"/>
              </a:rPr>
              <a:t>a</a:t>
            </a:r>
            <a:r>
              <a:rPr sz="1600" spc="-13" dirty="0">
                <a:latin typeface="Arial"/>
                <a:cs typeface="Arial"/>
              </a:rPr>
              <a:t>n</a:t>
            </a:r>
            <a:r>
              <a:rPr sz="1600" dirty="0">
                <a:latin typeface="Arial"/>
                <a:cs typeface="Arial"/>
              </a:rPr>
              <a:t>d</a:t>
            </a:r>
            <a:r>
              <a:rPr sz="1600" spc="-38" dirty="0">
                <a:latin typeface="Arial"/>
                <a:cs typeface="Arial"/>
              </a:rPr>
              <a:t> </a:t>
            </a:r>
            <a:r>
              <a:rPr sz="1600" dirty="0">
                <a:latin typeface="Arial"/>
                <a:cs typeface="Arial"/>
              </a:rPr>
              <a:t>(-</a:t>
            </a:r>
            <a:r>
              <a:rPr sz="1600" spc="4" dirty="0">
                <a:latin typeface="Arial"/>
                <a:cs typeface="Arial"/>
              </a:rPr>
              <a:t>st</a:t>
            </a:r>
            <a:r>
              <a:rPr sz="1600" spc="-4" dirty="0">
                <a:latin typeface="Arial"/>
                <a:cs typeface="Arial"/>
              </a:rPr>
              <a:t>änd</a:t>
            </a:r>
            <a:r>
              <a:rPr sz="1600" spc="-13" dirty="0">
                <a:latin typeface="Arial"/>
                <a:cs typeface="Arial"/>
              </a:rPr>
              <a:t>e</a:t>
            </a:r>
            <a:r>
              <a:rPr sz="1600" spc="-4" dirty="0">
                <a:latin typeface="Arial"/>
                <a:cs typeface="Arial"/>
              </a:rPr>
              <a:t>n</a:t>
            </a:r>
            <a:r>
              <a:rPr sz="1600" dirty="0">
                <a:latin typeface="Arial"/>
                <a:cs typeface="Arial"/>
              </a:rPr>
              <a:t>)</a:t>
            </a:r>
          </a:p>
        </p:txBody>
      </p:sp>
      <p:sp>
        <p:nvSpPr>
          <p:cNvPr id="11" name="object 11"/>
          <p:cNvSpPr txBox="1"/>
          <p:nvPr/>
        </p:nvSpPr>
        <p:spPr>
          <a:xfrm>
            <a:off x="695674" y="1183597"/>
            <a:ext cx="4967299" cy="307777"/>
          </a:xfrm>
          <a:prstGeom prst="rect">
            <a:avLst/>
          </a:prstGeom>
        </p:spPr>
        <p:txBody>
          <a:bodyPr vert="horz" wrap="square" lIns="0" tIns="0" rIns="0" bIns="0" rtlCol="0">
            <a:spAutoFit/>
          </a:bodyPr>
          <a:lstStyle/>
          <a:p>
            <a:pPr marL="10860">
              <a:spcBef>
                <a:spcPts val="1411"/>
              </a:spcBef>
            </a:pPr>
            <a:r>
              <a:rPr sz="2000" b="1" spc="-17" dirty="0" err="1">
                <a:latin typeface="Arial"/>
                <a:cs typeface="Arial"/>
              </a:rPr>
              <a:t>Sc</a:t>
            </a:r>
            <a:r>
              <a:rPr sz="2000" b="1" spc="-21" dirty="0" err="1">
                <a:latin typeface="Arial"/>
                <a:cs typeface="Arial"/>
              </a:rPr>
              <a:t>h</a:t>
            </a:r>
            <a:r>
              <a:rPr sz="2000" b="1" spc="-13" dirty="0" err="1">
                <a:latin typeface="Arial"/>
                <a:cs typeface="Arial"/>
              </a:rPr>
              <a:t>ie</a:t>
            </a:r>
            <a:r>
              <a:rPr sz="2000" b="1" spc="-21" dirty="0" err="1">
                <a:latin typeface="Arial"/>
                <a:cs typeface="Arial"/>
              </a:rPr>
              <a:t>ß</a:t>
            </a:r>
            <a:r>
              <a:rPr sz="2000" b="1" spc="-13" dirty="0" err="1">
                <a:latin typeface="Arial"/>
                <a:cs typeface="Arial"/>
              </a:rPr>
              <a:t>sta</a:t>
            </a:r>
            <a:r>
              <a:rPr sz="2000" b="1" spc="-17" dirty="0" err="1">
                <a:latin typeface="Arial"/>
                <a:cs typeface="Arial"/>
              </a:rPr>
              <a:t>nd-R</a:t>
            </a:r>
            <a:r>
              <a:rPr sz="2000" b="1" spc="-13" dirty="0" err="1">
                <a:latin typeface="Arial"/>
                <a:cs typeface="Arial"/>
              </a:rPr>
              <a:t>ic</a:t>
            </a:r>
            <a:r>
              <a:rPr sz="2000" b="1" spc="-17" dirty="0" err="1">
                <a:latin typeface="Arial"/>
                <a:cs typeface="Arial"/>
              </a:rPr>
              <a:t>ht</a:t>
            </a:r>
            <a:r>
              <a:rPr sz="2000" b="1" spc="-9" dirty="0" err="1">
                <a:latin typeface="Arial"/>
                <a:cs typeface="Arial"/>
              </a:rPr>
              <a:t>li</a:t>
            </a:r>
            <a:r>
              <a:rPr sz="2000" b="1" spc="-21" dirty="0" err="1">
                <a:latin typeface="Arial"/>
                <a:cs typeface="Arial"/>
              </a:rPr>
              <a:t>n</a:t>
            </a:r>
            <a:r>
              <a:rPr sz="2000" b="1" spc="-13" dirty="0" err="1">
                <a:latin typeface="Arial"/>
                <a:cs typeface="Arial"/>
              </a:rPr>
              <a:t>ien</a:t>
            </a:r>
            <a:endParaRPr sz="2000" dirty="0">
              <a:latin typeface="Arial"/>
              <a:cs typeface="Arial"/>
            </a:endParaRPr>
          </a:p>
        </p:txBody>
      </p:sp>
      <p:sp>
        <p:nvSpPr>
          <p:cNvPr id="13" name="object 13"/>
          <p:cNvSpPr/>
          <p:nvPr/>
        </p:nvSpPr>
        <p:spPr>
          <a:xfrm>
            <a:off x="4183113" y="1885814"/>
            <a:ext cx="3914761" cy="3915545"/>
          </a:xfrm>
          <a:prstGeom prst="rect">
            <a:avLst/>
          </a:prstGeom>
          <a:blipFill>
            <a:blip r:embed="rId3" cstate="print"/>
            <a:stretch>
              <a:fillRect/>
            </a:stretch>
          </a:blipFill>
        </p:spPr>
        <p:txBody>
          <a:bodyPr wrap="square" lIns="0" tIns="0" rIns="0" bIns="0" rtlCol="0"/>
          <a:lstStyle/>
          <a:p>
            <a:endParaRPr/>
          </a:p>
        </p:txBody>
      </p:sp>
      <p:cxnSp>
        <p:nvCxnSpPr>
          <p:cNvPr id="10" name="Gerade Verbindung mit Pfeil 9">
            <a:extLst>
              <a:ext uri="{FF2B5EF4-FFF2-40B4-BE49-F238E27FC236}">
                <a16:creationId xmlns:a16="http://schemas.microsoft.com/office/drawing/2014/main" id="{B210A4B0-9516-4FFB-B637-84E6F1ACD1EC}"/>
              </a:ext>
            </a:extLst>
          </p:cNvPr>
          <p:cNvCxnSpPr/>
          <p:nvPr/>
        </p:nvCxnSpPr>
        <p:spPr>
          <a:xfrm>
            <a:off x="3068320" y="2540000"/>
            <a:ext cx="1879600" cy="304800"/>
          </a:xfrm>
          <a:prstGeom prst="straightConnector1">
            <a:avLst/>
          </a:prstGeom>
          <a:ln>
            <a:solidFill>
              <a:srgbClr val="FF0000"/>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9" name="Gerade Verbindung mit Pfeil 18">
            <a:extLst>
              <a:ext uri="{FF2B5EF4-FFF2-40B4-BE49-F238E27FC236}">
                <a16:creationId xmlns:a16="http://schemas.microsoft.com/office/drawing/2014/main" id="{5C537041-5179-48F3-95F7-3BFAFCB22F4B}"/>
              </a:ext>
            </a:extLst>
          </p:cNvPr>
          <p:cNvCxnSpPr>
            <a:cxnSpLocks/>
          </p:cNvCxnSpPr>
          <p:nvPr/>
        </p:nvCxnSpPr>
        <p:spPr>
          <a:xfrm>
            <a:off x="3937464" y="3190240"/>
            <a:ext cx="1244136" cy="304800"/>
          </a:xfrm>
          <a:prstGeom prst="straightConnector1">
            <a:avLst/>
          </a:prstGeom>
          <a:ln>
            <a:solidFill>
              <a:srgbClr val="00B050"/>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1" name="Gerade Verbindung mit Pfeil 20">
            <a:extLst>
              <a:ext uri="{FF2B5EF4-FFF2-40B4-BE49-F238E27FC236}">
                <a16:creationId xmlns:a16="http://schemas.microsoft.com/office/drawing/2014/main" id="{FCF609D6-70FA-4894-B5CC-D5468BC49967}"/>
              </a:ext>
            </a:extLst>
          </p:cNvPr>
          <p:cNvCxnSpPr>
            <a:cxnSpLocks/>
          </p:cNvCxnSpPr>
          <p:nvPr/>
        </p:nvCxnSpPr>
        <p:spPr>
          <a:xfrm flipV="1">
            <a:off x="3252208" y="3583067"/>
            <a:ext cx="2663811" cy="122314"/>
          </a:xfrm>
          <a:prstGeom prst="straightConnector1">
            <a:avLst/>
          </a:prstGeom>
          <a:ln>
            <a:solidFill>
              <a:srgbClr val="FF0000"/>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4" name="Gerade Verbindung mit Pfeil 23">
            <a:extLst>
              <a:ext uri="{FF2B5EF4-FFF2-40B4-BE49-F238E27FC236}">
                <a16:creationId xmlns:a16="http://schemas.microsoft.com/office/drawing/2014/main" id="{70BF73AA-4A41-42AA-B61E-A2291CD97A54}"/>
              </a:ext>
            </a:extLst>
          </p:cNvPr>
          <p:cNvCxnSpPr>
            <a:cxnSpLocks/>
          </p:cNvCxnSpPr>
          <p:nvPr/>
        </p:nvCxnSpPr>
        <p:spPr>
          <a:xfrm flipV="1">
            <a:off x="2746243" y="4157823"/>
            <a:ext cx="3169776" cy="457199"/>
          </a:xfrm>
          <a:prstGeom prst="straightConnector1">
            <a:avLst/>
          </a:prstGeom>
          <a:ln>
            <a:solidFill>
              <a:srgbClr val="00B0F0"/>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8AF49A53-3FC9-4A3F-8BA7-7051ACE6AB97}"/>
              </a:ext>
            </a:extLst>
          </p:cNvPr>
          <p:cNvCxnSpPr>
            <a:cxnSpLocks/>
          </p:cNvCxnSpPr>
          <p:nvPr/>
        </p:nvCxnSpPr>
        <p:spPr>
          <a:xfrm>
            <a:off x="3787836" y="5306356"/>
            <a:ext cx="2785684" cy="109698"/>
          </a:xfrm>
          <a:prstGeom prst="straightConnector1">
            <a:avLst/>
          </a:prstGeom>
          <a:ln>
            <a:solidFill>
              <a:srgbClr val="00B050"/>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736838"/>
      </p:ext>
    </p:extLst>
  </p:cSld>
  <p:clrMapOvr>
    <a:masterClrMapping/>
  </p:clrMapOvr>
</p:sld>
</file>

<file path=ppt/theme/theme1.xml><?xml version="1.0" encoding="utf-8"?>
<a:theme xmlns:a="http://schemas.openxmlformats.org/drawingml/2006/main" name="Office-Design">
  <a:themeElements>
    <a:clrScheme name="Phoebe">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CD14C8E93ED764DB397EA74806A2768" ma:contentTypeVersion="2" ma:contentTypeDescription="Ein neues Dokument erstellen." ma:contentTypeScope="" ma:versionID="90b805f5b291ecdc2e66eb02f1f84447">
  <xsd:schema xmlns:xsd="http://www.w3.org/2001/XMLSchema" xmlns:xs="http://www.w3.org/2001/XMLSchema" xmlns:p="http://schemas.microsoft.com/office/2006/metadata/properties" xmlns:ns3="db83ee5d-4e71-453f-a483-23b388d2c4ad" targetNamespace="http://schemas.microsoft.com/office/2006/metadata/properties" ma:root="true" ma:fieldsID="7986f6ca6a4f492656effbfcb81734a9" ns3:_="">
    <xsd:import namespace="db83ee5d-4e71-453f-a483-23b388d2c4a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83ee5d-4e71-453f-a483-23b388d2c4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EADB72-75BA-451E-B19C-083308892926}">
  <ds:schemaRefs>
    <ds:schemaRef ds:uri="http://schemas.microsoft.com/sharepoint/v3/contenttype/forms"/>
  </ds:schemaRefs>
</ds:datastoreItem>
</file>

<file path=customXml/itemProps2.xml><?xml version="1.0" encoding="utf-8"?>
<ds:datastoreItem xmlns:ds="http://schemas.openxmlformats.org/officeDocument/2006/customXml" ds:itemID="{23CCB982-6AD6-49E4-931F-260C363546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83ee5d-4e71-453f-a483-23b388d2c4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8FF618-62ED-4C15-8631-A32FDB14E5EE}">
  <ds:schemaRefs>
    <ds:schemaRef ds:uri="http://purl.org/dc/dcmitype/"/>
    <ds:schemaRef ds:uri="http://schemas.microsoft.com/office/2006/documentManagement/types"/>
    <ds:schemaRef ds:uri="http://purl.org/dc/elements/1.1/"/>
    <ds:schemaRef ds:uri="http://schemas.microsoft.com/office/2006/metadata/properties"/>
    <ds:schemaRef ds:uri="db83ee5d-4e71-453f-a483-23b388d2c4ad"/>
    <ds:schemaRef ds:uri="http://purl.org/dc/terms/"/>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5421</Words>
  <Application>Microsoft Office PowerPoint</Application>
  <PresentationFormat>Bildschirmpräsentation (4:3)</PresentationFormat>
  <Paragraphs>357</Paragraphs>
  <Slides>44</Slides>
  <Notes>41</Notes>
  <HiddenSlides>0</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44</vt:i4>
      </vt:variant>
    </vt:vector>
  </HeadingPairs>
  <TitlesOfParts>
    <vt:vector size="55" baseType="lpstr">
      <vt:lpstr>Microsoft YaHei</vt:lpstr>
      <vt:lpstr>Arial</vt:lpstr>
      <vt:lpstr>Arial Bold</vt:lpstr>
      <vt:lpstr>Book Antiqua</vt:lpstr>
      <vt:lpstr>Calibri</vt:lpstr>
      <vt:lpstr>Mangal</vt:lpstr>
      <vt:lpstr>Tahoma</vt:lpstr>
      <vt:lpstr>Times New Roman</vt:lpstr>
      <vt:lpstr>Wingdings</vt:lpstr>
      <vt:lpstr>Office-Design</vt:lpstr>
      <vt:lpstr>Acrobat Document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Elmar Frey</dc:creator>
  <cp:lastModifiedBy>Christian Schröck</cp:lastModifiedBy>
  <cp:revision>946</cp:revision>
  <cp:lastPrinted>2018-11-09T09:46:19Z</cp:lastPrinted>
  <dcterms:created xsi:type="dcterms:W3CDTF">2009-12-21T18:28:47Z</dcterms:created>
  <dcterms:modified xsi:type="dcterms:W3CDTF">2023-03-31T15:26:43Z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0x010100ACD14C8E93ED764DB397EA74806A2768</vt:lpwstr>
  </property>
</Properties>
</file>